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22.jpg" ContentType="image/jpg"/>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27.jpg" ContentType="image/jpg"/>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34.jpg" ContentType="image/jpg"/>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7" r:id="rId1"/>
  </p:sldMasterIdLst>
  <p:notesMasterIdLst>
    <p:notesMasterId r:id="rId31"/>
  </p:notes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80" r:id="rId14"/>
    <p:sldId id="269" r:id="rId15"/>
    <p:sldId id="270" r:id="rId16"/>
    <p:sldId id="271" r:id="rId17"/>
    <p:sldId id="272" r:id="rId18"/>
    <p:sldId id="281" r:id="rId19"/>
    <p:sldId id="273" r:id="rId20"/>
    <p:sldId id="274" r:id="rId21"/>
    <p:sldId id="275" r:id="rId22"/>
    <p:sldId id="276" r:id="rId23"/>
    <p:sldId id="277" r:id="rId24"/>
    <p:sldId id="289" r:id="rId25"/>
    <p:sldId id="282" r:id="rId26"/>
    <p:sldId id="283" r:id="rId27"/>
    <p:sldId id="285" r:id="rId28"/>
    <p:sldId id="290" r:id="rId29"/>
    <p:sldId id="279" r:id="rId30"/>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I HASSAN" initials="AH" lastIdx="3" clrIdx="0">
    <p:extLst>
      <p:ext uri="{19B8F6BF-5375-455C-9EA6-DF929625EA0E}">
        <p15:presenceInfo xmlns:p15="http://schemas.microsoft.com/office/powerpoint/2012/main" userId="ALI HASS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91345" autoAdjust="0"/>
  </p:normalViewPr>
  <p:slideViewPr>
    <p:cSldViewPr>
      <p:cViewPr varScale="1">
        <p:scale>
          <a:sx n="133" d="100"/>
          <a:sy n="133" d="100"/>
        </p:scale>
        <p:origin x="1002" y="120"/>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82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0827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06665-E341-B196-3F59-9565739A6918}"/>
            </a:ext>
          </a:extLst>
        </p:cNvPr>
        <p:cNvGrpSpPr/>
        <p:nvPr/>
      </p:nvGrpSpPr>
      <p:grpSpPr>
        <a:xfrm>
          <a:off x="0" y="0"/>
          <a:ext cx="0" cy="0"/>
          <a:chOff x="0" y="0"/>
          <a:chExt cx="0" cy="0"/>
        </a:xfrm>
      </p:grpSpPr>
      <p:sp>
        <p:nvSpPr>
          <p:cNvPr id="2" name="Notes Placeholder">
            <a:extLst>
              <a:ext uri="{FF2B5EF4-FFF2-40B4-BE49-F238E27FC236}">
                <a16:creationId xmlns:a16="http://schemas.microsoft.com/office/drawing/2014/main" id="{F3780740-C7E6-80AE-3E97-10C15C4A4AEA}"/>
              </a:ext>
            </a:extLst>
          </p:cNvP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6727253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0479D5-E4E3-6A33-C333-31781A8050DC}"/>
            </a:ext>
          </a:extLst>
        </p:cNvPr>
        <p:cNvGrpSpPr/>
        <p:nvPr/>
      </p:nvGrpSpPr>
      <p:grpSpPr>
        <a:xfrm>
          <a:off x="0" y="0"/>
          <a:ext cx="0" cy="0"/>
          <a:chOff x="0" y="0"/>
          <a:chExt cx="0" cy="0"/>
        </a:xfrm>
      </p:grpSpPr>
      <p:sp>
        <p:nvSpPr>
          <p:cNvPr id="2" name="Notes Placeholder">
            <a:extLst>
              <a:ext uri="{FF2B5EF4-FFF2-40B4-BE49-F238E27FC236}">
                <a16:creationId xmlns:a16="http://schemas.microsoft.com/office/drawing/2014/main" id="{03ACEFD5-1783-3DB9-7C2C-9925D18E1B37}"/>
              </a:ext>
            </a:extLst>
          </p:cNvP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1028293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AC9F6E-C94A-00AA-ADB0-2CD203834D7D}"/>
            </a:ext>
          </a:extLst>
        </p:cNvPr>
        <p:cNvGrpSpPr/>
        <p:nvPr/>
      </p:nvGrpSpPr>
      <p:grpSpPr>
        <a:xfrm>
          <a:off x="0" y="0"/>
          <a:ext cx="0" cy="0"/>
          <a:chOff x="0" y="0"/>
          <a:chExt cx="0" cy="0"/>
        </a:xfrm>
      </p:grpSpPr>
      <p:sp>
        <p:nvSpPr>
          <p:cNvPr id="2" name="Notes Placeholder">
            <a:extLst>
              <a:ext uri="{FF2B5EF4-FFF2-40B4-BE49-F238E27FC236}">
                <a16:creationId xmlns:a16="http://schemas.microsoft.com/office/drawing/2014/main" id="{284AA217-FA91-70B1-F55F-313BE725AB8A}"/>
              </a:ext>
            </a:extLst>
          </p:cNvPr>
          <p:cNvSpPr>
            <a:spLocks noGrp="1"/>
          </p:cNvSpPr>
          <p:nvPr>
            <p:ph type="body" idx="1"/>
          </p:nvPr>
        </p:nvSpPr>
        <p:spPr/>
        <p:txBody>
          <a:bodyPr>
            <a:normAutofit fontScale="25000" lnSpcReduction="20000"/>
          </a:bodyPr>
          <a:lstStyle/>
          <a:p>
            <a:endParaRPr dirty="0"/>
          </a:p>
        </p:txBody>
      </p:sp>
    </p:spTree>
    <p:extLst>
      <p:ext uri="{BB962C8B-B14F-4D97-AF65-F5344CB8AC3E}">
        <p14:creationId xmlns:p14="http://schemas.microsoft.com/office/powerpoint/2010/main" val="32390902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E8C00-6977-64DD-85BA-2C49A0DA1C83}"/>
            </a:ext>
          </a:extLst>
        </p:cNvPr>
        <p:cNvGrpSpPr/>
        <p:nvPr/>
      </p:nvGrpSpPr>
      <p:grpSpPr>
        <a:xfrm>
          <a:off x="0" y="0"/>
          <a:ext cx="0" cy="0"/>
          <a:chOff x="0" y="0"/>
          <a:chExt cx="0" cy="0"/>
        </a:xfrm>
      </p:grpSpPr>
      <p:sp>
        <p:nvSpPr>
          <p:cNvPr id="2" name="Notes Placeholder">
            <a:extLst>
              <a:ext uri="{FF2B5EF4-FFF2-40B4-BE49-F238E27FC236}">
                <a16:creationId xmlns:a16="http://schemas.microsoft.com/office/drawing/2014/main" id="{E6A03955-7F93-FE6C-272C-BFC796462BB5}"/>
              </a:ext>
            </a:extLst>
          </p:cNvP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9803319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3C1441-6D74-8C4E-2EDB-9D2F778C39AF}"/>
            </a:ext>
          </a:extLst>
        </p:cNvPr>
        <p:cNvGrpSpPr/>
        <p:nvPr/>
      </p:nvGrpSpPr>
      <p:grpSpPr>
        <a:xfrm>
          <a:off x="0" y="0"/>
          <a:ext cx="0" cy="0"/>
          <a:chOff x="0" y="0"/>
          <a:chExt cx="0" cy="0"/>
        </a:xfrm>
      </p:grpSpPr>
      <p:sp>
        <p:nvSpPr>
          <p:cNvPr id="2" name="Notes Placeholder">
            <a:extLst>
              <a:ext uri="{FF2B5EF4-FFF2-40B4-BE49-F238E27FC236}">
                <a16:creationId xmlns:a16="http://schemas.microsoft.com/office/drawing/2014/main" id="{499B9CF0-BEB8-5F1F-E876-F74CEF35E9F4}"/>
              </a:ext>
            </a:extLst>
          </p:cNvP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0750315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A8FF4-CD4C-C8AF-6BB6-211F93764516}"/>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059E675-0D55-4DE6-D45B-06B8DDA3EF34}"/>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518A3ECC-167F-D900-7227-3E3F02E83137}"/>
              </a:ext>
            </a:extLst>
          </p:cNvPr>
          <p:cNvSpPr>
            <a:spLocks noGrp="1"/>
          </p:cNvSpPr>
          <p:nvPr>
            <p:ph type="dt" sz="half" idx="10"/>
          </p:nvPr>
        </p:nvSpPr>
        <p:spPr/>
        <p:txBody>
          <a:bodyPr/>
          <a:lstStyle/>
          <a:p>
            <a:fld id="{1D8BD707-D9CF-40AE-B4C6-C98DA3205C09}" type="datetimeFigureOut">
              <a:rPr lang="en-US" smtClean="0"/>
              <a:t>2/26/2025</a:t>
            </a:fld>
            <a:endParaRPr lang="en-US"/>
          </a:p>
        </p:txBody>
      </p:sp>
      <p:sp>
        <p:nvSpPr>
          <p:cNvPr id="5" name="Footer Placeholder 4">
            <a:extLst>
              <a:ext uri="{FF2B5EF4-FFF2-40B4-BE49-F238E27FC236}">
                <a16:creationId xmlns:a16="http://schemas.microsoft.com/office/drawing/2014/main" id="{F07A11A0-F619-4668-9855-27F9F2AA6F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F16C73-A536-F8FD-EB6C-AFA441E5F1E3}"/>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649673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86ACF-473F-AB4E-5514-AAA020DC67C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9B321B-5536-0499-FEDC-3ED804DEFA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66CFD4-16C6-6570-61F6-BEEA5AFC2329}"/>
              </a:ext>
            </a:extLst>
          </p:cNvPr>
          <p:cNvSpPr>
            <a:spLocks noGrp="1"/>
          </p:cNvSpPr>
          <p:nvPr>
            <p:ph type="dt" sz="half" idx="10"/>
          </p:nvPr>
        </p:nvSpPr>
        <p:spPr/>
        <p:txBody>
          <a:bodyPr/>
          <a:lstStyle/>
          <a:p>
            <a:fld id="{1D8BD707-D9CF-40AE-B4C6-C98DA3205C09}" type="datetimeFigureOut">
              <a:rPr lang="en-US" smtClean="0"/>
              <a:t>2/26/2025</a:t>
            </a:fld>
            <a:endParaRPr lang="en-US"/>
          </a:p>
        </p:txBody>
      </p:sp>
      <p:sp>
        <p:nvSpPr>
          <p:cNvPr id="5" name="Footer Placeholder 4">
            <a:extLst>
              <a:ext uri="{FF2B5EF4-FFF2-40B4-BE49-F238E27FC236}">
                <a16:creationId xmlns:a16="http://schemas.microsoft.com/office/drawing/2014/main" id="{66436B2F-2FDD-CAF3-53B1-FEEA8490BA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8304A0-0CD0-0846-FED8-AA6CF911BB63}"/>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705667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6565BF-C695-FADC-81F7-8D7C74382BE4}"/>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A0CE94-29CE-8752-A499-592C48C2F8C2}"/>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DEC655-4C45-7EB0-E533-B8152019BB30}"/>
              </a:ext>
            </a:extLst>
          </p:cNvPr>
          <p:cNvSpPr>
            <a:spLocks noGrp="1"/>
          </p:cNvSpPr>
          <p:nvPr>
            <p:ph type="dt" sz="half" idx="10"/>
          </p:nvPr>
        </p:nvSpPr>
        <p:spPr/>
        <p:txBody>
          <a:bodyPr/>
          <a:lstStyle/>
          <a:p>
            <a:fld id="{1D8BD707-D9CF-40AE-B4C6-C98DA3205C09}" type="datetimeFigureOut">
              <a:rPr lang="en-US" smtClean="0"/>
              <a:t>2/26/2025</a:t>
            </a:fld>
            <a:endParaRPr lang="en-US"/>
          </a:p>
        </p:txBody>
      </p:sp>
      <p:sp>
        <p:nvSpPr>
          <p:cNvPr id="5" name="Footer Placeholder 4">
            <a:extLst>
              <a:ext uri="{FF2B5EF4-FFF2-40B4-BE49-F238E27FC236}">
                <a16:creationId xmlns:a16="http://schemas.microsoft.com/office/drawing/2014/main" id="{4BBE5F64-FEF3-9AF5-43FC-A2DB4D7415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E0AE58-49A3-74B4-FEAC-C05814EE9CC6}"/>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612353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334156"/>
                </a:solidFill>
                <a:latin typeface="Calibri"/>
                <a:cs typeface="Calibri"/>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59"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2/26/2025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854729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EACF1-2997-2755-A067-933EDBE802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36F269-65AB-C128-25AC-0A9ADBE209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F4C34F-C112-0A58-E20A-50EBE49F90C6}"/>
              </a:ext>
            </a:extLst>
          </p:cNvPr>
          <p:cNvSpPr>
            <a:spLocks noGrp="1"/>
          </p:cNvSpPr>
          <p:nvPr>
            <p:ph type="dt" sz="half" idx="10"/>
          </p:nvPr>
        </p:nvSpPr>
        <p:spPr/>
        <p:txBody>
          <a:bodyPr/>
          <a:lstStyle/>
          <a:p>
            <a:fld id="{1D8BD707-D9CF-40AE-B4C6-C98DA3205C09}" type="datetimeFigureOut">
              <a:rPr lang="en-US" smtClean="0"/>
              <a:t>2/26/2025</a:t>
            </a:fld>
            <a:endParaRPr lang="en-US"/>
          </a:p>
        </p:txBody>
      </p:sp>
      <p:sp>
        <p:nvSpPr>
          <p:cNvPr id="5" name="Footer Placeholder 4">
            <a:extLst>
              <a:ext uri="{FF2B5EF4-FFF2-40B4-BE49-F238E27FC236}">
                <a16:creationId xmlns:a16="http://schemas.microsoft.com/office/drawing/2014/main" id="{11FDE3BC-8DC4-6F93-AB4C-0D7D3AD07B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B99A07-801A-1F49-E8F3-7AD53A325E2A}"/>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748514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E5E86-7097-FDA1-BFE2-974D0FDC514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C856B3AE-DA24-43D0-9E9E-23FB84619459}"/>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A7B943-25F3-8978-213F-9DE2EC2FBB0A}"/>
              </a:ext>
            </a:extLst>
          </p:cNvPr>
          <p:cNvSpPr>
            <a:spLocks noGrp="1"/>
          </p:cNvSpPr>
          <p:nvPr>
            <p:ph type="dt" sz="half" idx="10"/>
          </p:nvPr>
        </p:nvSpPr>
        <p:spPr/>
        <p:txBody>
          <a:bodyPr/>
          <a:lstStyle/>
          <a:p>
            <a:fld id="{1D8BD707-D9CF-40AE-B4C6-C98DA3205C09}" type="datetimeFigureOut">
              <a:rPr lang="en-US" smtClean="0"/>
              <a:t>2/26/2025</a:t>
            </a:fld>
            <a:endParaRPr lang="en-US"/>
          </a:p>
        </p:txBody>
      </p:sp>
      <p:sp>
        <p:nvSpPr>
          <p:cNvPr id="5" name="Footer Placeholder 4">
            <a:extLst>
              <a:ext uri="{FF2B5EF4-FFF2-40B4-BE49-F238E27FC236}">
                <a16:creationId xmlns:a16="http://schemas.microsoft.com/office/drawing/2014/main" id="{FD0AB5D3-7AEA-2333-E718-1B1D2FBA41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0BFD54-FFA1-41DE-C5DB-97E61064370C}"/>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01865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273C5-18F7-7043-D238-FEDB37C805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EB29AD-FCEB-6F79-5268-D8714826DB4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6BB3A1-D700-4992-AA60-6A2DEB4DCD86}"/>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3208E43-3A93-C4DE-7503-096C5E93EB32}"/>
              </a:ext>
            </a:extLst>
          </p:cNvPr>
          <p:cNvSpPr>
            <a:spLocks noGrp="1"/>
          </p:cNvSpPr>
          <p:nvPr>
            <p:ph type="dt" sz="half" idx="10"/>
          </p:nvPr>
        </p:nvSpPr>
        <p:spPr/>
        <p:txBody>
          <a:bodyPr/>
          <a:lstStyle/>
          <a:p>
            <a:fld id="{1D8BD707-D9CF-40AE-B4C6-C98DA3205C09}" type="datetimeFigureOut">
              <a:rPr lang="en-US" smtClean="0"/>
              <a:t>2/26/2025</a:t>
            </a:fld>
            <a:endParaRPr lang="en-US"/>
          </a:p>
        </p:txBody>
      </p:sp>
      <p:sp>
        <p:nvSpPr>
          <p:cNvPr id="6" name="Footer Placeholder 5">
            <a:extLst>
              <a:ext uri="{FF2B5EF4-FFF2-40B4-BE49-F238E27FC236}">
                <a16:creationId xmlns:a16="http://schemas.microsoft.com/office/drawing/2014/main" id="{5AED0CB1-6A05-8FD6-BA1A-C3C774DF0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87E8DC-91E2-08B5-EFE5-B800DB07384D}"/>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18258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C143E-0E21-97B1-A215-8EAD12AC291E}"/>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6572D79-FA96-CF21-0964-52038FF763D6}"/>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DDA749B8-C9E2-45C3-28A8-D1FEF17039FC}"/>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F085FE-B4F5-E1DA-3026-2CADC6EC7976}"/>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E4819F05-7CC8-E935-620F-6228573DCF47}"/>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1885707-0106-DF11-4632-EC4E6F2EEE44}"/>
              </a:ext>
            </a:extLst>
          </p:cNvPr>
          <p:cNvSpPr>
            <a:spLocks noGrp="1"/>
          </p:cNvSpPr>
          <p:nvPr>
            <p:ph type="dt" sz="half" idx="10"/>
          </p:nvPr>
        </p:nvSpPr>
        <p:spPr/>
        <p:txBody>
          <a:bodyPr/>
          <a:lstStyle/>
          <a:p>
            <a:fld id="{1D8BD707-D9CF-40AE-B4C6-C98DA3205C09}" type="datetimeFigureOut">
              <a:rPr lang="en-US" smtClean="0"/>
              <a:t>2/26/2025</a:t>
            </a:fld>
            <a:endParaRPr lang="en-US"/>
          </a:p>
        </p:txBody>
      </p:sp>
      <p:sp>
        <p:nvSpPr>
          <p:cNvPr id="8" name="Footer Placeholder 7">
            <a:extLst>
              <a:ext uri="{FF2B5EF4-FFF2-40B4-BE49-F238E27FC236}">
                <a16:creationId xmlns:a16="http://schemas.microsoft.com/office/drawing/2014/main" id="{50EF2422-0B99-8BE4-E45D-46FB2D5645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215FEF5-32F3-85B1-1CB0-C5EF5BBCF1C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9392158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A7A66-96DE-505C-4BEE-FD698F9E6F1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897E325-ED1E-0DC5-3589-CE1D7C0A780B}"/>
              </a:ext>
            </a:extLst>
          </p:cNvPr>
          <p:cNvSpPr>
            <a:spLocks noGrp="1"/>
          </p:cNvSpPr>
          <p:nvPr>
            <p:ph type="dt" sz="half" idx="10"/>
          </p:nvPr>
        </p:nvSpPr>
        <p:spPr/>
        <p:txBody>
          <a:bodyPr/>
          <a:lstStyle/>
          <a:p>
            <a:fld id="{1D8BD707-D9CF-40AE-B4C6-C98DA3205C09}" type="datetimeFigureOut">
              <a:rPr lang="en-US" smtClean="0"/>
              <a:t>2/26/2025</a:t>
            </a:fld>
            <a:endParaRPr lang="en-US"/>
          </a:p>
        </p:txBody>
      </p:sp>
      <p:sp>
        <p:nvSpPr>
          <p:cNvPr id="4" name="Footer Placeholder 3">
            <a:extLst>
              <a:ext uri="{FF2B5EF4-FFF2-40B4-BE49-F238E27FC236}">
                <a16:creationId xmlns:a16="http://schemas.microsoft.com/office/drawing/2014/main" id="{93A54E95-2B34-98BD-B2F2-09C153E399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F196CB-529E-F655-AADC-E7EB8A70E12A}"/>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124938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A04B4E-A9CF-7CEB-F09F-3AD996A174B1}"/>
              </a:ext>
            </a:extLst>
          </p:cNvPr>
          <p:cNvSpPr>
            <a:spLocks noGrp="1"/>
          </p:cNvSpPr>
          <p:nvPr>
            <p:ph type="dt" sz="half" idx="10"/>
          </p:nvPr>
        </p:nvSpPr>
        <p:spPr/>
        <p:txBody>
          <a:bodyPr/>
          <a:lstStyle/>
          <a:p>
            <a:fld id="{1D8BD707-D9CF-40AE-B4C6-C98DA3205C09}" type="datetimeFigureOut">
              <a:rPr lang="en-US" smtClean="0"/>
              <a:t>2/26/2025</a:t>
            </a:fld>
            <a:endParaRPr lang="en-US"/>
          </a:p>
        </p:txBody>
      </p:sp>
      <p:sp>
        <p:nvSpPr>
          <p:cNvPr id="3" name="Footer Placeholder 2">
            <a:extLst>
              <a:ext uri="{FF2B5EF4-FFF2-40B4-BE49-F238E27FC236}">
                <a16:creationId xmlns:a16="http://schemas.microsoft.com/office/drawing/2014/main" id="{3E0D8A06-D170-E192-5BA0-8E488F636D0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AB543F-CC44-5B1A-0FD5-6BED92EE3337}"/>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780093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A4747-375E-B8DE-5700-DE8AA3F9ED65}"/>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CCD6466F-5599-7E87-6F0A-5AFCB98D258C}"/>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B61EAE-E819-1314-84AB-270FFFFB3B2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6C4406AA-A287-59A4-1A5F-80C35CB49366}"/>
              </a:ext>
            </a:extLst>
          </p:cNvPr>
          <p:cNvSpPr>
            <a:spLocks noGrp="1"/>
          </p:cNvSpPr>
          <p:nvPr>
            <p:ph type="dt" sz="half" idx="10"/>
          </p:nvPr>
        </p:nvSpPr>
        <p:spPr/>
        <p:txBody>
          <a:bodyPr/>
          <a:lstStyle/>
          <a:p>
            <a:fld id="{1D8BD707-D9CF-40AE-B4C6-C98DA3205C09}" type="datetimeFigureOut">
              <a:rPr lang="en-US" smtClean="0"/>
              <a:t>2/26/2025</a:t>
            </a:fld>
            <a:endParaRPr lang="en-US"/>
          </a:p>
        </p:txBody>
      </p:sp>
      <p:sp>
        <p:nvSpPr>
          <p:cNvPr id="6" name="Footer Placeholder 5">
            <a:extLst>
              <a:ext uri="{FF2B5EF4-FFF2-40B4-BE49-F238E27FC236}">
                <a16:creationId xmlns:a16="http://schemas.microsoft.com/office/drawing/2014/main" id="{1F114FA7-6F7C-E9F6-2B9C-2D271C0FDE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9F633A-9D92-B666-2074-AE82AF4BEAD5}"/>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03901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79ACC-3005-B172-588C-4552F5E32D2A}"/>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E42ADAEE-EE34-E439-7EA6-F21B8C5BAA92}"/>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E89BBF20-8300-9CFC-51B4-76D78FC5047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B1FE8A88-3A96-B1D7-4290-8B540BAC0A0F}"/>
              </a:ext>
            </a:extLst>
          </p:cNvPr>
          <p:cNvSpPr>
            <a:spLocks noGrp="1"/>
          </p:cNvSpPr>
          <p:nvPr>
            <p:ph type="dt" sz="half" idx="10"/>
          </p:nvPr>
        </p:nvSpPr>
        <p:spPr/>
        <p:txBody>
          <a:bodyPr/>
          <a:lstStyle/>
          <a:p>
            <a:fld id="{1D8BD707-D9CF-40AE-B4C6-C98DA3205C09}" type="datetimeFigureOut">
              <a:rPr lang="en-US" smtClean="0"/>
              <a:t>2/26/2025</a:t>
            </a:fld>
            <a:endParaRPr lang="en-US"/>
          </a:p>
        </p:txBody>
      </p:sp>
      <p:sp>
        <p:nvSpPr>
          <p:cNvPr id="6" name="Footer Placeholder 5">
            <a:extLst>
              <a:ext uri="{FF2B5EF4-FFF2-40B4-BE49-F238E27FC236}">
                <a16:creationId xmlns:a16="http://schemas.microsoft.com/office/drawing/2014/main" id="{33BE7C64-FE9F-E1FE-42CE-FE7AB9D10E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5C7EEC-5694-6C9F-E5CF-C49957983857}"/>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9883221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300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71B2FC-3E71-23EE-B189-06EEA54DCE0F}"/>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F8E64A0-B228-FE33-2118-FA6A7C74FD6B}"/>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CAEDBF-B783-5122-5C09-A2653D78E62A}"/>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1D8BD707-D9CF-40AE-B4C6-C98DA3205C09}" type="datetimeFigureOut">
              <a:rPr lang="en-US" smtClean="0"/>
              <a:t>2/26/2025</a:t>
            </a:fld>
            <a:endParaRPr lang="en-US"/>
          </a:p>
        </p:txBody>
      </p:sp>
      <p:sp>
        <p:nvSpPr>
          <p:cNvPr id="5" name="Footer Placeholder 4">
            <a:extLst>
              <a:ext uri="{FF2B5EF4-FFF2-40B4-BE49-F238E27FC236}">
                <a16:creationId xmlns:a16="http://schemas.microsoft.com/office/drawing/2014/main" id="{34F2F11A-1C19-6ABA-9AF7-C11E341B0841}"/>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850ACB4-8574-98BE-2627-D19D81E7F279}"/>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1302380939"/>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public.tableau.com/app/profile/arooj.fatima3827/viz/RockbusterStealth_17372747649310/RockbusterStealth" TargetMode="External"/><Relationship Id="rId7" Type="http://schemas.openxmlformats.org/officeDocument/2006/relationships/hyperlink" Target="Course%202-Data%20Immersion/Achievement%203/ROCKBUSTER%20STEALTH.pptx"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hyperlink" Target="https://github.com/arooj-hub/Rockbuster-Data-Analysis" TargetMode="External"/><Relationship Id="rId10" Type="http://schemas.openxmlformats.org/officeDocument/2006/relationships/image" Target="../media/image8.png"/><Relationship Id="rId4" Type="http://schemas.openxmlformats.org/officeDocument/2006/relationships/image" Target="../media/image9.png"/><Relationship Id="rId9" Type="http://schemas.openxmlformats.org/officeDocument/2006/relationships/hyperlink" Target="Course%202-Data%20Immersion/Achievement%203/3.10%20Arooj%20excel.xlsx"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jp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hyperlink" Target="https://github.com/arooj-hub/Instacart_Basket_Analysis" TargetMode="External"/><Relationship Id="rId7" Type="http://schemas.openxmlformats.org/officeDocument/2006/relationships/hyperlink" Target="http://localhost:8888/notebooks/Documents/MM-2020%20Instacart%20Basket%20Analysis/Scripts/4.10%20Final%20Task.ipynb?" TargetMode="External"/><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hyperlink" Target="../Documents/MM-2020%20Instacart%20Basket%20Analysis/Sent%20to%20Client/Instacart%20Final%20Report.xlsx" TargetMode="External"/><Relationship Id="rId4" Type="http://schemas.openxmlformats.org/officeDocument/2006/relationships/image" Target="../media/image27.jp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hyperlink" Target="Course%202-Data%20Immersion/Achievement%205/Arooj%205.4.xlsx" TargetMode="External"/><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hyperlink" Target="https://public.tableau.com/app/profile/arooj.fatima3827/viz/USGunViolenceAnalysis/GunViolenceAnalysis?publish=yes" TargetMode="External"/><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27.jpg"/><Relationship Id="rId5" Type="http://schemas.openxmlformats.org/officeDocument/2006/relationships/hyperlink" Target="https://github.com/arooj-hub/US-Gun-Violence-Analysis?tab=readme-ov-file" TargetMode="External"/><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3.png"/><Relationship Id="rId7" Type="http://schemas.openxmlformats.org/officeDocument/2006/relationships/hyperlink" Target="https://www.linkedin.com/in/arooj-fatima-16a993319/"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hyperlink" Target="https://github.com/arooj-hub" TargetMode="External"/><Relationship Id="rId4" Type="http://schemas.openxmlformats.org/officeDocument/2006/relationships/hyperlink" Target="mailto:arooj.gm3@gmail.com"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 Target="slide4.xml"/><Relationship Id="rId7" Type="http://schemas.openxmlformats.org/officeDocument/2006/relationships/slide" Target="slide16.xml"/><Relationship Id="rId12"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slide" Target="slide21.xml"/><Relationship Id="rId11" Type="http://schemas.openxmlformats.org/officeDocument/2006/relationships/image" Target="../media/image8.png"/><Relationship Id="rId5" Type="http://schemas.openxmlformats.org/officeDocument/2006/relationships/slide" Target="slide10.xml"/><Relationship Id="rId10" Type="http://schemas.openxmlformats.org/officeDocument/2006/relationships/image" Target="../media/image7.png"/><Relationship Id="rId4" Type="http://schemas.openxmlformats.org/officeDocument/2006/relationships/slide" Target="slide7.xml"/><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hyperlink" Target="Final-Project-Presentation.pptx"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hyperlink" Target="https://public.tableau.com/app/profile/arooj.fatima3827/viz/Book2_17251767610580/Story5?publish=ye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hyperlink" Target="Course%202-Data%20Immersion/Achievement%202%20Tableau/2.10%20Arooj.docx"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5000"/>
            <a:lum/>
          </a:blip>
          <a:srcRect/>
          <a:stretch>
            <a:fillRect t="-2000" b="-2000"/>
          </a:stretch>
        </a:blipFill>
        <a:effectLst/>
      </p:bgPr>
    </p:bg>
    <p:spTree>
      <p:nvGrpSpPr>
        <p:cNvPr id="1" name=""/>
        <p:cNvGrpSpPr/>
        <p:nvPr/>
      </p:nvGrpSpPr>
      <p:grpSpPr>
        <a:xfrm>
          <a:off x="0" y="0"/>
          <a:ext cx="0" cy="0"/>
          <a:chOff x="0" y="0"/>
          <a:chExt cx="0" cy="0"/>
        </a:xfrm>
      </p:grpSpPr>
      <p:sp>
        <p:nvSpPr>
          <p:cNvPr id="5" name="object 5"/>
          <p:cNvSpPr/>
          <p:nvPr/>
        </p:nvSpPr>
        <p:spPr>
          <a:xfrm>
            <a:off x="649706" y="2613698"/>
            <a:ext cx="3922395" cy="438225"/>
          </a:xfrm>
          <a:custGeom>
            <a:avLst/>
            <a:gdLst/>
            <a:ahLst/>
            <a:cxnLst/>
            <a:rect l="l" t="t" r="r" b="b"/>
            <a:pathLst>
              <a:path w="3922395" h="405764">
                <a:moveTo>
                  <a:pt x="3719601" y="0"/>
                </a:moveTo>
                <a:lnTo>
                  <a:pt x="202755" y="0"/>
                </a:lnTo>
                <a:lnTo>
                  <a:pt x="186126" y="672"/>
                </a:lnTo>
                <a:lnTo>
                  <a:pt x="138670" y="10338"/>
                </a:lnTo>
                <a:lnTo>
                  <a:pt x="95953" y="30381"/>
                </a:lnTo>
                <a:lnTo>
                  <a:pt x="59386" y="59388"/>
                </a:lnTo>
                <a:lnTo>
                  <a:pt x="30378" y="95947"/>
                </a:lnTo>
                <a:lnTo>
                  <a:pt x="10336" y="138647"/>
                </a:lnTo>
                <a:lnTo>
                  <a:pt x="672" y="186075"/>
                </a:lnTo>
                <a:lnTo>
                  <a:pt x="0" y="202691"/>
                </a:lnTo>
                <a:lnTo>
                  <a:pt x="672" y="219326"/>
                </a:lnTo>
                <a:lnTo>
                  <a:pt x="10336" y="266798"/>
                </a:lnTo>
                <a:lnTo>
                  <a:pt x="30378" y="309528"/>
                </a:lnTo>
                <a:lnTo>
                  <a:pt x="59386" y="346106"/>
                </a:lnTo>
                <a:lnTo>
                  <a:pt x="95953" y="375124"/>
                </a:lnTo>
                <a:lnTo>
                  <a:pt x="138670" y="395171"/>
                </a:lnTo>
                <a:lnTo>
                  <a:pt x="186126" y="404838"/>
                </a:lnTo>
                <a:lnTo>
                  <a:pt x="202755" y="405510"/>
                </a:lnTo>
                <a:lnTo>
                  <a:pt x="3719601" y="405510"/>
                </a:lnTo>
                <a:lnTo>
                  <a:pt x="3768292" y="399616"/>
                </a:lnTo>
                <a:lnTo>
                  <a:pt x="3812725" y="382872"/>
                </a:lnTo>
                <a:lnTo>
                  <a:pt x="3851488" y="356688"/>
                </a:lnTo>
                <a:lnTo>
                  <a:pt x="3883169" y="322474"/>
                </a:lnTo>
                <a:lnTo>
                  <a:pt x="3906356" y="281638"/>
                </a:lnTo>
                <a:lnTo>
                  <a:pt x="3919638" y="235590"/>
                </a:lnTo>
                <a:lnTo>
                  <a:pt x="3922293" y="202691"/>
                </a:lnTo>
                <a:lnTo>
                  <a:pt x="3921621" y="186075"/>
                </a:lnTo>
                <a:lnTo>
                  <a:pt x="3911954" y="138647"/>
                </a:lnTo>
                <a:lnTo>
                  <a:pt x="3891911" y="95947"/>
                </a:lnTo>
                <a:lnTo>
                  <a:pt x="3862905" y="59388"/>
                </a:lnTo>
                <a:lnTo>
                  <a:pt x="3826345" y="30381"/>
                </a:lnTo>
                <a:lnTo>
                  <a:pt x="3783645" y="10338"/>
                </a:lnTo>
                <a:lnTo>
                  <a:pt x="3736217" y="672"/>
                </a:lnTo>
                <a:lnTo>
                  <a:pt x="3719601"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lstStyle/>
          <a:p>
            <a:endParaRPr dirty="0"/>
          </a:p>
        </p:txBody>
      </p:sp>
      <p:sp>
        <p:nvSpPr>
          <p:cNvPr id="6" name="object 6"/>
          <p:cNvSpPr txBox="1"/>
          <p:nvPr/>
        </p:nvSpPr>
        <p:spPr>
          <a:xfrm>
            <a:off x="738326" y="2177325"/>
            <a:ext cx="3833673" cy="874598"/>
          </a:xfrm>
          <a:prstGeom prst="rect">
            <a:avLst/>
          </a:prstGeom>
        </p:spPr>
        <p:txBody>
          <a:bodyPr vert="horz" wrap="square" lIns="0" tIns="0" rIns="0" bIns="0" rtlCol="0">
            <a:spAutoFit/>
          </a:bodyPr>
          <a:lstStyle/>
          <a:p>
            <a:pPr marL="12700">
              <a:lnSpc>
                <a:spcPct val="100000"/>
              </a:lnSpc>
            </a:pPr>
            <a:r>
              <a:rPr lang="en-US" sz="2800" b="1" spc="260" dirty="0">
                <a:latin typeface="Calibri"/>
                <a:cs typeface="Calibri"/>
              </a:rPr>
              <a:t>Arooj Fatima</a:t>
            </a:r>
            <a:endParaRPr sz="2800" dirty="0">
              <a:latin typeface="Calibri"/>
              <a:cs typeface="Calibri"/>
            </a:endParaRPr>
          </a:p>
          <a:p>
            <a:pPr marL="12700">
              <a:lnSpc>
                <a:spcPct val="100000"/>
              </a:lnSpc>
              <a:spcBef>
                <a:spcPts val="140"/>
              </a:spcBef>
            </a:pPr>
            <a:r>
              <a:rPr sz="2800" b="1" spc="140" dirty="0">
                <a:latin typeface="Calibri"/>
                <a:cs typeface="Calibri"/>
              </a:rPr>
              <a:t>Da</a:t>
            </a:r>
            <a:r>
              <a:rPr sz="2800" b="1" spc="90" dirty="0">
                <a:latin typeface="Calibri"/>
                <a:cs typeface="Calibri"/>
              </a:rPr>
              <a:t>t</a:t>
            </a:r>
            <a:r>
              <a:rPr sz="2800" b="1" spc="120" dirty="0">
                <a:latin typeface="Calibri"/>
                <a:cs typeface="Calibri"/>
              </a:rPr>
              <a:t>a</a:t>
            </a:r>
            <a:r>
              <a:rPr sz="2800" b="1" spc="-70" dirty="0">
                <a:latin typeface="Calibri"/>
                <a:cs typeface="Calibri"/>
              </a:rPr>
              <a:t> </a:t>
            </a:r>
            <a:r>
              <a:rPr sz="2800" b="1" spc="95" dirty="0">
                <a:latin typeface="Calibri"/>
                <a:cs typeface="Calibri"/>
              </a:rPr>
              <a:t>An</a:t>
            </a:r>
            <a:r>
              <a:rPr sz="2800" b="1" spc="85" dirty="0">
                <a:latin typeface="Calibri"/>
                <a:cs typeface="Calibri"/>
              </a:rPr>
              <a:t>a</a:t>
            </a:r>
            <a:r>
              <a:rPr sz="2800" b="1" spc="170" dirty="0">
                <a:latin typeface="Calibri"/>
                <a:cs typeface="Calibri"/>
              </a:rPr>
              <a:t>lyst</a:t>
            </a:r>
            <a:r>
              <a:rPr sz="2800" b="1" spc="15" dirty="0">
                <a:latin typeface="Calibri"/>
                <a:cs typeface="Calibri"/>
              </a:rPr>
              <a:t> </a:t>
            </a:r>
            <a:r>
              <a:rPr sz="2800" b="1" spc="145" dirty="0">
                <a:latin typeface="Calibri"/>
                <a:cs typeface="Calibri"/>
              </a:rPr>
              <a:t>Por</a:t>
            </a:r>
            <a:r>
              <a:rPr sz="2800" b="1" spc="110" dirty="0">
                <a:latin typeface="Calibri"/>
                <a:cs typeface="Calibri"/>
              </a:rPr>
              <a:t>t</a:t>
            </a:r>
            <a:r>
              <a:rPr sz="2800" b="1" spc="145" dirty="0">
                <a:latin typeface="Calibri"/>
                <a:cs typeface="Calibri"/>
              </a:rPr>
              <a:t>folio</a:t>
            </a:r>
            <a:endParaRPr sz="2800" dirty="0">
              <a:latin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1157605" cy="1250315"/>
          </a:xfrm>
          <a:custGeom>
            <a:avLst/>
            <a:gdLst/>
            <a:ahLst/>
            <a:cxnLst/>
            <a:rect l="l" t="t" r="r" b="b"/>
            <a:pathLst>
              <a:path w="1157605" h="1250315">
                <a:moveTo>
                  <a:pt x="1157236" y="0"/>
                </a:moveTo>
                <a:lnTo>
                  <a:pt x="0" y="0"/>
                </a:lnTo>
                <a:lnTo>
                  <a:pt x="0" y="1250057"/>
                </a:lnTo>
                <a:lnTo>
                  <a:pt x="45508" y="1238435"/>
                </a:lnTo>
                <a:lnTo>
                  <a:pt x="88088" y="1220247"/>
                </a:lnTo>
                <a:lnTo>
                  <a:pt x="122946" y="1198723"/>
                </a:lnTo>
                <a:lnTo>
                  <a:pt x="162629" y="1165084"/>
                </a:lnTo>
                <a:lnTo>
                  <a:pt x="196961" y="1126000"/>
                </a:lnTo>
                <a:lnTo>
                  <a:pt x="226631" y="1082595"/>
                </a:lnTo>
                <a:lnTo>
                  <a:pt x="252328" y="1035992"/>
                </a:lnTo>
                <a:lnTo>
                  <a:pt x="274739" y="987316"/>
                </a:lnTo>
                <a:lnTo>
                  <a:pt x="294551" y="937689"/>
                </a:lnTo>
                <a:lnTo>
                  <a:pt x="318652" y="871163"/>
                </a:lnTo>
                <a:lnTo>
                  <a:pt x="324664" y="854446"/>
                </a:lnTo>
                <a:lnTo>
                  <a:pt x="343297" y="804500"/>
                </a:lnTo>
                <a:lnTo>
                  <a:pt x="363604" y="755443"/>
                </a:lnTo>
                <a:lnTo>
                  <a:pt x="386584" y="708023"/>
                </a:lnTo>
                <a:lnTo>
                  <a:pt x="413235" y="662989"/>
                </a:lnTo>
                <a:lnTo>
                  <a:pt x="444558" y="621089"/>
                </a:lnTo>
                <a:lnTo>
                  <a:pt x="476087" y="587989"/>
                </a:lnTo>
                <a:lnTo>
                  <a:pt x="519111" y="552565"/>
                </a:lnTo>
                <a:lnTo>
                  <a:pt x="565797" y="522142"/>
                </a:lnTo>
                <a:lnTo>
                  <a:pt x="615305" y="495527"/>
                </a:lnTo>
                <a:lnTo>
                  <a:pt x="666800" y="471528"/>
                </a:lnTo>
                <a:lnTo>
                  <a:pt x="772397" y="426606"/>
                </a:lnTo>
                <a:lnTo>
                  <a:pt x="798729" y="415147"/>
                </a:lnTo>
                <a:lnTo>
                  <a:pt x="850579" y="390911"/>
                </a:lnTo>
                <a:lnTo>
                  <a:pt x="900646" y="363924"/>
                </a:lnTo>
                <a:lnTo>
                  <a:pt x="948093" y="332994"/>
                </a:lnTo>
                <a:lnTo>
                  <a:pt x="1005013" y="284574"/>
                </a:lnTo>
                <a:lnTo>
                  <a:pt x="1053784" y="228720"/>
                </a:lnTo>
                <a:lnTo>
                  <a:pt x="1094330" y="166609"/>
                </a:lnTo>
                <a:lnTo>
                  <a:pt x="1126578" y="99417"/>
                </a:lnTo>
                <a:lnTo>
                  <a:pt x="1150454" y="28321"/>
                </a:lnTo>
                <a:lnTo>
                  <a:pt x="1157236" y="0"/>
                </a:lnTo>
                <a:close/>
              </a:path>
            </a:pathLst>
          </a:custGeom>
          <a:solidFill>
            <a:srgbClr val="EBEBEB"/>
          </a:solidFill>
        </p:spPr>
        <p:txBody>
          <a:bodyPr wrap="square" lIns="0" tIns="0" rIns="0" bIns="0" rtlCol="0"/>
          <a:lstStyle/>
          <a:p>
            <a:endParaRPr/>
          </a:p>
        </p:txBody>
      </p:sp>
      <p:sp>
        <p:nvSpPr>
          <p:cNvPr id="21" name="object 21"/>
          <p:cNvSpPr/>
          <p:nvPr/>
        </p:nvSpPr>
        <p:spPr>
          <a:xfrm>
            <a:off x="7624571" y="4819231"/>
            <a:ext cx="73660" cy="170180"/>
          </a:xfrm>
          <a:custGeom>
            <a:avLst/>
            <a:gdLst/>
            <a:ahLst/>
            <a:cxnLst/>
            <a:rect l="l" t="t" r="r" b="b"/>
            <a:pathLst>
              <a:path w="73659" h="170179">
                <a:moveTo>
                  <a:pt x="61086" y="0"/>
                </a:moveTo>
                <a:lnTo>
                  <a:pt x="0" y="50596"/>
                </a:lnTo>
                <a:lnTo>
                  <a:pt x="12446" y="169913"/>
                </a:lnTo>
                <a:lnTo>
                  <a:pt x="73659" y="119316"/>
                </a:lnTo>
                <a:lnTo>
                  <a:pt x="61086" y="0"/>
                </a:lnTo>
                <a:close/>
              </a:path>
            </a:pathLst>
          </a:custGeom>
          <a:solidFill>
            <a:srgbClr val="FCFCFC"/>
          </a:solidFill>
        </p:spPr>
        <p:txBody>
          <a:bodyPr wrap="square" lIns="0" tIns="0" rIns="0" bIns="0" rtlCol="0"/>
          <a:lstStyle/>
          <a:p>
            <a:endParaRPr/>
          </a:p>
        </p:txBody>
      </p:sp>
      <p:sp>
        <p:nvSpPr>
          <p:cNvPr id="41" name="object 41"/>
          <p:cNvSpPr/>
          <p:nvPr/>
        </p:nvSpPr>
        <p:spPr>
          <a:xfrm>
            <a:off x="7529972" y="4786385"/>
            <a:ext cx="115570" cy="100965"/>
          </a:xfrm>
          <a:custGeom>
            <a:avLst/>
            <a:gdLst/>
            <a:ahLst/>
            <a:cxnLst/>
            <a:rect l="l" t="t" r="r" b="b"/>
            <a:pathLst>
              <a:path w="115570" h="100964">
                <a:moveTo>
                  <a:pt x="101301" y="0"/>
                </a:moveTo>
                <a:lnTo>
                  <a:pt x="90017" y="3284"/>
                </a:lnTo>
                <a:lnTo>
                  <a:pt x="5601" y="73118"/>
                </a:lnTo>
                <a:lnTo>
                  <a:pt x="0" y="83578"/>
                </a:lnTo>
                <a:lnTo>
                  <a:pt x="3372" y="94898"/>
                </a:lnTo>
                <a:lnTo>
                  <a:pt x="13884" y="100623"/>
                </a:lnTo>
                <a:lnTo>
                  <a:pt x="25169" y="97320"/>
                </a:lnTo>
                <a:lnTo>
                  <a:pt x="109552" y="27500"/>
                </a:lnTo>
                <a:lnTo>
                  <a:pt x="115175" y="17015"/>
                </a:lnTo>
                <a:lnTo>
                  <a:pt x="111863" y="5674"/>
                </a:lnTo>
                <a:lnTo>
                  <a:pt x="101301" y="0"/>
                </a:lnTo>
                <a:close/>
              </a:path>
            </a:pathLst>
          </a:custGeom>
          <a:solidFill>
            <a:srgbClr val="FCFCFC"/>
          </a:solidFill>
        </p:spPr>
        <p:txBody>
          <a:bodyPr wrap="square" lIns="0" tIns="0" rIns="0" bIns="0" rtlCol="0"/>
          <a:lstStyle/>
          <a:p>
            <a:endParaRPr/>
          </a:p>
        </p:txBody>
      </p:sp>
      <p:sp>
        <p:nvSpPr>
          <p:cNvPr id="43" name="object 43"/>
          <p:cNvSpPr/>
          <p:nvPr/>
        </p:nvSpPr>
        <p:spPr>
          <a:xfrm>
            <a:off x="162782" y="776750"/>
            <a:ext cx="325120" cy="321945"/>
          </a:xfrm>
          <a:custGeom>
            <a:avLst/>
            <a:gdLst/>
            <a:ahLst/>
            <a:cxnLst/>
            <a:rect l="l" t="t" r="r" b="b"/>
            <a:pathLst>
              <a:path w="325120" h="321944">
                <a:moveTo>
                  <a:pt x="292631" y="257673"/>
                </a:moveTo>
                <a:lnTo>
                  <a:pt x="68412" y="257673"/>
                </a:lnTo>
                <a:lnTo>
                  <a:pt x="77759" y="265833"/>
                </a:lnTo>
                <a:lnTo>
                  <a:pt x="88039" y="273312"/>
                </a:lnTo>
                <a:lnTo>
                  <a:pt x="99127" y="280047"/>
                </a:lnTo>
                <a:lnTo>
                  <a:pt x="103231" y="282048"/>
                </a:lnTo>
                <a:lnTo>
                  <a:pt x="91106" y="306299"/>
                </a:lnTo>
                <a:lnTo>
                  <a:pt x="102748" y="311680"/>
                </a:lnTo>
                <a:lnTo>
                  <a:pt x="114755" y="316013"/>
                </a:lnTo>
                <a:lnTo>
                  <a:pt x="127053" y="319299"/>
                </a:lnTo>
                <a:lnTo>
                  <a:pt x="139567" y="321539"/>
                </a:lnTo>
                <a:lnTo>
                  <a:pt x="143527" y="294504"/>
                </a:lnTo>
                <a:lnTo>
                  <a:pt x="180610" y="294504"/>
                </a:lnTo>
                <a:lnTo>
                  <a:pt x="181481" y="294420"/>
                </a:lnTo>
                <a:lnTo>
                  <a:pt x="233304" y="294420"/>
                </a:lnTo>
                <a:lnTo>
                  <a:pt x="225690" y="280027"/>
                </a:lnTo>
                <a:lnTo>
                  <a:pt x="236606" y="273564"/>
                </a:lnTo>
                <a:lnTo>
                  <a:pt x="246893" y="266097"/>
                </a:lnTo>
                <a:lnTo>
                  <a:pt x="256546" y="257704"/>
                </a:lnTo>
                <a:lnTo>
                  <a:pt x="292608" y="257704"/>
                </a:lnTo>
                <a:close/>
              </a:path>
              <a:path w="325120" h="321944">
                <a:moveTo>
                  <a:pt x="233304" y="294420"/>
                </a:moveTo>
                <a:lnTo>
                  <a:pt x="181481" y="294420"/>
                </a:lnTo>
                <a:lnTo>
                  <a:pt x="190474" y="320765"/>
                </a:lnTo>
                <a:lnTo>
                  <a:pt x="202933" y="317969"/>
                </a:lnTo>
                <a:lnTo>
                  <a:pt x="215095" y="314300"/>
                </a:lnTo>
                <a:lnTo>
                  <a:pt x="226962" y="309750"/>
                </a:lnTo>
                <a:lnTo>
                  <a:pt x="238534" y="304308"/>
                </a:lnTo>
                <a:lnTo>
                  <a:pt x="233304" y="294420"/>
                </a:lnTo>
                <a:close/>
              </a:path>
              <a:path w="325120" h="321944">
                <a:moveTo>
                  <a:pt x="180610" y="294504"/>
                </a:moveTo>
                <a:lnTo>
                  <a:pt x="143527" y="294504"/>
                </a:lnTo>
                <a:lnTo>
                  <a:pt x="156220" y="295683"/>
                </a:lnTo>
                <a:lnTo>
                  <a:pt x="168934" y="295635"/>
                </a:lnTo>
                <a:lnTo>
                  <a:pt x="180610" y="294504"/>
                </a:lnTo>
                <a:close/>
              </a:path>
              <a:path w="325120" h="321944">
                <a:moveTo>
                  <a:pt x="95301" y="183625"/>
                </a:moveTo>
                <a:lnTo>
                  <a:pt x="29282" y="183625"/>
                </a:lnTo>
                <a:lnTo>
                  <a:pt x="32204" y="196120"/>
                </a:lnTo>
                <a:lnTo>
                  <a:pt x="36094" y="208202"/>
                </a:lnTo>
                <a:lnTo>
                  <a:pt x="41079" y="219873"/>
                </a:lnTo>
                <a:lnTo>
                  <a:pt x="18742" y="236570"/>
                </a:lnTo>
                <a:lnTo>
                  <a:pt x="25245" y="247475"/>
                </a:lnTo>
                <a:lnTo>
                  <a:pt x="32483" y="257915"/>
                </a:lnTo>
                <a:lnTo>
                  <a:pt x="40453" y="267854"/>
                </a:lnTo>
                <a:lnTo>
                  <a:pt x="49155" y="277260"/>
                </a:lnTo>
                <a:lnTo>
                  <a:pt x="68412" y="257673"/>
                </a:lnTo>
                <a:lnTo>
                  <a:pt x="292631" y="257673"/>
                </a:lnTo>
                <a:lnTo>
                  <a:pt x="295324" y="254127"/>
                </a:lnTo>
                <a:lnTo>
                  <a:pt x="302256" y="243485"/>
                </a:lnTo>
                <a:lnTo>
                  <a:pt x="308464" y="232211"/>
                </a:lnTo>
                <a:lnTo>
                  <a:pt x="308583" y="231699"/>
                </a:lnTo>
                <a:lnTo>
                  <a:pt x="161829" y="231699"/>
                </a:lnTo>
                <a:lnTo>
                  <a:pt x="150260" y="230708"/>
                </a:lnTo>
                <a:lnTo>
                  <a:pt x="111093" y="209901"/>
                </a:lnTo>
                <a:lnTo>
                  <a:pt x="97658" y="190145"/>
                </a:lnTo>
                <a:lnTo>
                  <a:pt x="95301" y="183625"/>
                </a:lnTo>
                <a:close/>
              </a:path>
              <a:path w="325120" h="321944">
                <a:moveTo>
                  <a:pt x="292608" y="257704"/>
                </a:moveTo>
                <a:lnTo>
                  <a:pt x="256546" y="257704"/>
                </a:lnTo>
                <a:lnTo>
                  <a:pt x="279291" y="273793"/>
                </a:lnTo>
                <a:lnTo>
                  <a:pt x="287669" y="264207"/>
                </a:lnTo>
                <a:lnTo>
                  <a:pt x="292608" y="257704"/>
                </a:lnTo>
                <a:close/>
              </a:path>
              <a:path w="325120" h="321944">
                <a:moveTo>
                  <a:pt x="299543" y="88791"/>
                </a:moveTo>
                <a:lnTo>
                  <a:pt x="166147" y="88791"/>
                </a:lnTo>
                <a:lnTo>
                  <a:pt x="177974" y="90310"/>
                </a:lnTo>
                <a:lnTo>
                  <a:pt x="189595" y="93902"/>
                </a:lnTo>
                <a:lnTo>
                  <a:pt x="219524" y="118281"/>
                </a:lnTo>
                <a:lnTo>
                  <a:pt x="233992" y="162345"/>
                </a:lnTo>
                <a:lnTo>
                  <a:pt x="232784" y="174031"/>
                </a:lnTo>
                <a:lnTo>
                  <a:pt x="214431" y="207829"/>
                </a:lnTo>
                <a:lnTo>
                  <a:pt x="173267" y="230708"/>
                </a:lnTo>
                <a:lnTo>
                  <a:pt x="161829" y="231699"/>
                </a:lnTo>
                <a:lnTo>
                  <a:pt x="308583" y="231699"/>
                </a:lnTo>
                <a:lnTo>
                  <a:pt x="308628" y="231502"/>
                </a:lnTo>
                <a:lnTo>
                  <a:pt x="284376" y="219694"/>
                </a:lnTo>
                <a:lnTo>
                  <a:pt x="289364" y="207656"/>
                </a:lnTo>
                <a:lnTo>
                  <a:pt x="293159" y="195475"/>
                </a:lnTo>
                <a:lnTo>
                  <a:pt x="295824" y="183213"/>
                </a:lnTo>
                <a:lnTo>
                  <a:pt x="323485" y="182862"/>
                </a:lnTo>
                <a:lnTo>
                  <a:pt x="324796" y="170312"/>
                </a:lnTo>
                <a:lnTo>
                  <a:pt x="325028" y="162345"/>
                </a:lnTo>
                <a:lnTo>
                  <a:pt x="325039" y="155195"/>
                </a:lnTo>
                <a:lnTo>
                  <a:pt x="324519" y="144977"/>
                </a:lnTo>
                <a:lnTo>
                  <a:pt x="323376" y="136632"/>
                </a:lnTo>
                <a:lnTo>
                  <a:pt x="295736" y="136632"/>
                </a:lnTo>
                <a:lnTo>
                  <a:pt x="292978" y="124107"/>
                </a:lnTo>
                <a:lnTo>
                  <a:pt x="289009" y="112017"/>
                </a:lnTo>
                <a:lnTo>
                  <a:pt x="283893" y="100383"/>
                </a:lnTo>
                <a:lnTo>
                  <a:pt x="299543" y="88791"/>
                </a:lnTo>
                <a:close/>
              </a:path>
              <a:path w="325120" h="321944">
                <a:moveTo>
                  <a:pt x="45741" y="46982"/>
                </a:moveTo>
                <a:lnTo>
                  <a:pt x="37276" y="56499"/>
                </a:lnTo>
                <a:lnTo>
                  <a:pt x="29590" y="66666"/>
                </a:lnTo>
                <a:lnTo>
                  <a:pt x="22718" y="77409"/>
                </a:lnTo>
                <a:lnTo>
                  <a:pt x="16389" y="88881"/>
                </a:lnTo>
                <a:lnTo>
                  <a:pt x="41018" y="100688"/>
                </a:lnTo>
                <a:lnTo>
                  <a:pt x="35951" y="112648"/>
                </a:lnTo>
                <a:lnTo>
                  <a:pt x="31992" y="124796"/>
                </a:lnTo>
                <a:lnTo>
                  <a:pt x="29203" y="137053"/>
                </a:lnTo>
                <a:lnTo>
                  <a:pt x="1533" y="137395"/>
                </a:lnTo>
                <a:lnTo>
                  <a:pt x="276" y="150016"/>
                </a:lnTo>
                <a:lnTo>
                  <a:pt x="0" y="162695"/>
                </a:lnTo>
                <a:lnTo>
                  <a:pt x="666" y="175352"/>
                </a:lnTo>
                <a:lnTo>
                  <a:pt x="2237" y="187906"/>
                </a:lnTo>
                <a:lnTo>
                  <a:pt x="29282" y="183625"/>
                </a:lnTo>
                <a:lnTo>
                  <a:pt x="95301" y="183625"/>
                </a:lnTo>
                <a:lnTo>
                  <a:pt x="93607" y="178943"/>
                </a:lnTo>
                <a:lnTo>
                  <a:pt x="91458" y="167206"/>
                </a:lnTo>
                <a:lnTo>
                  <a:pt x="91303" y="155195"/>
                </a:lnTo>
                <a:lnTo>
                  <a:pt x="93236" y="143171"/>
                </a:lnTo>
                <a:lnTo>
                  <a:pt x="121481" y="102302"/>
                </a:lnTo>
                <a:lnTo>
                  <a:pt x="166147" y="88791"/>
                </a:lnTo>
                <a:lnTo>
                  <a:pt x="299543" y="88791"/>
                </a:lnTo>
                <a:lnTo>
                  <a:pt x="306264" y="83813"/>
                </a:lnTo>
                <a:lnTo>
                  <a:pt x="299785" y="72796"/>
                </a:lnTo>
                <a:lnTo>
                  <a:pt x="292993" y="63060"/>
                </a:lnTo>
                <a:lnTo>
                  <a:pt x="68462" y="63060"/>
                </a:lnTo>
                <a:lnTo>
                  <a:pt x="45741" y="46982"/>
                </a:lnTo>
                <a:close/>
              </a:path>
              <a:path w="325120" h="321944">
                <a:moveTo>
                  <a:pt x="322790" y="132353"/>
                </a:moveTo>
                <a:lnTo>
                  <a:pt x="295736" y="136632"/>
                </a:lnTo>
                <a:lnTo>
                  <a:pt x="323376" y="136632"/>
                </a:lnTo>
                <a:lnTo>
                  <a:pt x="322790" y="132353"/>
                </a:lnTo>
                <a:close/>
              </a:path>
              <a:path w="325120" h="321944">
                <a:moveTo>
                  <a:pt x="134543" y="0"/>
                </a:moveTo>
                <a:lnTo>
                  <a:pt x="122019" y="2743"/>
                </a:lnTo>
                <a:lnTo>
                  <a:pt x="109755" y="6408"/>
                </a:lnTo>
                <a:lnTo>
                  <a:pt x="97860" y="10956"/>
                </a:lnTo>
                <a:lnTo>
                  <a:pt x="86445" y="16349"/>
                </a:lnTo>
                <a:lnTo>
                  <a:pt x="99313" y="40736"/>
                </a:lnTo>
                <a:lnTo>
                  <a:pt x="88406" y="47200"/>
                </a:lnTo>
                <a:lnTo>
                  <a:pt x="78121" y="54668"/>
                </a:lnTo>
                <a:lnTo>
                  <a:pt x="68462" y="63060"/>
                </a:lnTo>
                <a:lnTo>
                  <a:pt x="292993" y="63060"/>
                </a:lnTo>
                <a:lnTo>
                  <a:pt x="256604" y="62966"/>
                </a:lnTo>
                <a:lnTo>
                  <a:pt x="247241" y="54554"/>
                </a:lnTo>
                <a:lnTo>
                  <a:pt x="236941" y="47055"/>
                </a:lnTo>
                <a:lnTo>
                  <a:pt x="225831" y="40552"/>
                </a:lnTo>
                <a:lnTo>
                  <a:pt x="221773" y="38716"/>
                </a:lnTo>
                <a:lnTo>
                  <a:pt x="227865" y="26342"/>
                </a:lnTo>
                <a:lnTo>
                  <a:pt x="143549" y="26342"/>
                </a:lnTo>
                <a:lnTo>
                  <a:pt x="134543" y="0"/>
                </a:lnTo>
                <a:close/>
              </a:path>
              <a:path w="325120" h="321944">
                <a:moveTo>
                  <a:pt x="275639" y="43287"/>
                </a:moveTo>
                <a:lnTo>
                  <a:pt x="256604" y="62966"/>
                </a:lnTo>
                <a:lnTo>
                  <a:pt x="292927" y="62966"/>
                </a:lnTo>
                <a:lnTo>
                  <a:pt x="292544" y="62417"/>
                </a:lnTo>
                <a:lnTo>
                  <a:pt x="284506" y="52604"/>
                </a:lnTo>
                <a:lnTo>
                  <a:pt x="275639" y="43287"/>
                </a:lnTo>
                <a:close/>
              </a:path>
              <a:path w="325120" h="321944">
                <a:moveTo>
                  <a:pt x="168811" y="25017"/>
                </a:moveTo>
                <a:lnTo>
                  <a:pt x="156094" y="25117"/>
                </a:lnTo>
                <a:lnTo>
                  <a:pt x="143549" y="26342"/>
                </a:lnTo>
                <a:lnTo>
                  <a:pt x="227865" y="26342"/>
                </a:lnTo>
                <a:lnTo>
                  <a:pt x="227998" y="26071"/>
                </a:lnTo>
                <a:lnTo>
                  <a:pt x="181524" y="26071"/>
                </a:lnTo>
                <a:lnTo>
                  <a:pt x="168811" y="25017"/>
                </a:lnTo>
                <a:close/>
              </a:path>
              <a:path w="325120" h="321944">
                <a:moveTo>
                  <a:pt x="197876" y="1442"/>
                </a:moveTo>
                <a:lnTo>
                  <a:pt x="181524" y="26071"/>
                </a:lnTo>
                <a:lnTo>
                  <a:pt x="227998" y="26071"/>
                </a:lnTo>
                <a:lnTo>
                  <a:pt x="233897" y="14089"/>
                </a:lnTo>
                <a:lnTo>
                  <a:pt x="222236" y="8916"/>
                </a:lnTo>
                <a:lnTo>
                  <a:pt x="210204" y="4688"/>
                </a:lnTo>
                <a:lnTo>
                  <a:pt x="197876" y="1442"/>
                </a:lnTo>
                <a:close/>
              </a:path>
            </a:pathLst>
          </a:custGeom>
          <a:solidFill>
            <a:srgbClr val="6288EB"/>
          </a:solidFill>
        </p:spPr>
        <p:txBody>
          <a:bodyPr wrap="square" lIns="0" tIns="0" rIns="0" bIns="0" rtlCol="0"/>
          <a:lstStyle/>
          <a:p>
            <a:endParaRPr/>
          </a:p>
        </p:txBody>
      </p:sp>
      <p:sp>
        <p:nvSpPr>
          <p:cNvPr id="44" name="object 44"/>
          <p:cNvSpPr/>
          <p:nvPr/>
        </p:nvSpPr>
        <p:spPr>
          <a:xfrm>
            <a:off x="396908" y="170814"/>
            <a:ext cx="184150" cy="181610"/>
          </a:xfrm>
          <a:custGeom>
            <a:avLst/>
            <a:gdLst/>
            <a:ahLst/>
            <a:cxnLst/>
            <a:rect l="l" t="t" r="r" b="b"/>
            <a:pathLst>
              <a:path w="184150" h="181610">
                <a:moveTo>
                  <a:pt x="129710" y="165988"/>
                </a:moveTo>
                <a:lnTo>
                  <a:pt x="104982" y="165988"/>
                </a:lnTo>
                <a:lnTo>
                  <a:pt x="107637" y="181229"/>
                </a:lnTo>
                <a:lnTo>
                  <a:pt x="119981" y="178115"/>
                </a:lnTo>
                <a:lnTo>
                  <a:pt x="131813" y="173446"/>
                </a:lnTo>
                <a:lnTo>
                  <a:pt x="129710" y="165988"/>
                </a:lnTo>
                <a:close/>
              </a:path>
              <a:path w="184150" h="181610">
                <a:moveTo>
                  <a:pt x="144967" y="145669"/>
                </a:moveTo>
                <a:lnTo>
                  <a:pt x="38663" y="145669"/>
                </a:lnTo>
                <a:lnTo>
                  <a:pt x="44187" y="151002"/>
                </a:lnTo>
                <a:lnTo>
                  <a:pt x="50830" y="155575"/>
                </a:lnTo>
                <a:lnTo>
                  <a:pt x="58119" y="159385"/>
                </a:lnTo>
                <a:lnTo>
                  <a:pt x="58335" y="159385"/>
                </a:lnTo>
                <a:lnTo>
                  <a:pt x="51490" y="173100"/>
                </a:lnTo>
                <a:lnTo>
                  <a:pt x="63272" y="178049"/>
                </a:lnTo>
                <a:lnTo>
                  <a:pt x="75598" y="181193"/>
                </a:lnTo>
                <a:lnTo>
                  <a:pt x="81106" y="166497"/>
                </a:lnTo>
                <a:lnTo>
                  <a:pt x="102170" y="166497"/>
                </a:lnTo>
                <a:lnTo>
                  <a:pt x="104982" y="165988"/>
                </a:lnTo>
                <a:lnTo>
                  <a:pt x="129710" y="165988"/>
                </a:lnTo>
                <a:lnTo>
                  <a:pt x="127525" y="158242"/>
                </a:lnTo>
                <a:lnTo>
                  <a:pt x="134599" y="154432"/>
                </a:lnTo>
                <a:lnTo>
                  <a:pt x="141012" y="149606"/>
                </a:lnTo>
                <a:lnTo>
                  <a:pt x="144967" y="145669"/>
                </a:lnTo>
                <a:close/>
              </a:path>
              <a:path w="184150" h="181610">
                <a:moveTo>
                  <a:pt x="102170" y="166497"/>
                </a:moveTo>
                <a:lnTo>
                  <a:pt x="81106" y="166497"/>
                </a:lnTo>
                <a:lnTo>
                  <a:pt x="89069" y="167512"/>
                </a:lnTo>
                <a:lnTo>
                  <a:pt x="97248" y="167386"/>
                </a:lnTo>
                <a:lnTo>
                  <a:pt x="102170" y="166497"/>
                </a:lnTo>
                <a:close/>
              </a:path>
              <a:path w="184150" h="181610">
                <a:moveTo>
                  <a:pt x="166564" y="143890"/>
                </a:moveTo>
                <a:lnTo>
                  <a:pt x="146753" y="143890"/>
                </a:lnTo>
                <a:lnTo>
                  <a:pt x="157814" y="154686"/>
                </a:lnTo>
                <a:lnTo>
                  <a:pt x="165925" y="144894"/>
                </a:lnTo>
                <a:lnTo>
                  <a:pt x="166564" y="143890"/>
                </a:lnTo>
                <a:close/>
              </a:path>
              <a:path w="184150" h="181610">
                <a:moveTo>
                  <a:pt x="868" y="77724"/>
                </a:moveTo>
                <a:lnTo>
                  <a:pt x="0" y="90347"/>
                </a:lnTo>
                <a:lnTo>
                  <a:pt x="812" y="102988"/>
                </a:lnTo>
                <a:lnTo>
                  <a:pt x="16565" y="103759"/>
                </a:lnTo>
                <a:lnTo>
                  <a:pt x="18114" y="111760"/>
                </a:lnTo>
                <a:lnTo>
                  <a:pt x="20540" y="119252"/>
                </a:lnTo>
                <a:lnTo>
                  <a:pt x="24299" y="126364"/>
                </a:lnTo>
                <a:lnTo>
                  <a:pt x="10596" y="133731"/>
                </a:lnTo>
                <a:lnTo>
                  <a:pt x="17396" y="144452"/>
                </a:lnTo>
                <a:lnTo>
                  <a:pt x="25494" y="154297"/>
                </a:lnTo>
                <a:lnTo>
                  <a:pt x="38663" y="145669"/>
                </a:lnTo>
                <a:lnTo>
                  <a:pt x="144967" y="145669"/>
                </a:lnTo>
                <a:lnTo>
                  <a:pt x="146753" y="143890"/>
                </a:lnTo>
                <a:lnTo>
                  <a:pt x="166564" y="143890"/>
                </a:lnTo>
                <a:lnTo>
                  <a:pt x="172752" y="134169"/>
                </a:lnTo>
                <a:lnTo>
                  <a:pt x="174347" y="130893"/>
                </a:lnTo>
                <a:lnTo>
                  <a:pt x="92241" y="130893"/>
                </a:lnTo>
                <a:lnTo>
                  <a:pt x="81061" y="129553"/>
                </a:lnTo>
                <a:lnTo>
                  <a:pt x="52418" y="99134"/>
                </a:lnTo>
                <a:lnTo>
                  <a:pt x="51631" y="87205"/>
                </a:lnTo>
                <a:lnTo>
                  <a:pt x="53414" y="79883"/>
                </a:lnTo>
                <a:lnTo>
                  <a:pt x="16120" y="79883"/>
                </a:lnTo>
                <a:lnTo>
                  <a:pt x="868" y="77724"/>
                </a:lnTo>
                <a:close/>
              </a:path>
              <a:path w="184150" h="181610">
                <a:moveTo>
                  <a:pt x="167715" y="50198"/>
                </a:moveTo>
                <a:lnTo>
                  <a:pt x="93668" y="50198"/>
                </a:lnTo>
                <a:lnTo>
                  <a:pt x="105256" y="52394"/>
                </a:lnTo>
                <a:lnTo>
                  <a:pt x="116920" y="59876"/>
                </a:lnTo>
                <a:lnTo>
                  <a:pt x="125337" y="69214"/>
                </a:lnTo>
                <a:lnTo>
                  <a:pt x="130439" y="79809"/>
                </a:lnTo>
                <a:lnTo>
                  <a:pt x="132182" y="91105"/>
                </a:lnTo>
                <a:lnTo>
                  <a:pt x="130503" y="102516"/>
                </a:lnTo>
                <a:lnTo>
                  <a:pt x="122961" y="114618"/>
                </a:lnTo>
                <a:lnTo>
                  <a:pt x="113718" y="123399"/>
                </a:lnTo>
                <a:lnTo>
                  <a:pt x="103303" y="128833"/>
                </a:lnTo>
                <a:lnTo>
                  <a:pt x="92241" y="130893"/>
                </a:lnTo>
                <a:lnTo>
                  <a:pt x="174347" y="130893"/>
                </a:lnTo>
                <a:lnTo>
                  <a:pt x="160685" y="124206"/>
                </a:lnTo>
                <a:lnTo>
                  <a:pt x="164228" y="116586"/>
                </a:lnTo>
                <a:lnTo>
                  <a:pt x="166438" y="108838"/>
                </a:lnTo>
                <a:lnTo>
                  <a:pt x="167543" y="101092"/>
                </a:lnTo>
                <a:lnTo>
                  <a:pt x="182965" y="101092"/>
                </a:lnTo>
                <a:lnTo>
                  <a:pt x="183707" y="91105"/>
                </a:lnTo>
                <a:lnTo>
                  <a:pt x="183707" y="90347"/>
                </a:lnTo>
                <a:lnTo>
                  <a:pt x="182927" y="78101"/>
                </a:lnTo>
                <a:lnTo>
                  <a:pt x="167098" y="77215"/>
                </a:lnTo>
                <a:lnTo>
                  <a:pt x="165762" y="69207"/>
                </a:lnTo>
                <a:lnTo>
                  <a:pt x="163110" y="61722"/>
                </a:lnTo>
                <a:lnTo>
                  <a:pt x="159364" y="54610"/>
                </a:lnTo>
                <a:lnTo>
                  <a:pt x="167715" y="50198"/>
                </a:lnTo>
                <a:close/>
              </a:path>
              <a:path w="184150" h="181610">
                <a:moveTo>
                  <a:pt x="182965" y="101092"/>
                </a:moveTo>
                <a:lnTo>
                  <a:pt x="167543" y="101092"/>
                </a:lnTo>
                <a:lnTo>
                  <a:pt x="182795" y="103377"/>
                </a:lnTo>
                <a:lnTo>
                  <a:pt x="182965" y="101092"/>
                </a:lnTo>
                <a:close/>
              </a:path>
              <a:path w="184150" h="181610">
                <a:moveTo>
                  <a:pt x="25849" y="26543"/>
                </a:moveTo>
                <a:lnTo>
                  <a:pt x="17693" y="36300"/>
                </a:lnTo>
                <a:lnTo>
                  <a:pt x="10960" y="47141"/>
                </a:lnTo>
                <a:lnTo>
                  <a:pt x="9262" y="50292"/>
                </a:lnTo>
                <a:lnTo>
                  <a:pt x="23194" y="56896"/>
                </a:lnTo>
                <a:lnTo>
                  <a:pt x="19651" y="64388"/>
                </a:lnTo>
                <a:lnTo>
                  <a:pt x="17225" y="72136"/>
                </a:lnTo>
                <a:lnTo>
                  <a:pt x="16120" y="79883"/>
                </a:lnTo>
                <a:lnTo>
                  <a:pt x="53414" y="79883"/>
                </a:lnTo>
                <a:lnTo>
                  <a:pt x="54536" y="75277"/>
                </a:lnTo>
                <a:lnTo>
                  <a:pt x="61865" y="64212"/>
                </a:lnTo>
                <a:lnTo>
                  <a:pt x="71287" y="56250"/>
                </a:lnTo>
                <a:lnTo>
                  <a:pt x="82117" y="51530"/>
                </a:lnTo>
                <a:lnTo>
                  <a:pt x="93668" y="50198"/>
                </a:lnTo>
                <a:lnTo>
                  <a:pt x="167715" y="50198"/>
                </a:lnTo>
                <a:lnTo>
                  <a:pt x="173067" y="47371"/>
                </a:lnTo>
                <a:lnTo>
                  <a:pt x="166827" y="37464"/>
                </a:lnTo>
                <a:lnTo>
                  <a:pt x="36898" y="37464"/>
                </a:lnTo>
                <a:lnTo>
                  <a:pt x="25849" y="26543"/>
                </a:lnTo>
                <a:close/>
              </a:path>
              <a:path w="184150" h="181610">
                <a:moveTo>
                  <a:pt x="76026" y="0"/>
                </a:moveTo>
                <a:lnTo>
                  <a:pt x="63602" y="3113"/>
                </a:lnTo>
                <a:lnTo>
                  <a:pt x="51788" y="7782"/>
                </a:lnTo>
                <a:lnTo>
                  <a:pt x="56125" y="22987"/>
                </a:lnTo>
                <a:lnTo>
                  <a:pt x="49052" y="26797"/>
                </a:lnTo>
                <a:lnTo>
                  <a:pt x="42651" y="31623"/>
                </a:lnTo>
                <a:lnTo>
                  <a:pt x="36898" y="37464"/>
                </a:lnTo>
                <a:lnTo>
                  <a:pt x="166827" y="37464"/>
                </a:lnTo>
                <a:lnTo>
                  <a:pt x="166278" y="36593"/>
                </a:lnTo>
                <a:lnTo>
                  <a:pt x="165514" y="35687"/>
                </a:lnTo>
                <a:lnTo>
                  <a:pt x="144987" y="35687"/>
                </a:lnTo>
                <a:lnTo>
                  <a:pt x="139463" y="30099"/>
                </a:lnTo>
                <a:lnTo>
                  <a:pt x="132833" y="25400"/>
                </a:lnTo>
                <a:lnTo>
                  <a:pt x="125544" y="21971"/>
                </a:lnTo>
                <a:lnTo>
                  <a:pt x="125315" y="21971"/>
                </a:lnTo>
                <a:lnTo>
                  <a:pt x="128619" y="15239"/>
                </a:lnTo>
                <a:lnTo>
                  <a:pt x="78681" y="15239"/>
                </a:lnTo>
                <a:lnTo>
                  <a:pt x="76026" y="0"/>
                </a:lnTo>
                <a:close/>
              </a:path>
              <a:path w="184150" h="181610">
                <a:moveTo>
                  <a:pt x="158096" y="26883"/>
                </a:moveTo>
                <a:lnTo>
                  <a:pt x="144987" y="35687"/>
                </a:lnTo>
                <a:lnTo>
                  <a:pt x="165514" y="35687"/>
                </a:lnTo>
                <a:lnTo>
                  <a:pt x="158096" y="26883"/>
                </a:lnTo>
                <a:close/>
              </a:path>
              <a:path w="184150" h="181610">
                <a:moveTo>
                  <a:pt x="94594" y="13715"/>
                </a:moveTo>
                <a:lnTo>
                  <a:pt x="86415" y="13970"/>
                </a:lnTo>
                <a:lnTo>
                  <a:pt x="78681" y="15239"/>
                </a:lnTo>
                <a:lnTo>
                  <a:pt x="128619" y="15239"/>
                </a:lnTo>
                <a:lnTo>
                  <a:pt x="128806" y="14859"/>
                </a:lnTo>
                <a:lnTo>
                  <a:pt x="102544" y="14859"/>
                </a:lnTo>
                <a:lnTo>
                  <a:pt x="94594" y="13715"/>
                </a:lnTo>
                <a:close/>
              </a:path>
              <a:path w="184150" h="181610">
                <a:moveTo>
                  <a:pt x="108001" y="117"/>
                </a:moveTo>
                <a:lnTo>
                  <a:pt x="102544" y="14859"/>
                </a:lnTo>
                <a:lnTo>
                  <a:pt x="128806" y="14859"/>
                </a:lnTo>
                <a:lnTo>
                  <a:pt x="132173" y="8000"/>
                </a:lnTo>
                <a:lnTo>
                  <a:pt x="120363" y="3212"/>
                </a:lnTo>
                <a:lnTo>
                  <a:pt x="108001" y="117"/>
                </a:lnTo>
                <a:close/>
              </a:path>
            </a:pathLst>
          </a:custGeom>
          <a:solidFill>
            <a:srgbClr val="FCFCFC"/>
          </a:solidFill>
        </p:spPr>
        <p:txBody>
          <a:bodyPr wrap="square" lIns="0" tIns="0" rIns="0" bIns="0" rtlCol="0"/>
          <a:lstStyle/>
          <a:p>
            <a:endParaRPr/>
          </a:p>
        </p:txBody>
      </p:sp>
      <p:sp>
        <p:nvSpPr>
          <p:cNvPr id="45" name="object 45"/>
          <p:cNvSpPr txBox="1"/>
          <p:nvPr/>
        </p:nvSpPr>
        <p:spPr>
          <a:xfrm>
            <a:off x="3418459" y="585156"/>
            <a:ext cx="4591050" cy="1594604"/>
          </a:xfrm>
          <a:prstGeom prst="rect">
            <a:avLst/>
          </a:prstGeom>
        </p:spPr>
        <p:txBody>
          <a:bodyPr vert="horz" wrap="square" lIns="0" tIns="0" rIns="0" bIns="0" rtlCol="0">
            <a:spAutoFit/>
          </a:bodyPr>
          <a:lstStyle/>
          <a:p>
            <a:pPr marL="156210">
              <a:lnSpc>
                <a:spcPct val="100000"/>
              </a:lnSpc>
            </a:pPr>
            <a:r>
              <a:rPr sz="3600" b="1" spc="215" dirty="0">
                <a:solidFill>
                  <a:srgbClr val="334156"/>
                </a:solidFill>
                <a:latin typeface="Calibri"/>
                <a:cs typeface="Calibri"/>
              </a:rPr>
              <a:t>Rock</a:t>
            </a:r>
            <a:r>
              <a:rPr sz="3600" b="1" spc="195" dirty="0">
                <a:solidFill>
                  <a:srgbClr val="334156"/>
                </a:solidFill>
                <a:latin typeface="Calibri"/>
                <a:cs typeface="Calibri"/>
              </a:rPr>
              <a:t>bust</a:t>
            </a:r>
            <a:r>
              <a:rPr sz="3600" b="1" spc="220" dirty="0">
                <a:solidFill>
                  <a:srgbClr val="334156"/>
                </a:solidFill>
                <a:latin typeface="Calibri"/>
                <a:cs typeface="Calibri"/>
              </a:rPr>
              <a:t>e</a:t>
            </a:r>
            <a:r>
              <a:rPr sz="3600" b="1" spc="190" dirty="0">
                <a:solidFill>
                  <a:srgbClr val="334156"/>
                </a:solidFill>
                <a:latin typeface="Calibri"/>
                <a:cs typeface="Calibri"/>
              </a:rPr>
              <a:t>r</a:t>
            </a:r>
            <a:r>
              <a:rPr sz="3600" b="1" spc="-110" dirty="0">
                <a:solidFill>
                  <a:srgbClr val="334156"/>
                </a:solidFill>
                <a:latin typeface="Calibri"/>
                <a:cs typeface="Calibri"/>
              </a:rPr>
              <a:t> </a:t>
            </a:r>
            <a:r>
              <a:rPr sz="3600" b="1" spc="180" dirty="0">
                <a:solidFill>
                  <a:srgbClr val="334156"/>
                </a:solidFill>
                <a:latin typeface="Calibri"/>
                <a:cs typeface="Calibri"/>
              </a:rPr>
              <a:t>Stealth</a:t>
            </a:r>
            <a:endParaRPr lang="en-US" sz="3600" b="1" spc="180" dirty="0">
              <a:solidFill>
                <a:srgbClr val="334156"/>
              </a:solidFill>
              <a:latin typeface="Calibri"/>
              <a:cs typeface="Calibri"/>
            </a:endParaRPr>
          </a:p>
          <a:p>
            <a:pPr marL="12700" marR="5080">
              <a:lnSpc>
                <a:spcPct val="115100"/>
              </a:lnSpc>
              <a:spcBef>
                <a:spcPts val="500"/>
              </a:spcBef>
            </a:pPr>
            <a:r>
              <a:rPr lang="en-US" sz="1400" dirty="0"/>
              <a:t>Rockbuster Stealth LLC, once a global leader in movie rentals, intends to introduce an online video rental platform to compete with streaming industry giants such as Netflix and Amazon Prime.</a:t>
            </a:r>
            <a:endParaRPr lang="en-US" sz="1400" dirty="0">
              <a:latin typeface="Calibri"/>
              <a:cs typeface="Calibri"/>
            </a:endParaRPr>
          </a:p>
        </p:txBody>
      </p:sp>
      <p:sp>
        <p:nvSpPr>
          <p:cNvPr id="46" name="object 46"/>
          <p:cNvSpPr txBox="1"/>
          <p:nvPr/>
        </p:nvSpPr>
        <p:spPr>
          <a:xfrm>
            <a:off x="1795398" y="3137448"/>
            <a:ext cx="3231515" cy="1194435"/>
          </a:xfrm>
          <a:prstGeom prst="rect">
            <a:avLst/>
          </a:prstGeom>
        </p:spPr>
        <p:txBody>
          <a:bodyPr vert="horz" wrap="square" lIns="0" tIns="0" rIns="0" bIns="0" rtlCol="0">
            <a:spAutoFit/>
          </a:bodyPr>
          <a:lstStyle/>
          <a:p>
            <a:pPr marL="299085" marR="5080" indent="-286385">
              <a:lnSpc>
                <a:spcPct val="114999"/>
              </a:lnSpc>
              <a:buClr>
                <a:srgbClr val="334156"/>
              </a:buClr>
              <a:buFont typeface="Arial"/>
              <a:buChar char="•"/>
              <a:tabLst>
                <a:tab pos="299720" algn="l"/>
              </a:tabLst>
            </a:pPr>
            <a:r>
              <a:rPr sz="1400" spc="100" dirty="0">
                <a:solidFill>
                  <a:srgbClr val="334156"/>
                </a:solidFill>
                <a:latin typeface="Calibri"/>
                <a:cs typeface="Calibri"/>
              </a:rPr>
              <a:t>De</a:t>
            </a:r>
            <a:r>
              <a:rPr sz="1400" spc="40" dirty="0">
                <a:solidFill>
                  <a:srgbClr val="334156"/>
                </a:solidFill>
                <a:latin typeface="Calibri"/>
                <a:cs typeface="Calibri"/>
              </a:rPr>
              <a:t>liv</a:t>
            </a:r>
            <a:r>
              <a:rPr sz="1400" spc="70" dirty="0">
                <a:solidFill>
                  <a:srgbClr val="334156"/>
                </a:solidFill>
                <a:latin typeface="Calibri"/>
                <a:cs typeface="Calibri"/>
              </a:rPr>
              <a:t>e</a:t>
            </a:r>
            <a:r>
              <a:rPr sz="1400" spc="15" dirty="0">
                <a:solidFill>
                  <a:srgbClr val="334156"/>
                </a:solidFill>
                <a:latin typeface="Calibri"/>
                <a:cs typeface="Calibri"/>
              </a:rPr>
              <a:t>r</a:t>
            </a:r>
            <a:r>
              <a:rPr sz="1400" spc="55" dirty="0">
                <a:solidFill>
                  <a:srgbClr val="334156"/>
                </a:solidFill>
                <a:latin typeface="Calibri"/>
                <a:cs typeface="Calibri"/>
              </a:rPr>
              <a:t> </a:t>
            </a:r>
            <a:r>
              <a:rPr sz="1400" spc="125" dirty="0">
                <a:solidFill>
                  <a:srgbClr val="334156"/>
                </a:solidFill>
                <a:latin typeface="Calibri"/>
                <a:cs typeface="Calibri"/>
              </a:rPr>
              <a:t>d</a:t>
            </a:r>
            <a:r>
              <a:rPr sz="1400" spc="70" dirty="0">
                <a:solidFill>
                  <a:srgbClr val="334156"/>
                </a:solidFill>
                <a:latin typeface="Calibri"/>
                <a:cs typeface="Calibri"/>
              </a:rPr>
              <a:t>at</a:t>
            </a:r>
            <a:r>
              <a:rPr sz="1400" spc="65" dirty="0">
                <a:solidFill>
                  <a:srgbClr val="334156"/>
                </a:solidFill>
                <a:latin typeface="Calibri"/>
                <a:cs typeface="Calibri"/>
              </a:rPr>
              <a:t>a</a:t>
            </a:r>
            <a:r>
              <a:rPr sz="1400" spc="285" dirty="0">
                <a:solidFill>
                  <a:srgbClr val="334156"/>
                </a:solidFill>
                <a:latin typeface="Calibri"/>
                <a:cs typeface="Calibri"/>
              </a:rPr>
              <a:t>-</a:t>
            </a:r>
            <a:r>
              <a:rPr sz="1400" spc="125" dirty="0">
                <a:solidFill>
                  <a:srgbClr val="334156"/>
                </a:solidFill>
                <a:latin typeface="Calibri"/>
                <a:cs typeface="Calibri"/>
              </a:rPr>
              <a:t>d</a:t>
            </a:r>
            <a:r>
              <a:rPr sz="1400" spc="5" dirty="0">
                <a:solidFill>
                  <a:srgbClr val="334156"/>
                </a:solidFill>
                <a:latin typeface="Calibri"/>
                <a:cs typeface="Calibri"/>
              </a:rPr>
              <a:t>r</a:t>
            </a:r>
            <a:r>
              <a:rPr sz="1400" spc="70" dirty="0">
                <a:solidFill>
                  <a:srgbClr val="334156"/>
                </a:solidFill>
                <a:latin typeface="Calibri"/>
                <a:cs typeface="Calibri"/>
              </a:rPr>
              <a:t>ive</a:t>
            </a:r>
            <a:r>
              <a:rPr sz="1400" spc="65" dirty="0">
                <a:solidFill>
                  <a:srgbClr val="334156"/>
                </a:solidFill>
                <a:latin typeface="Calibri"/>
                <a:cs typeface="Calibri"/>
              </a:rPr>
              <a:t>n</a:t>
            </a:r>
            <a:r>
              <a:rPr sz="1400" spc="55" dirty="0">
                <a:solidFill>
                  <a:srgbClr val="334156"/>
                </a:solidFill>
                <a:latin typeface="Calibri"/>
                <a:cs typeface="Calibri"/>
              </a:rPr>
              <a:t> </a:t>
            </a:r>
            <a:r>
              <a:rPr sz="1400" spc="70" dirty="0">
                <a:solidFill>
                  <a:srgbClr val="334156"/>
                </a:solidFill>
                <a:latin typeface="Calibri"/>
                <a:cs typeface="Calibri"/>
              </a:rPr>
              <a:t>in</a:t>
            </a:r>
            <a:r>
              <a:rPr sz="1400" spc="80" dirty="0">
                <a:solidFill>
                  <a:srgbClr val="334156"/>
                </a:solidFill>
                <a:latin typeface="Calibri"/>
                <a:cs typeface="Calibri"/>
              </a:rPr>
              <a:t>s</a:t>
            </a:r>
            <a:r>
              <a:rPr sz="1400" spc="60" dirty="0">
                <a:solidFill>
                  <a:srgbClr val="334156"/>
                </a:solidFill>
                <a:latin typeface="Calibri"/>
                <a:cs typeface="Calibri"/>
              </a:rPr>
              <a:t>ig</a:t>
            </a:r>
            <a:r>
              <a:rPr sz="1400" spc="90" dirty="0">
                <a:solidFill>
                  <a:srgbClr val="334156"/>
                </a:solidFill>
                <a:latin typeface="Calibri"/>
                <a:cs typeface="Calibri"/>
              </a:rPr>
              <a:t>hts</a:t>
            </a:r>
            <a:r>
              <a:rPr sz="1400" spc="30" dirty="0">
                <a:solidFill>
                  <a:srgbClr val="334156"/>
                </a:solidFill>
                <a:latin typeface="Calibri"/>
                <a:cs typeface="Calibri"/>
              </a:rPr>
              <a:t> </a:t>
            </a:r>
            <a:r>
              <a:rPr sz="1400" spc="75" dirty="0">
                <a:solidFill>
                  <a:srgbClr val="334156"/>
                </a:solidFill>
                <a:latin typeface="Calibri"/>
                <a:cs typeface="Calibri"/>
              </a:rPr>
              <a:t>to</a:t>
            </a:r>
            <a:r>
              <a:rPr sz="1400" spc="45" dirty="0">
                <a:solidFill>
                  <a:srgbClr val="334156"/>
                </a:solidFill>
                <a:latin typeface="Calibri"/>
                <a:cs typeface="Calibri"/>
              </a:rPr>
              <a:t> </a:t>
            </a:r>
            <a:r>
              <a:rPr sz="1400" spc="75" dirty="0">
                <a:solidFill>
                  <a:srgbClr val="334156"/>
                </a:solidFill>
                <a:latin typeface="Calibri"/>
                <a:cs typeface="Calibri"/>
              </a:rPr>
              <a:t>he</a:t>
            </a:r>
            <a:r>
              <a:rPr sz="1400" spc="65" dirty="0">
                <a:solidFill>
                  <a:srgbClr val="334156"/>
                </a:solidFill>
                <a:latin typeface="Calibri"/>
                <a:cs typeface="Calibri"/>
              </a:rPr>
              <a:t>lp</a:t>
            </a:r>
            <a:r>
              <a:rPr sz="1400" spc="40" dirty="0">
                <a:solidFill>
                  <a:srgbClr val="334156"/>
                </a:solidFill>
                <a:latin typeface="Calibri"/>
                <a:cs typeface="Calibri"/>
              </a:rPr>
              <a:t> </a:t>
            </a:r>
            <a:r>
              <a:rPr sz="1400" spc="75" dirty="0">
                <a:solidFill>
                  <a:srgbClr val="334156"/>
                </a:solidFill>
                <a:latin typeface="Calibri"/>
                <a:cs typeface="Calibri"/>
              </a:rPr>
              <a:t>the</a:t>
            </a:r>
            <a:r>
              <a:rPr sz="1400" spc="45" dirty="0">
                <a:solidFill>
                  <a:srgbClr val="334156"/>
                </a:solidFill>
                <a:latin typeface="Calibri"/>
                <a:cs typeface="Calibri"/>
              </a:rPr>
              <a:t> </a:t>
            </a:r>
            <a:r>
              <a:rPr sz="1400" spc="60" dirty="0">
                <a:solidFill>
                  <a:srgbClr val="334156"/>
                </a:solidFill>
                <a:latin typeface="Calibri"/>
                <a:cs typeface="Calibri"/>
              </a:rPr>
              <a:t>R</a:t>
            </a:r>
            <a:r>
              <a:rPr sz="1400" spc="120" dirty="0">
                <a:solidFill>
                  <a:srgbClr val="334156"/>
                </a:solidFill>
                <a:latin typeface="Calibri"/>
                <a:cs typeface="Calibri"/>
              </a:rPr>
              <a:t>ock</a:t>
            </a:r>
            <a:r>
              <a:rPr sz="1400" spc="130" dirty="0">
                <a:solidFill>
                  <a:srgbClr val="334156"/>
                </a:solidFill>
                <a:latin typeface="Calibri"/>
                <a:cs typeface="Calibri"/>
              </a:rPr>
              <a:t>b</a:t>
            </a:r>
            <a:r>
              <a:rPr sz="1400" spc="125" dirty="0">
                <a:solidFill>
                  <a:srgbClr val="334156"/>
                </a:solidFill>
                <a:latin typeface="Calibri"/>
                <a:cs typeface="Calibri"/>
              </a:rPr>
              <a:t>u</a:t>
            </a:r>
            <a:r>
              <a:rPr sz="1400" spc="95" dirty="0">
                <a:solidFill>
                  <a:srgbClr val="334156"/>
                </a:solidFill>
                <a:latin typeface="Calibri"/>
                <a:cs typeface="Calibri"/>
              </a:rPr>
              <a:t>s</a:t>
            </a:r>
            <a:r>
              <a:rPr sz="1400" spc="60" dirty="0">
                <a:solidFill>
                  <a:srgbClr val="334156"/>
                </a:solidFill>
                <a:latin typeface="Calibri"/>
                <a:cs typeface="Calibri"/>
              </a:rPr>
              <a:t>ter</a:t>
            </a:r>
            <a:r>
              <a:rPr sz="1400" spc="25" dirty="0">
                <a:solidFill>
                  <a:srgbClr val="334156"/>
                </a:solidFill>
                <a:latin typeface="Calibri"/>
                <a:cs typeface="Calibri"/>
              </a:rPr>
              <a:t> </a:t>
            </a:r>
            <a:r>
              <a:rPr sz="1400" spc="165" dirty="0">
                <a:solidFill>
                  <a:srgbClr val="334156"/>
                </a:solidFill>
                <a:latin typeface="Calibri"/>
                <a:cs typeface="Calibri"/>
              </a:rPr>
              <a:t>S</a:t>
            </a:r>
            <a:r>
              <a:rPr sz="1400" spc="60" dirty="0">
                <a:solidFill>
                  <a:srgbClr val="334156"/>
                </a:solidFill>
                <a:latin typeface="Calibri"/>
                <a:cs typeface="Calibri"/>
              </a:rPr>
              <a:t>teal</a:t>
            </a:r>
            <a:r>
              <a:rPr sz="1400" spc="50" dirty="0">
                <a:solidFill>
                  <a:srgbClr val="334156"/>
                </a:solidFill>
                <a:latin typeface="Calibri"/>
                <a:cs typeface="Calibri"/>
              </a:rPr>
              <a:t>t</a:t>
            </a:r>
            <a:r>
              <a:rPr sz="1400" spc="65" dirty="0">
                <a:solidFill>
                  <a:srgbClr val="334156"/>
                </a:solidFill>
                <a:latin typeface="Calibri"/>
                <a:cs typeface="Calibri"/>
              </a:rPr>
              <a:t>h</a:t>
            </a:r>
            <a:r>
              <a:rPr sz="1400" spc="55" dirty="0">
                <a:solidFill>
                  <a:srgbClr val="334156"/>
                </a:solidFill>
                <a:latin typeface="Calibri"/>
                <a:cs typeface="Calibri"/>
              </a:rPr>
              <a:t> </a:t>
            </a:r>
            <a:r>
              <a:rPr sz="1400" spc="140" dirty="0">
                <a:solidFill>
                  <a:srgbClr val="334156"/>
                </a:solidFill>
                <a:latin typeface="Calibri"/>
                <a:cs typeface="Calibri"/>
              </a:rPr>
              <a:t>L</a:t>
            </a:r>
            <a:r>
              <a:rPr sz="1400" spc="135" dirty="0">
                <a:solidFill>
                  <a:srgbClr val="334156"/>
                </a:solidFill>
                <a:latin typeface="Calibri"/>
                <a:cs typeface="Calibri"/>
              </a:rPr>
              <a:t>L</a:t>
            </a:r>
            <a:r>
              <a:rPr sz="1400" spc="260" dirty="0">
                <a:solidFill>
                  <a:srgbClr val="334156"/>
                </a:solidFill>
                <a:latin typeface="Calibri"/>
                <a:cs typeface="Calibri"/>
              </a:rPr>
              <a:t>C</a:t>
            </a:r>
            <a:r>
              <a:rPr sz="1400" spc="110" dirty="0">
                <a:solidFill>
                  <a:srgbClr val="334156"/>
                </a:solidFill>
                <a:latin typeface="Calibri"/>
                <a:cs typeface="Calibri"/>
              </a:rPr>
              <a:t> </a:t>
            </a:r>
            <a:r>
              <a:rPr sz="1400" spc="130" dirty="0">
                <a:solidFill>
                  <a:srgbClr val="334156"/>
                </a:solidFill>
                <a:latin typeface="Calibri"/>
                <a:cs typeface="Calibri"/>
              </a:rPr>
              <a:t>m</a:t>
            </a:r>
            <a:r>
              <a:rPr sz="1400" spc="90" dirty="0">
                <a:solidFill>
                  <a:srgbClr val="334156"/>
                </a:solidFill>
                <a:latin typeface="Calibri"/>
                <a:cs typeface="Calibri"/>
              </a:rPr>
              <a:t>anag</a:t>
            </a:r>
            <a:r>
              <a:rPr sz="1400" spc="100" dirty="0">
                <a:solidFill>
                  <a:srgbClr val="334156"/>
                </a:solidFill>
                <a:latin typeface="Calibri"/>
                <a:cs typeface="Calibri"/>
              </a:rPr>
              <a:t>e</a:t>
            </a:r>
            <a:r>
              <a:rPr sz="1400" spc="130" dirty="0">
                <a:solidFill>
                  <a:srgbClr val="334156"/>
                </a:solidFill>
                <a:latin typeface="Calibri"/>
                <a:cs typeface="Calibri"/>
              </a:rPr>
              <a:t>m</a:t>
            </a:r>
            <a:r>
              <a:rPr sz="1400" spc="100" dirty="0">
                <a:solidFill>
                  <a:srgbClr val="334156"/>
                </a:solidFill>
                <a:latin typeface="Calibri"/>
                <a:cs typeface="Calibri"/>
              </a:rPr>
              <a:t>e</a:t>
            </a:r>
            <a:r>
              <a:rPr sz="1400" spc="65" dirty="0">
                <a:solidFill>
                  <a:srgbClr val="334156"/>
                </a:solidFill>
                <a:latin typeface="Calibri"/>
                <a:cs typeface="Calibri"/>
              </a:rPr>
              <a:t>nt</a:t>
            </a:r>
            <a:r>
              <a:rPr sz="1400" spc="30" dirty="0">
                <a:solidFill>
                  <a:srgbClr val="334156"/>
                </a:solidFill>
                <a:latin typeface="Calibri"/>
                <a:cs typeface="Calibri"/>
              </a:rPr>
              <a:t> </a:t>
            </a:r>
            <a:r>
              <a:rPr sz="1400" spc="70" dirty="0">
                <a:solidFill>
                  <a:srgbClr val="334156"/>
                </a:solidFill>
                <a:latin typeface="Calibri"/>
                <a:cs typeface="Calibri"/>
              </a:rPr>
              <a:t>t</a:t>
            </a:r>
            <a:r>
              <a:rPr sz="1400" spc="105" dirty="0">
                <a:solidFill>
                  <a:srgbClr val="334156"/>
                </a:solidFill>
                <a:latin typeface="Calibri"/>
                <a:cs typeface="Calibri"/>
              </a:rPr>
              <a:t>eam</a:t>
            </a:r>
            <a:r>
              <a:rPr sz="1400" spc="45" dirty="0">
                <a:solidFill>
                  <a:srgbClr val="334156"/>
                </a:solidFill>
                <a:latin typeface="Calibri"/>
                <a:cs typeface="Calibri"/>
              </a:rPr>
              <a:t> </a:t>
            </a:r>
            <a:r>
              <a:rPr sz="1400" spc="155" dirty="0">
                <a:solidFill>
                  <a:srgbClr val="334156"/>
                </a:solidFill>
                <a:latin typeface="Calibri"/>
                <a:cs typeface="Calibri"/>
              </a:rPr>
              <a:t>s</a:t>
            </a:r>
            <a:r>
              <a:rPr sz="1400" spc="50" dirty="0">
                <a:solidFill>
                  <a:srgbClr val="334156"/>
                </a:solidFill>
                <a:latin typeface="Calibri"/>
                <a:cs typeface="Calibri"/>
              </a:rPr>
              <a:t>tr</a:t>
            </a:r>
            <a:r>
              <a:rPr sz="1400" spc="60" dirty="0">
                <a:solidFill>
                  <a:srgbClr val="334156"/>
                </a:solidFill>
                <a:latin typeface="Calibri"/>
                <a:cs typeface="Calibri"/>
              </a:rPr>
              <a:t>a</a:t>
            </a:r>
            <a:r>
              <a:rPr sz="1400" spc="70" dirty="0">
                <a:solidFill>
                  <a:srgbClr val="334156"/>
                </a:solidFill>
                <a:latin typeface="Calibri"/>
                <a:cs typeface="Calibri"/>
              </a:rPr>
              <a:t>t</a:t>
            </a:r>
            <a:r>
              <a:rPr sz="1400" spc="105" dirty="0">
                <a:solidFill>
                  <a:srgbClr val="334156"/>
                </a:solidFill>
                <a:latin typeface="Calibri"/>
                <a:cs typeface="Calibri"/>
              </a:rPr>
              <a:t>e</a:t>
            </a:r>
            <a:r>
              <a:rPr sz="1400" spc="114" dirty="0">
                <a:solidFill>
                  <a:srgbClr val="334156"/>
                </a:solidFill>
                <a:latin typeface="Calibri"/>
                <a:cs typeface="Calibri"/>
              </a:rPr>
              <a:t>g</a:t>
            </a:r>
            <a:r>
              <a:rPr sz="1400" spc="75" dirty="0">
                <a:solidFill>
                  <a:srgbClr val="334156"/>
                </a:solidFill>
                <a:latin typeface="Calibri"/>
                <a:cs typeface="Calibri"/>
              </a:rPr>
              <a:t>i</a:t>
            </a:r>
            <a:r>
              <a:rPr sz="1400" spc="145" dirty="0">
                <a:solidFill>
                  <a:srgbClr val="334156"/>
                </a:solidFill>
                <a:latin typeface="Calibri"/>
                <a:cs typeface="Calibri"/>
              </a:rPr>
              <a:t>c</a:t>
            </a:r>
            <a:r>
              <a:rPr sz="1400" spc="50" dirty="0">
                <a:solidFill>
                  <a:srgbClr val="334156"/>
                </a:solidFill>
                <a:latin typeface="Calibri"/>
                <a:cs typeface="Calibri"/>
              </a:rPr>
              <a:t>ally</a:t>
            </a:r>
            <a:r>
              <a:rPr sz="1400" spc="30" dirty="0">
                <a:solidFill>
                  <a:srgbClr val="334156"/>
                </a:solidFill>
                <a:latin typeface="Calibri"/>
                <a:cs typeface="Calibri"/>
              </a:rPr>
              <a:t> </a:t>
            </a:r>
            <a:r>
              <a:rPr sz="1400" spc="45" dirty="0">
                <a:solidFill>
                  <a:srgbClr val="334156"/>
                </a:solidFill>
                <a:latin typeface="Calibri"/>
                <a:cs typeface="Calibri"/>
              </a:rPr>
              <a:t>laun</a:t>
            </a:r>
            <a:r>
              <a:rPr sz="1400" spc="204" dirty="0">
                <a:solidFill>
                  <a:srgbClr val="334156"/>
                </a:solidFill>
                <a:latin typeface="Calibri"/>
                <a:cs typeface="Calibri"/>
              </a:rPr>
              <a:t>c</a:t>
            </a:r>
            <a:r>
              <a:rPr sz="1400" spc="65" dirty="0">
                <a:solidFill>
                  <a:srgbClr val="334156"/>
                </a:solidFill>
                <a:latin typeface="Calibri"/>
                <a:cs typeface="Calibri"/>
              </a:rPr>
              <a:t>h</a:t>
            </a:r>
            <a:r>
              <a:rPr sz="1400" spc="45" dirty="0">
                <a:solidFill>
                  <a:srgbClr val="334156"/>
                </a:solidFill>
                <a:latin typeface="Calibri"/>
                <a:cs typeface="Calibri"/>
              </a:rPr>
              <a:t> </a:t>
            </a:r>
            <a:r>
              <a:rPr sz="1400" spc="70" dirty="0">
                <a:solidFill>
                  <a:srgbClr val="334156"/>
                </a:solidFill>
                <a:latin typeface="Calibri"/>
                <a:cs typeface="Calibri"/>
              </a:rPr>
              <a:t>th</a:t>
            </a:r>
            <a:r>
              <a:rPr sz="1400" spc="85" dirty="0">
                <a:solidFill>
                  <a:srgbClr val="334156"/>
                </a:solidFill>
                <a:latin typeface="Calibri"/>
                <a:cs typeface="Calibri"/>
              </a:rPr>
              <a:t>e</a:t>
            </a:r>
            <a:r>
              <a:rPr sz="1400" spc="15" dirty="0">
                <a:solidFill>
                  <a:srgbClr val="334156"/>
                </a:solidFill>
                <a:latin typeface="Calibri"/>
                <a:cs typeface="Calibri"/>
              </a:rPr>
              <a:t>ir</a:t>
            </a:r>
            <a:r>
              <a:rPr sz="1400" spc="60" dirty="0">
                <a:solidFill>
                  <a:srgbClr val="334156"/>
                </a:solidFill>
                <a:latin typeface="Calibri"/>
                <a:cs typeface="Calibri"/>
              </a:rPr>
              <a:t> </a:t>
            </a:r>
            <a:r>
              <a:rPr sz="1400" spc="80" dirty="0">
                <a:solidFill>
                  <a:srgbClr val="334156"/>
                </a:solidFill>
                <a:latin typeface="Calibri"/>
                <a:cs typeface="Calibri"/>
              </a:rPr>
              <a:t>ne</a:t>
            </a:r>
            <a:r>
              <a:rPr sz="1400" spc="50" dirty="0">
                <a:solidFill>
                  <a:srgbClr val="334156"/>
                </a:solidFill>
                <a:latin typeface="Calibri"/>
                <a:cs typeface="Calibri"/>
              </a:rPr>
              <a:t>w</a:t>
            </a:r>
            <a:r>
              <a:rPr sz="1400" spc="40" dirty="0">
                <a:solidFill>
                  <a:srgbClr val="334156"/>
                </a:solidFill>
                <a:latin typeface="Calibri"/>
                <a:cs typeface="Calibri"/>
              </a:rPr>
              <a:t> onli</a:t>
            </a:r>
            <a:r>
              <a:rPr sz="1400" spc="60" dirty="0">
                <a:solidFill>
                  <a:srgbClr val="334156"/>
                </a:solidFill>
                <a:latin typeface="Calibri"/>
                <a:cs typeface="Calibri"/>
              </a:rPr>
              <a:t>n</a:t>
            </a:r>
            <a:r>
              <a:rPr sz="1400" spc="95" dirty="0">
                <a:solidFill>
                  <a:srgbClr val="334156"/>
                </a:solidFill>
                <a:latin typeface="Calibri"/>
                <a:cs typeface="Calibri"/>
              </a:rPr>
              <a:t>e</a:t>
            </a:r>
            <a:r>
              <a:rPr sz="1400" spc="45" dirty="0">
                <a:solidFill>
                  <a:srgbClr val="334156"/>
                </a:solidFill>
                <a:latin typeface="Calibri"/>
                <a:cs typeface="Calibri"/>
              </a:rPr>
              <a:t> </a:t>
            </a:r>
            <a:r>
              <a:rPr sz="1400" spc="80" dirty="0">
                <a:solidFill>
                  <a:srgbClr val="334156"/>
                </a:solidFill>
                <a:latin typeface="Calibri"/>
                <a:cs typeface="Calibri"/>
              </a:rPr>
              <a:t>vid</a:t>
            </a:r>
            <a:r>
              <a:rPr sz="1400" spc="105" dirty="0">
                <a:solidFill>
                  <a:srgbClr val="334156"/>
                </a:solidFill>
                <a:latin typeface="Calibri"/>
                <a:cs typeface="Calibri"/>
              </a:rPr>
              <a:t>e</a:t>
            </a:r>
            <a:r>
              <a:rPr sz="1400" spc="85" dirty="0">
                <a:solidFill>
                  <a:srgbClr val="334156"/>
                </a:solidFill>
                <a:latin typeface="Calibri"/>
                <a:cs typeface="Calibri"/>
              </a:rPr>
              <a:t>o</a:t>
            </a:r>
            <a:r>
              <a:rPr sz="1400" spc="40" dirty="0">
                <a:solidFill>
                  <a:srgbClr val="334156"/>
                </a:solidFill>
                <a:latin typeface="Calibri"/>
                <a:cs typeface="Calibri"/>
              </a:rPr>
              <a:t> </a:t>
            </a:r>
            <a:r>
              <a:rPr sz="1400" spc="55" dirty="0">
                <a:solidFill>
                  <a:srgbClr val="334156"/>
                </a:solidFill>
                <a:latin typeface="Calibri"/>
                <a:cs typeface="Calibri"/>
              </a:rPr>
              <a:t>rental</a:t>
            </a:r>
            <a:r>
              <a:rPr sz="1400" spc="30" dirty="0">
                <a:solidFill>
                  <a:srgbClr val="334156"/>
                </a:solidFill>
                <a:latin typeface="Calibri"/>
                <a:cs typeface="Calibri"/>
              </a:rPr>
              <a:t> </a:t>
            </a:r>
            <a:r>
              <a:rPr sz="1400" spc="155" dirty="0">
                <a:solidFill>
                  <a:srgbClr val="334156"/>
                </a:solidFill>
                <a:latin typeface="Calibri"/>
                <a:cs typeface="Calibri"/>
              </a:rPr>
              <a:t>s</a:t>
            </a:r>
            <a:r>
              <a:rPr sz="1400" spc="95" dirty="0">
                <a:solidFill>
                  <a:srgbClr val="334156"/>
                </a:solidFill>
                <a:latin typeface="Calibri"/>
                <a:cs typeface="Calibri"/>
              </a:rPr>
              <a:t>e</a:t>
            </a:r>
            <a:r>
              <a:rPr sz="1400" spc="80" dirty="0">
                <a:solidFill>
                  <a:srgbClr val="334156"/>
                </a:solidFill>
                <a:latin typeface="Calibri"/>
                <a:cs typeface="Calibri"/>
              </a:rPr>
              <a:t>rvic</a:t>
            </a:r>
            <a:r>
              <a:rPr sz="1400" spc="114" dirty="0">
                <a:solidFill>
                  <a:srgbClr val="334156"/>
                </a:solidFill>
                <a:latin typeface="Calibri"/>
                <a:cs typeface="Calibri"/>
              </a:rPr>
              <a:t>e</a:t>
            </a:r>
            <a:r>
              <a:rPr sz="1400" spc="-85" dirty="0">
                <a:solidFill>
                  <a:srgbClr val="334156"/>
                </a:solidFill>
                <a:latin typeface="Calibri"/>
                <a:cs typeface="Calibri"/>
              </a:rPr>
              <a:t>.</a:t>
            </a:r>
            <a:endParaRPr sz="1400">
              <a:latin typeface="Calibri"/>
              <a:cs typeface="Calibri"/>
            </a:endParaRPr>
          </a:p>
        </p:txBody>
      </p:sp>
      <p:sp>
        <p:nvSpPr>
          <p:cNvPr id="47" name="object 47"/>
          <p:cNvSpPr txBox="1"/>
          <p:nvPr/>
        </p:nvSpPr>
        <p:spPr>
          <a:xfrm>
            <a:off x="5705094" y="2484233"/>
            <a:ext cx="2336800" cy="1827530"/>
          </a:xfrm>
          <a:prstGeom prst="rect">
            <a:avLst/>
          </a:prstGeom>
        </p:spPr>
        <p:txBody>
          <a:bodyPr vert="horz" wrap="square" lIns="0" tIns="0" rIns="0" bIns="0" rtlCol="0">
            <a:spAutoFit/>
          </a:bodyPr>
          <a:lstStyle/>
          <a:p>
            <a:pPr marL="718185">
              <a:lnSpc>
                <a:spcPct val="100000"/>
              </a:lnSpc>
            </a:pPr>
            <a:r>
              <a:rPr sz="2100" b="1" spc="-55" dirty="0">
                <a:solidFill>
                  <a:srgbClr val="334156"/>
                </a:solidFill>
                <a:latin typeface="Calibri"/>
                <a:cs typeface="Calibri"/>
              </a:rPr>
              <a:t>M</a:t>
            </a:r>
            <a:r>
              <a:rPr sz="2100" b="1" spc="-45" dirty="0">
                <a:solidFill>
                  <a:srgbClr val="334156"/>
                </a:solidFill>
                <a:latin typeface="Calibri"/>
                <a:cs typeface="Calibri"/>
              </a:rPr>
              <a:t>e</a:t>
            </a:r>
            <a:r>
              <a:rPr sz="2100" b="1" spc="80" dirty="0">
                <a:solidFill>
                  <a:srgbClr val="334156"/>
                </a:solidFill>
                <a:latin typeface="Calibri"/>
                <a:cs typeface="Calibri"/>
              </a:rPr>
              <a:t>t</a:t>
            </a:r>
            <a:r>
              <a:rPr sz="2100" b="1" spc="105" dirty="0">
                <a:solidFill>
                  <a:srgbClr val="334156"/>
                </a:solidFill>
                <a:latin typeface="Calibri"/>
                <a:cs typeface="Calibri"/>
              </a:rPr>
              <a:t>h</a:t>
            </a:r>
            <a:r>
              <a:rPr sz="2100" b="1" spc="100" dirty="0">
                <a:solidFill>
                  <a:srgbClr val="334156"/>
                </a:solidFill>
                <a:latin typeface="Calibri"/>
                <a:cs typeface="Calibri"/>
              </a:rPr>
              <a:t>o</a:t>
            </a:r>
            <a:r>
              <a:rPr sz="2100" b="1" spc="105" dirty="0">
                <a:solidFill>
                  <a:srgbClr val="334156"/>
                </a:solidFill>
                <a:latin typeface="Calibri"/>
                <a:cs typeface="Calibri"/>
              </a:rPr>
              <a:t>d</a:t>
            </a:r>
            <a:r>
              <a:rPr sz="2100" b="1" spc="190" dirty="0">
                <a:solidFill>
                  <a:srgbClr val="334156"/>
                </a:solidFill>
                <a:latin typeface="Calibri"/>
                <a:cs typeface="Calibri"/>
              </a:rPr>
              <a:t>s</a:t>
            </a:r>
            <a:endParaRPr sz="2100">
              <a:latin typeface="Calibri"/>
              <a:cs typeface="Calibri"/>
            </a:endParaRPr>
          </a:p>
          <a:p>
            <a:pPr>
              <a:lnSpc>
                <a:spcPct val="100000"/>
              </a:lnSpc>
              <a:spcBef>
                <a:spcPts val="14"/>
              </a:spcBef>
            </a:pPr>
            <a:endParaRPr sz="2500">
              <a:latin typeface="Times New Roman"/>
              <a:cs typeface="Times New Roman"/>
            </a:endParaRPr>
          </a:p>
          <a:p>
            <a:pPr marL="299085" indent="-286385">
              <a:lnSpc>
                <a:spcPct val="100000"/>
              </a:lnSpc>
              <a:buClr>
                <a:srgbClr val="334156"/>
              </a:buClr>
              <a:buFont typeface="Arial"/>
              <a:buChar char="•"/>
              <a:tabLst>
                <a:tab pos="299720" algn="l"/>
              </a:tabLst>
            </a:pPr>
            <a:r>
              <a:rPr sz="1400" spc="90" dirty="0">
                <a:solidFill>
                  <a:srgbClr val="334156"/>
                </a:solidFill>
                <a:latin typeface="Calibri"/>
                <a:cs typeface="Calibri"/>
              </a:rPr>
              <a:t>Postg</a:t>
            </a:r>
            <a:r>
              <a:rPr sz="1400" spc="60" dirty="0">
                <a:solidFill>
                  <a:srgbClr val="334156"/>
                </a:solidFill>
                <a:latin typeface="Calibri"/>
                <a:cs typeface="Calibri"/>
              </a:rPr>
              <a:t>r</a:t>
            </a:r>
            <a:r>
              <a:rPr sz="1400" spc="135" dirty="0">
                <a:solidFill>
                  <a:srgbClr val="334156"/>
                </a:solidFill>
                <a:latin typeface="Calibri"/>
                <a:cs typeface="Calibri"/>
              </a:rPr>
              <a:t>e</a:t>
            </a:r>
            <a:r>
              <a:rPr sz="1400" spc="130" dirty="0">
                <a:solidFill>
                  <a:srgbClr val="334156"/>
                </a:solidFill>
                <a:latin typeface="Calibri"/>
                <a:cs typeface="Calibri"/>
              </a:rPr>
              <a:t>S</a:t>
            </a:r>
            <a:r>
              <a:rPr sz="1400" spc="150" dirty="0">
                <a:solidFill>
                  <a:srgbClr val="334156"/>
                </a:solidFill>
                <a:latin typeface="Calibri"/>
                <a:cs typeface="Calibri"/>
              </a:rPr>
              <a:t>Q</a:t>
            </a:r>
            <a:r>
              <a:rPr sz="1400" spc="145" dirty="0">
                <a:solidFill>
                  <a:srgbClr val="334156"/>
                </a:solidFill>
                <a:latin typeface="Calibri"/>
                <a:cs typeface="Calibri"/>
              </a:rPr>
              <a:t>L</a:t>
            </a:r>
            <a:endParaRPr sz="1400">
              <a:latin typeface="Calibri"/>
              <a:cs typeface="Calibri"/>
            </a:endParaRPr>
          </a:p>
          <a:p>
            <a:pPr marL="299085" indent="-286385">
              <a:lnSpc>
                <a:spcPct val="100000"/>
              </a:lnSpc>
              <a:spcBef>
                <a:spcPts val="254"/>
              </a:spcBef>
              <a:buClr>
                <a:srgbClr val="334156"/>
              </a:buClr>
              <a:buFont typeface="Arial"/>
              <a:buChar char="•"/>
              <a:tabLst>
                <a:tab pos="299720" algn="l"/>
              </a:tabLst>
            </a:pPr>
            <a:r>
              <a:rPr sz="1400" spc="100" dirty="0">
                <a:solidFill>
                  <a:srgbClr val="334156"/>
                </a:solidFill>
                <a:latin typeface="Calibri"/>
                <a:cs typeface="Calibri"/>
              </a:rPr>
              <a:t>D</a:t>
            </a:r>
            <a:r>
              <a:rPr sz="1400" spc="90" dirty="0">
                <a:solidFill>
                  <a:srgbClr val="334156"/>
                </a:solidFill>
                <a:latin typeface="Calibri"/>
                <a:cs typeface="Calibri"/>
              </a:rPr>
              <a:t>a</a:t>
            </a:r>
            <a:r>
              <a:rPr sz="1400" spc="55" dirty="0">
                <a:solidFill>
                  <a:srgbClr val="334156"/>
                </a:solidFill>
                <a:latin typeface="Calibri"/>
                <a:cs typeface="Calibri"/>
              </a:rPr>
              <a:t>t</a:t>
            </a:r>
            <a:r>
              <a:rPr sz="1400" spc="85" dirty="0">
                <a:solidFill>
                  <a:srgbClr val="334156"/>
                </a:solidFill>
                <a:latin typeface="Calibri"/>
                <a:cs typeface="Calibri"/>
              </a:rPr>
              <a:t>a</a:t>
            </a:r>
            <a:r>
              <a:rPr sz="1400" spc="60" dirty="0">
                <a:solidFill>
                  <a:srgbClr val="334156"/>
                </a:solidFill>
                <a:latin typeface="Calibri"/>
                <a:cs typeface="Calibri"/>
              </a:rPr>
              <a:t> </a:t>
            </a:r>
            <a:r>
              <a:rPr sz="1400" spc="85" dirty="0">
                <a:solidFill>
                  <a:srgbClr val="334156"/>
                </a:solidFill>
                <a:latin typeface="Calibri"/>
                <a:cs typeface="Calibri"/>
              </a:rPr>
              <a:t>Cleaning</a:t>
            </a:r>
            <a:r>
              <a:rPr sz="1400" spc="55" dirty="0">
                <a:solidFill>
                  <a:srgbClr val="334156"/>
                </a:solidFill>
                <a:latin typeface="Calibri"/>
                <a:cs typeface="Calibri"/>
              </a:rPr>
              <a:t> </a:t>
            </a:r>
            <a:r>
              <a:rPr sz="1400" spc="65" dirty="0">
                <a:solidFill>
                  <a:srgbClr val="334156"/>
                </a:solidFill>
                <a:latin typeface="Calibri"/>
                <a:cs typeface="Calibri"/>
              </a:rPr>
              <a:t>&amp;</a:t>
            </a:r>
            <a:r>
              <a:rPr sz="1400" spc="55" dirty="0">
                <a:solidFill>
                  <a:srgbClr val="334156"/>
                </a:solidFill>
                <a:latin typeface="Calibri"/>
                <a:cs typeface="Calibri"/>
              </a:rPr>
              <a:t> </a:t>
            </a:r>
            <a:r>
              <a:rPr sz="1400" spc="90" dirty="0">
                <a:solidFill>
                  <a:srgbClr val="334156"/>
                </a:solidFill>
                <a:latin typeface="Calibri"/>
                <a:cs typeface="Calibri"/>
              </a:rPr>
              <a:t>F</a:t>
            </a:r>
            <a:r>
              <a:rPr sz="1400" spc="50" dirty="0">
                <a:solidFill>
                  <a:srgbClr val="334156"/>
                </a:solidFill>
                <a:latin typeface="Calibri"/>
                <a:cs typeface="Calibri"/>
              </a:rPr>
              <a:t>iltering</a:t>
            </a:r>
            <a:endParaRPr sz="1400">
              <a:latin typeface="Calibri"/>
              <a:cs typeface="Calibri"/>
            </a:endParaRPr>
          </a:p>
          <a:p>
            <a:pPr marL="299085" indent="-286385">
              <a:lnSpc>
                <a:spcPct val="100000"/>
              </a:lnSpc>
              <a:spcBef>
                <a:spcPts val="250"/>
              </a:spcBef>
              <a:buClr>
                <a:srgbClr val="334156"/>
              </a:buClr>
              <a:buFont typeface="Arial"/>
              <a:buChar char="•"/>
              <a:tabLst>
                <a:tab pos="299720" algn="l"/>
              </a:tabLst>
            </a:pPr>
            <a:r>
              <a:rPr sz="1400" spc="245" dirty="0">
                <a:solidFill>
                  <a:srgbClr val="334156"/>
                </a:solidFill>
                <a:latin typeface="Calibri"/>
                <a:cs typeface="Calibri"/>
              </a:rPr>
              <a:t>J</a:t>
            </a:r>
            <a:r>
              <a:rPr sz="1400" spc="55" dirty="0">
                <a:solidFill>
                  <a:srgbClr val="334156"/>
                </a:solidFill>
                <a:latin typeface="Calibri"/>
                <a:cs typeface="Calibri"/>
              </a:rPr>
              <a:t>oining</a:t>
            </a:r>
            <a:r>
              <a:rPr sz="1400" spc="45" dirty="0">
                <a:solidFill>
                  <a:srgbClr val="334156"/>
                </a:solidFill>
                <a:latin typeface="Calibri"/>
                <a:cs typeface="Calibri"/>
              </a:rPr>
              <a:t> </a:t>
            </a:r>
            <a:r>
              <a:rPr sz="1400" spc="100" dirty="0">
                <a:solidFill>
                  <a:srgbClr val="334156"/>
                </a:solidFill>
                <a:latin typeface="Calibri"/>
                <a:cs typeface="Calibri"/>
              </a:rPr>
              <a:t>T</a:t>
            </a:r>
            <a:r>
              <a:rPr sz="1400" spc="105" dirty="0">
                <a:solidFill>
                  <a:srgbClr val="334156"/>
                </a:solidFill>
                <a:latin typeface="Calibri"/>
                <a:cs typeface="Calibri"/>
              </a:rPr>
              <a:t>ab</a:t>
            </a:r>
            <a:r>
              <a:rPr sz="1400" spc="45" dirty="0">
                <a:solidFill>
                  <a:srgbClr val="334156"/>
                </a:solidFill>
                <a:latin typeface="Calibri"/>
                <a:cs typeface="Calibri"/>
              </a:rPr>
              <a:t>le</a:t>
            </a:r>
            <a:r>
              <a:rPr sz="1400" spc="150" dirty="0">
                <a:solidFill>
                  <a:srgbClr val="334156"/>
                </a:solidFill>
                <a:latin typeface="Calibri"/>
                <a:cs typeface="Calibri"/>
              </a:rPr>
              <a:t>s</a:t>
            </a:r>
            <a:endParaRPr sz="1400">
              <a:latin typeface="Calibri"/>
              <a:cs typeface="Calibri"/>
            </a:endParaRPr>
          </a:p>
          <a:p>
            <a:pPr marL="299085" indent="-286385">
              <a:lnSpc>
                <a:spcPct val="100000"/>
              </a:lnSpc>
              <a:spcBef>
                <a:spcPts val="250"/>
              </a:spcBef>
              <a:buClr>
                <a:srgbClr val="334156"/>
              </a:buClr>
              <a:buFont typeface="Arial"/>
              <a:buChar char="•"/>
              <a:tabLst>
                <a:tab pos="299720" algn="l"/>
              </a:tabLst>
            </a:pPr>
            <a:r>
              <a:rPr sz="1400" spc="165" dirty="0">
                <a:solidFill>
                  <a:srgbClr val="334156"/>
                </a:solidFill>
                <a:latin typeface="Calibri"/>
                <a:cs typeface="Calibri"/>
              </a:rPr>
              <a:t>S</a:t>
            </a:r>
            <a:r>
              <a:rPr sz="1400" spc="100" dirty="0">
                <a:solidFill>
                  <a:srgbClr val="334156"/>
                </a:solidFill>
                <a:latin typeface="Calibri"/>
                <a:cs typeface="Calibri"/>
              </a:rPr>
              <a:t>u</a:t>
            </a:r>
            <a:r>
              <a:rPr sz="1400" spc="95" dirty="0">
                <a:solidFill>
                  <a:srgbClr val="334156"/>
                </a:solidFill>
                <a:latin typeface="Calibri"/>
                <a:cs typeface="Calibri"/>
              </a:rPr>
              <a:t>b</a:t>
            </a:r>
            <a:r>
              <a:rPr sz="1400" spc="125" dirty="0">
                <a:solidFill>
                  <a:srgbClr val="334156"/>
                </a:solidFill>
                <a:latin typeface="Calibri"/>
                <a:cs typeface="Calibri"/>
              </a:rPr>
              <a:t>q</a:t>
            </a:r>
            <a:r>
              <a:rPr sz="1400" spc="75" dirty="0">
                <a:solidFill>
                  <a:srgbClr val="334156"/>
                </a:solidFill>
                <a:latin typeface="Calibri"/>
                <a:cs typeface="Calibri"/>
              </a:rPr>
              <a:t>ue</a:t>
            </a:r>
            <a:r>
              <a:rPr sz="1400" spc="5" dirty="0">
                <a:solidFill>
                  <a:srgbClr val="334156"/>
                </a:solidFill>
                <a:latin typeface="Calibri"/>
                <a:cs typeface="Calibri"/>
              </a:rPr>
              <a:t>r</a:t>
            </a:r>
            <a:r>
              <a:rPr sz="1400" spc="55" dirty="0">
                <a:solidFill>
                  <a:srgbClr val="334156"/>
                </a:solidFill>
                <a:latin typeface="Calibri"/>
                <a:cs typeface="Calibri"/>
              </a:rPr>
              <a:t>ie</a:t>
            </a:r>
            <a:r>
              <a:rPr sz="1400" spc="150" dirty="0">
                <a:solidFill>
                  <a:srgbClr val="334156"/>
                </a:solidFill>
                <a:latin typeface="Calibri"/>
                <a:cs typeface="Calibri"/>
              </a:rPr>
              <a:t>s</a:t>
            </a:r>
            <a:r>
              <a:rPr sz="1400" spc="45" dirty="0">
                <a:solidFill>
                  <a:srgbClr val="334156"/>
                </a:solidFill>
                <a:latin typeface="Calibri"/>
                <a:cs typeface="Calibri"/>
              </a:rPr>
              <a:t> </a:t>
            </a:r>
            <a:r>
              <a:rPr sz="1400" spc="65" dirty="0">
                <a:solidFill>
                  <a:srgbClr val="334156"/>
                </a:solidFill>
                <a:latin typeface="Calibri"/>
                <a:cs typeface="Calibri"/>
              </a:rPr>
              <a:t>&amp;</a:t>
            </a:r>
            <a:r>
              <a:rPr sz="1400" spc="45" dirty="0">
                <a:solidFill>
                  <a:srgbClr val="334156"/>
                </a:solidFill>
                <a:latin typeface="Calibri"/>
                <a:cs typeface="Calibri"/>
              </a:rPr>
              <a:t> </a:t>
            </a:r>
            <a:r>
              <a:rPr sz="1400" spc="150" dirty="0">
                <a:solidFill>
                  <a:srgbClr val="334156"/>
                </a:solidFill>
                <a:latin typeface="Calibri"/>
                <a:cs typeface="Calibri"/>
              </a:rPr>
              <a:t>CTEs</a:t>
            </a:r>
            <a:endParaRPr sz="1400">
              <a:latin typeface="Calibri"/>
              <a:cs typeface="Calibri"/>
            </a:endParaRPr>
          </a:p>
          <a:p>
            <a:pPr marL="299085" indent="-286385">
              <a:lnSpc>
                <a:spcPct val="100000"/>
              </a:lnSpc>
              <a:spcBef>
                <a:spcPts val="250"/>
              </a:spcBef>
              <a:buClr>
                <a:srgbClr val="334156"/>
              </a:buClr>
              <a:buFont typeface="Arial"/>
              <a:buChar char="•"/>
              <a:tabLst>
                <a:tab pos="299720" algn="l"/>
              </a:tabLst>
            </a:pPr>
            <a:r>
              <a:rPr sz="1400" spc="100" dirty="0">
                <a:solidFill>
                  <a:srgbClr val="334156"/>
                </a:solidFill>
                <a:latin typeface="Calibri"/>
                <a:cs typeface="Calibri"/>
              </a:rPr>
              <a:t>D</a:t>
            </a:r>
            <a:r>
              <a:rPr sz="1400" spc="80" dirty="0">
                <a:solidFill>
                  <a:srgbClr val="334156"/>
                </a:solidFill>
                <a:latin typeface="Calibri"/>
                <a:cs typeface="Calibri"/>
              </a:rPr>
              <a:t>a</a:t>
            </a:r>
            <a:r>
              <a:rPr sz="1400" spc="70" dirty="0">
                <a:solidFill>
                  <a:srgbClr val="334156"/>
                </a:solidFill>
                <a:latin typeface="Calibri"/>
                <a:cs typeface="Calibri"/>
              </a:rPr>
              <a:t>t</a:t>
            </a:r>
            <a:r>
              <a:rPr sz="1400" spc="85" dirty="0">
                <a:solidFill>
                  <a:srgbClr val="334156"/>
                </a:solidFill>
                <a:latin typeface="Calibri"/>
                <a:cs typeface="Calibri"/>
              </a:rPr>
              <a:t>a</a:t>
            </a:r>
            <a:r>
              <a:rPr sz="1400" spc="60" dirty="0">
                <a:solidFill>
                  <a:srgbClr val="334156"/>
                </a:solidFill>
                <a:latin typeface="Calibri"/>
                <a:cs typeface="Calibri"/>
              </a:rPr>
              <a:t> </a:t>
            </a:r>
            <a:r>
              <a:rPr sz="1400" spc="75" dirty="0">
                <a:solidFill>
                  <a:srgbClr val="334156"/>
                </a:solidFill>
                <a:latin typeface="Calibri"/>
                <a:cs typeface="Calibri"/>
              </a:rPr>
              <a:t>Visua</a:t>
            </a:r>
            <a:r>
              <a:rPr sz="1400" spc="35" dirty="0">
                <a:solidFill>
                  <a:srgbClr val="334156"/>
                </a:solidFill>
                <a:latin typeface="Calibri"/>
                <a:cs typeface="Calibri"/>
              </a:rPr>
              <a:t>l</a:t>
            </a:r>
            <a:r>
              <a:rPr sz="1400" spc="50" dirty="0">
                <a:solidFill>
                  <a:srgbClr val="334156"/>
                </a:solidFill>
                <a:latin typeface="Calibri"/>
                <a:cs typeface="Calibri"/>
              </a:rPr>
              <a:t>iz</a:t>
            </a:r>
            <a:r>
              <a:rPr sz="1400" spc="75" dirty="0">
                <a:solidFill>
                  <a:srgbClr val="334156"/>
                </a:solidFill>
                <a:latin typeface="Calibri"/>
                <a:cs typeface="Calibri"/>
              </a:rPr>
              <a:t>a</a:t>
            </a:r>
            <a:r>
              <a:rPr sz="1400" spc="70" dirty="0">
                <a:solidFill>
                  <a:srgbClr val="334156"/>
                </a:solidFill>
                <a:latin typeface="Calibri"/>
                <a:cs typeface="Calibri"/>
              </a:rPr>
              <a:t>t</a:t>
            </a:r>
            <a:r>
              <a:rPr sz="1400" spc="30" dirty="0">
                <a:solidFill>
                  <a:srgbClr val="334156"/>
                </a:solidFill>
                <a:latin typeface="Calibri"/>
                <a:cs typeface="Calibri"/>
              </a:rPr>
              <a:t>i</a:t>
            </a:r>
            <a:r>
              <a:rPr sz="1400" spc="65" dirty="0">
                <a:solidFill>
                  <a:srgbClr val="334156"/>
                </a:solidFill>
                <a:latin typeface="Calibri"/>
                <a:cs typeface="Calibri"/>
              </a:rPr>
              <a:t>on</a:t>
            </a:r>
            <a:endParaRPr sz="1400">
              <a:latin typeface="Calibri"/>
              <a:cs typeface="Calibri"/>
            </a:endParaRPr>
          </a:p>
        </p:txBody>
      </p:sp>
      <p:sp>
        <p:nvSpPr>
          <p:cNvPr id="48" name="object 48"/>
          <p:cNvSpPr txBox="1"/>
          <p:nvPr/>
        </p:nvSpPr>
        <p:spPr>
          <a:xfrm>
            <a:off x="3275203" y="2502521"/>
            <a:ext cx="1325880" cy="292100"/>
          </a:xfrm>
          <a:prstGeom prst="rect">
            <a:avLst/>
          </a:prstGeom>
        </p:spPr>
        <p:txBody>
          <a:bodyPr vert="horz" wrap="square" lIns="0" tIns="0" rIns="0" bIns="0" rtlCol="0">
            <a:spAutoFit/>
          </a:bodyPr>
          <a:lstStyle/>
          <a:p>
            <a:pPr marL="12700">
              <a:lnSpc>
                <a:spcPct val="100000"/>
              </a:lnSpc>
            </a:pPr>
            <a:r>
              <a:rPr sz="2100" b="1" spc="80" dirty="0">
                <a:solidFill>
                  <a:srgbClr val="334156"/>
                </a:solidFill>
                <a:latin typeface="Calibri"/>
                <a:cs typeface="Calibri"/>
              </a:rPr>
              <a:t>Obj</a:t>
            </a:r>
            <a:r>
              <a:rPr sz="2100" b="1" spc="70" dirty="0">
                <a:solidFill>
                  <a:srgbClr val="334156"/>
                </a:solidFill>
                <a:latin typeface="Calibri"/>
                <a:cs typeface="Calibri"/>
              </a:rPr>
              <a:t>e</a:t>
            </a:r>
            <a:r>
              <a:rPr sz="2100" b="1" spc="105" dirty="0">
                <a:solidFill>
                  <a:srgbClr val="334156"/>
                </a:solidFill>
                <a:latin typeface="Calibri"/>
                <a:cs typeface="Calibri"/>
              </a:rPr>
              <a:t>cti</a:t>
            </a:r>
            <a:r>
              <a:rPr sz="2100" b="1" spc="135" dirty="0">
                <a:solidFill>
                  <a:srgbClr val="334156"/>
                </a:solidFill>
                <a:latin typeface="Calibri"/>
                <a:cs typeface="Calibri"/>
              </a:rPr>
              <a:t>v</a:t>
            </a:r>
            <a:r>
              <a:rPr sz="2100" b="1" spc="140" dirty="0">
                <a:solidFill>
                  <a:srgbClr val="334156"/>
                </a:solidFill>
                <a:latin typeface="Calibri"/>
                <a:cs typeface="Calibri"/>
              </a:rPr>
              <a:t>es</a:t>
            </a:r>
            <a:endParaRPr sz="2100">
              <a:latin typeface="Calibri"/>
              <a:cs typeface="Calibri"/>
            </a:endParaRPr>
          </a:p>
        </p:txBody>
      </p:sp>
      <p:sp>
        <p:nvSpPr>
          <p:cNvPr id="49" name="object 49"/>
          <p:cNvSpPr/>
          <p:nvPr/>
        </p:nvSpPr>
        <p:spPr>
          <a:xfrm>
            <a:off x="2359279" y="2184273"/>
            <a:ext cx="802005" cy="792480"/>
          </a:xfrm>
          <a:custGeom>
            <a:avLst/>
            <a:gdLst/>
            <a:ahLst/>
            <a:cxnLst/>
            <a:rect l="l" t="t" r="r" b="b"/>
            <a:pathLst>
              <a:path w="802005" h="792480">
                <a:moveTo>
                  <a:pt x="405256" y="0"/>
                </a:moveTo>
                <a:lnTo>
                  <a:pt x="396113" y="0"/>
                </a:lnTo>
                <a:lnTo>
                  <a:pt x="363618" y="1312"/>
                </a:lnTo>
                <a:lnTo>
                  <a:pt x="300904" y="11509"/>
                </a:lnTo>
                <a:lnTo>
                  <a:pt x="241905" y="31120"/>
                </a:lnTo>
                <a:lnTo>
                  <a:pt x="187433" y="59333"/>
                </a:lnTo>
                <a:lnTo>
                  <a:pt x="138304" y="95333"/>
                </a:lnTo>
                <a:lnTo>
                  <a:pt x="95333" y="138304"/>
                </a:lnTo>
                <a:lnTo>
                  <a:pt x="59333" y="187433"/>
                </a:lnTo>
                <a:lnTo>
                  <a:pt x="31120" y="241905"/>
                </a:lnTo>
                <a:lnTo>
                  <a:pt x="11509" y="300904"/>
                </a:lnTo>
                <a:lnTo>
                  <a:pt x="1312" y="363618"/>
                </a:lnTo>
                <a:lnTo>
                  <a:pt x="0" y="396113"/>
                </a:lnTo>
                <a:lnTo>
                  <a:pt x="1312" y="428607"/>
                </a:lnTo>
                <a:lnTo>
                  <a:pt x="11509" y="491321"/>
                </a:lnTo>
                <a:lnTo>
                  <a:pt x="31120" y="550320"/>
                </a:lnTo>
                <a:lnTo>
                  <a:pt x="59333" y="604792"/>
                </a:lnTo>
                <a:lnTo>
                  <a:pt x="95333" y="653921"/>
                </a:lnTo>
                <a:lnTo>
                  <a:pt x="138304" y="696892"/>
                </a:lnTo>
                <a:lnTo>
                  <a:pt x="187433" y="732892"/>
                </a:lnTo>
                <a:lnTo>
                  <a:pt x="241905" y="761105"/>
                </a:lnTo>
                <a:lnTo>
                  <a:pt x="300904" y="780716"/>
                </a:lnTo>
                <a:lnTo>
                  <a:pt x="363618" y="790913"/>
                </a:lnTo>
                <a:lnTo>
                  <a:pt x="396113" y="792226"/>
                </a:lnTo>
                <a:lnTo>
                  <a:pt x="405256" y="792226"/>
                </a:lnTo>
                <a:lnTo>
                  <a:pt x="469525" y="787043"/>
                </a:lnTo>
                <a:lnTo>
                  <a:pt x="530493" y="772037"/>
                </a:lnTo>
                <a:lnTo>
                  <a:pt x="587344" y="748022"/>
                </a:lnTo>
                <a:lnTo>
                  <a:pt x="639264" y="715814"/>
                </a:lnTo>
                <a:lnTo>
                  <a:pt x="685434" y="676227"/>
                </a:lnTo>
                <a:lnTo>
                  <a:pt x="725040" y="630075"/>
                </a:lnTo>
                <a:lnTo>
                  <a:pt x="757266" y="578173"/>
                </a:lnTo>
                <a:lnTo>
                  <a:pt x="781294" y="521336"/>
                </a:lnTo>
                <a:lnTo>
                  <a:pt x="796310" y="460377"/>
                </a:lnTo>
                <a:lnTo>
                  <a:pt x="801496" y="396113"/>
                </a:lnTo>
                <a:lnTo>
                  <a:pt x="800183" y="363618"/>
                </a:lnTo>
                <a:lnTo>
                  <a:pt x="789980" y="300904"/>
                </a:lnTo>
                <a:lnTo>
                  <a:pt x="770356" y="241905"/>
                </a:lnTo>
                <a:lnTo>
                  <a:pt x="742127" y="187433"/>
                </a:lnTo>
                <a:lnTo>
                  <a:pt x="706109" y="138304"/>
                </a:lnTo>
                <a:lnTo>
                  <a:pt x="663119" y="95333"/>
                </a:lnTo>
                <a:lnTo>
                  <a:pt x="613972" y="59333"/>
                </a:lnTo>
                <a:lnTo>
                  <a:pt x="559484" y="31120"/>
                </a:lnTo>
                <a:lnTo>
                  <a:pt x="500472" y="11509"/>
                </a:lnTo>
                <a:lnTo>
                  <a:pt x="437752" y="1312"/>
                </a:lnTo>
                <a:lnTo>
                  <a:pt x="405256" y="0"/>
                </a:lnTo>
                <a:close/>
              </a:path>
            </a:pathLst>
          </a:custGeom>
          <a:solidFill>
            <a:srgbClr val="31AAD9"/>
          </a:solidFill>
        </p:spPr>
        <p:txBody>
          <a:bodyPr wrap="square" lIns="0" tIns="0" rIns="0" bIns="0" rtlCol="0"/>
          <a:lstStyle/>
          <a:p>
            <a:endParaRPr/>
          </a:p>
        </p:txBody>
      </p:sp>
      <p:sp>
        <p:nvSpPr>
          <p:cNvPr id="50" name="object 50"/>
          <p:cNvSpPr/>
          <p:nvPr/>
        </p:nvSpPr>
        <p:spPr>
          <a:xfrm>
            <a:off x="5494020" y="2196210"/>
            <a:ext cx="802005" cy="814705"/>
          </a:xfrm>
          <a:custGeom>
            <a:avLst/>
            <a:gdLst/>
            <a:ahLst/>
            <a:cxnLst/>
            <a:rect l="l" t="t" r="r" b="b"/>
            <a:pathLst>
              <a:path w="802004" h="814705">
                <a:moveTo>
                  <a:pt x="400812" y="0"/>
                </a:moveTo>
                <a:lnTo>
                  <a:pt x="335798" y="5327"/>
                </a:lnTo>
                <a:lnTo>
                  <a:pt x="274124" y="20752"/>
                </a:lnTo>
                <a:lnTo>
                  <a:pt x="216616" y="45437"/>
                </a:lnTo>
                <a:lnTo>
                  <a:pt x="164098" y="78544"/>
                </a:lnTo>
                <a:lnTo>
                  <a:pt x="117395" y="119237"/>
                </a:lnTo>
                <a:lnTo>
                  <a:pt x="77333" y="166676"/>
                </a:lnTo>
                <a:lnTo>
                  <a:pt x="44738" y="220026"/>
                </a:lnTo>
                <a:lnTo>
                  <a:pt x="20433" y="278449"/>
                </a:lnTo>
                <a:lnTo>
                  <a:pt x="5245" y="341106"/>
                </a:lnTo>
                <a:lnTo>
                  <a:pt x="0" y="407162"/>
                </a:lnTo>
                <a:lnTo>
                  <a:pt x="1328" y="440544"/>
                </a:lnTo>
                <a:lnTo>
                  <a:pt x="11648" y="504981"/>
                </a:lnTo>
                <a:lnTo>
                  <a:pt x="31497" y="565614"/>
                </a:lnTo>
                <a:lnTo>
                  <a:pt x="60051" y="621602"/>
                </a:lnTo>
                <a:lnTo>
                  <a:pt x="96483" y="672106"/>
                </a:lnTo>
                <a:lnTo>
                  <a:pt x="139968" y="716286"/>
                </a:lnTo>
                <a:lnTo>
                  <a:pt x="189681" y="753302"/>
                </a:lnTo>
                <a:lnTo>
                  <a:pt x="244798" y="782316"/>
                </a:lnTo>
                <a:lnTo>
                  <a:pt x="304492" y="802486"/>
                </a:lnTo>
                <a:lnTo>
                  <a:pt x="367939" y="812973"/>
                </a:lnTo>
                <a:lnTo>
                  <a:pt x="400812" y="814324"/>
                </a:lnTo>
                <a:lnTo>
                  <a:pt x="433666" y="812973"/>
                </a:lnTo>
                <a:lnTo>
                  <a:pt x="497082" y="802486"/>
                </a:lnTo>
                <a:lnTo>
                  <a:pt x="556752" y="782316"/>
                </a:lnTo>
                <a:lnTo>
                  <a:pt x="611849" y="753302"/>
                </a:lnTo>
                <a:lnTo>
                  <a:pt x="661549" y="716286"/>
                </a:lnTo>
                <a:lnTo>
                  <a:pt x="705025" y="672106"/>
                </a:lnTo>
                <a:lnTo>
                  <a:pt x="741451" y="621602"/>
                </a:lnTo>
                <a:lnTo>
                  <a:pt x="770001" y="565614"/>
                </a:lnTo>
                <a:lnTo>
                  <a:pt x="789848" y="504981"/>
                </a:lnTo>
                <a:lnTo>
                  <a:pt x="800168" y="440544"/>
                </a:lnTo>
                <a:lnTo>
                  <a:pt x="801496" y="407162"/>
                </a:lnTo>
                <a:lnTo>
                  <a:pt x="800168" y="373761"/>
                </a:lnTo>
                <a:lnTo>
                  <a:pt x="789848" y="309300"/>
                </a:lnTo>
                <a:lnTo>
                  <a:pt x="770001" y="248656"/>
                </a:lnTo>
                <a:lnTo>
                  <a:pt x="741451" y="192665"/>
                </a:lnTo>
                <a:lnTo>
                  <a:pt x="705025" y="142165"/>
                </a:lnTo>
                <a:lnTo>
                  <a:pt x="661549" y="97995"/>
                </a:lnTo>
                <a:lnTo>
                  <a:pt x="611849" y="60990"/>
                </a:lnTo>
                <a:lnTo>
                  <a:pt x="556752" y="31990"/>
                </a:lnTo>
                <a:lnTo>
                  <a:pt x="497082" y="11830"/>
                </a:lnTo>
                <a:lnTo>
                  <a:pt x="433666" y="1349"/>
                </a:lnTo>
                <a:lnTo>
                  <a:pt x="400812" y="0"/>
                </a:lnTo>
                <a:close/>
              </a:path>
            </a:pathLst>
          </a:custGeom>
          <a:solidFill>
            <a:srgbClr val="31AAD9"/>
          </a:solidFill>
        </p:spPr>
        <p:txBody>
          <a:bodyPr wrap="square" lIns="0" tIns="0" rIns="0" bIns="0" rtlCol="0"/>
          <a:lstStyle/>
          <a:p>
            <a:endParaRPr/>
          </a:p>
        </p:txBody>
      </p:sp>
      <p:sp>
        <p:nvSpPr>
          <p:cNvPr id="51" name="object 51"/>
          <p:cNvSpPr/>
          <p:nvPr/>
        </p:nvSpPr>
        <p:spPr>
          <a:xfrm>
            <a:off x="5742983" y="2464435"/>
            <a:ext cx="304165" cy="301625"/>
          </a:xfrm>
          <a:custGeom>
            <a:avLst/>
            <a:gdLst/>
            <a:ahLst/>
            <a:cxnLst/>
            <a:rect l="l" t="t" r="r" b="b"/>
            <a:pathLst>
              <a:path w="304164" h="301625">
                <a:moveTo>
                  <a:pt x="151848" y="0"/>
                </a:moveTo>
                <a:lnTo>
                  <a:pt x="108595" y="6186"/>
                </a:lnTo>
                <a:lnTo>
                  <a:pt x="70269" y="23514"/>
                </a:lnTo>
                <a:lnTo>
                  <a:pt x="38577" y="50138"/>
                </a:lnTo>
                <a:lnTo>
                  <a:pt x="15222" y="84213"/>
                </a:lnTo>
                <a:lnTo>
                  <a:pt x="1910" y="123891"/>
                </a:lnTo>
                <a:lnTo>
                  <a:pt x="0" y="138044"/>
                </a:lnTo>
                <a:lnTo>
                  <a:pt x="555" y="154174"/>
                </a:lnTo>
                <a:lnTo>
                  <a:pt x="9561" y="198742"/>
                </a:lnTo>
                <a:lnTo>
                  <a:pt x="28400" y="236712"/>
                </a:lnTo>
                <a:lnTo>
                  <a:pt x="55559" y="266974"/>
                </a:lnTo>
                <a:lnTo>
                  <a:pt x="89524" y="288416"/>
                </a:lnTo>
                <a:lnTo>
                  <a:pt x="128782" y="299928"/>
                </a:lnTo>
                <a:lnTo>
                  <a:pt x="142783" y="301366"/>
                </a:lnTo>
                <a:lnTo>
                  <a:pt x="158664" y="300739"/>
                </a:lnTo>
                <a:lnTo>
                  <a:pt x="202745" y="291302"/>
                </a:lnTo>
                <a:lnTo>
                  <a:pt x="240485" y="271852"/>
                </a:lnTo>
                <a:lnTo>
                  <a:pt x="243390" y="269620"/>
                </a:lnTo>
                <a:lnTo>
                  <a:pt x="152250" y="269620"/>
                </a:lnTo>
                <a:lnTo>
                  <a:pt x="139106" y="268886"/>
                </a:lnTo>
                <a:lnTo>
                  <a:pt x="101317" y="258195"/>
                </a:lnTo>
                <a:lnTo>
                  <a:pt x="80230" y="244402"/>
                </a:lnTo>
                <a:lnTo>
                  <a:pt x="87723" y="232997"/>
                </a:lnTo>
                <a:lnTo>
                  <a:pt x="96695" y="223273"/>
                </a:lnTo>
                <a:lnTo>
                  <a:pt x="106999" y="215315"/>
                </a:lnTo>
                <a:lnTo>
                  <a:pt x="114137" y="211518"/>
                </a:lnTo>
                <a:lnTo>
                  <a:pt x="63467" y="211518"/>
                </a:lnTo>
                <a:lnTo>
                  <a:pt x="37369" y="168341"/>
                </a:lnTo>
                <a:lnTo>
                  <a:pt x="36369" y="139150"/>
                </a:lnTo>
                <a:lnTo>
                  <a:pt x="38082" y="125505"/>
                </a:lnTo>
                <a:lnTo>
                  <a:pt x="53143" y="87926"/>
                </a:lnTo>
                <a:lnTo>
                  <a:pt x="80324" y="58779"/>
                </a:lnTo>
                <a:lnTo>
                  <a:pt x="116324" y="40419"/>
                </a:lnTo>
                <a:lnTo>
                  <a:pt x="151848" y="35051"/>
                </a:lnTo>
                <a:lnTo>
                  <a:pt x="248392" y="35051"/>
                </a:lnTo>
                <a:lnTo>
                  <a:pt x="244810" y="31978"/>
                </a:lnTo>
                <a:lnTo>
                  <a:pt x="209414" y="11347"/>
                </a:lnTo>
                <a:lnTo>
                  <a:pt x="169018" y="964"/>
                </a:lnTo>
                <a:lnTo>
                  <a:pt x="154747" y="27"/>
                </a:lnTo>
                <a:lnTo>
                  <a:pt x="151848" y="0"/>
                </a:lnTo>
                <a:close/>
              </a:path>
              <a:path w="304164" h="301625">
                <a:moveTo>
                  <a:pt x="239836" y="202564"/>
                </a:moveTo>
                <a:lnTo>
                  <a:pt x="151848" y="202564"/>
                </a:lnTo>
                <a:lnTo>
                  <a:pt x="165453" y="203579"/>
                </a:lnTo>
                <a:lnTo>
                  <a:pt x="178460" y="206562"/>
                </a:lnTo>
                <a:lnTo>
                  <a:pt x="190683" y="211421"/>
                </a:lnTo>
                <a:lnTo>
                  <a:pt x="201938" y="218061"/>
                </a:lnTo>
                <a:lnTo>
                  <a:pt x="212038" y="226391"/>
                </a:lnTo>
                <a:lnTo>
                  <a:pt x="220797" y="236318"/>
                </a:lnTo>
                <a:lnTo>
                  <a:pt x="212414" y="247127"/>
                </a:lnTo>
                <a:lnTo>
                  <a:pt x="178920" y="266289"/>
                </a:lnTo>
                <a:lnTo>
                  <a:pt x="152250" y="269620"/>
                </a:lnTo>
                <a:lnTo>
                  <a:pt x="243390" y="269620"/>
                </a:lnTo>
                <a:lnTo>
                  <a:pt x="278723" y="233281"/>
                </a:lnTo>
                <a:lnTo>
                  <a:pt x="290738" y="211872"/>
                </a:lnTo>
                <a:lnTo>
                  <a:pt x="254962" y="211872"/>
                </a:lnTo>
                <a:lnTo>
                  <a:pt x="244236" y="205461"/>
                </a:lnTo>
                <a:lnTo>
                  <a:pt x="239836" y="202564"/>
                </a:lnTo>
                <a:close/>
              </a:path>
              <a:path w="304164" h="301625">
                <a:moveTo>
                  <a:pt x="248392" y="35051"/>
                </a:moveTo>
                <a:lnTo>
                  <a:pt x="151848" y="35051"/>
                </a:lnTo>
                <a:lnTo>
                  <a:pt x="166545" y="35939"/>
                </a:lnTo>
                <a:lnTo>
                  <a:pt x="180719" y="38530"/>
                </a:lnTo>
                <a:lnTo>
                  <a:pt x="219039" y="55479"/>
                </a:lnTo>
                <a:lnTo>
                  <a:pt x="248834" y="83987"/>
                </a:lnTo>
                <a:lnTo>
                  <a:pt x="267244" y="121223"/>
                </a:lnTo>
                <a:lnTo>
                  <a:pt x="271696" y="151079"/>
                </a:lnTo>
                <a:lnTo>
                  <a:pt x="271010" y="163922"/>
                </a:lnTo>
                <a:lnTo>
                  <a:pt x="268745" y="177334"/>
                </a:lnTo>
                <a:lnTo>
                  <a:pt x="265182" y="189769"/>
                </a:lnTo>
                <a:lnTo>
                  <a:pt x="260522" y="201269"/>
                </a:lnTo>
                <a:lnTo>
                  <a:pt x="254962" y="211872"/>
                </a:lnTo>
                <a:lnTo>
                  <a:pt x="290738" y="211872"/>
                </a:lnTo>
                <a:lnTo>
                  <a:pt x="302828" y="170419"/>
                </a:lnTo>
                <a:lnTo>
                  <a:pt x="304014" y="156522"/>
                </a:lnTo>
                <a:lnTo>
                  <a:pt x="303341" y="141154"/>
                </a:lnTo>
                <a:lnTo>
                  <a:pt x="293539" y="98303"/>
                </a:lnTo>
                <a:lnTo>
                  <a:pt x="273441" y="61437"/>
                </a:lnTo>
                <a:lnTo>
                  <a:pt x="255192" y="40887"/>
                </a:lnTo>
                <a:lnTo>
                  <a:pt x="248392" y="35051"/>
                </a:lnTo>
                <a:close/>
              </a:path>
              <a:path w="304164" h="301625">
                <a:moveTo>
                  <a:pt x="155526" y="70138"/>
                </a:moveTo>
                <a:lnTo>
                  <a:pt x="115040" y="83226"/>
                </a:lnTo>
                <a:lnTo>
                  <a:pt x="90544" y="115815"/>
                </a:lnTo>
                <a:lnTo>
                  <a:pt x="87544" y="129260"/>
                </a:lnTo>
                <a:lnTo>
                  <a:pt x="88173" y="145299"/>
                </a:lnTo>
                <a:lnTo>
                  <a:pt x="90695" y="158523"/>
                </a:lnTo>
                <a:lnTo>
                  <a:pt x="95340" y="169351"/>
                </a:lnTo>
                <a:lnTo>
                  <a:pt x="102335" y="178207"/>
                </a:lnTo>
                <a:lnTo>
                  <a:pt x="91207" y="185318"/>
                </a:lnTo>
                <a:lnTo>
                  <a:pt x="80955" y="193241"/>
                </a:lnTo>
                <a:lnTo>
                  <a:pt x="71676" y="201975"/>
                </a:lnTo>
                <a:lnTo>
                  <a:pt x="63467" y="211518"/>
                </a:lnTo>
                <a:lnTo>
                  <a:pt x="114137" y="211518"/>
                </a:lnTo>
                <a:lnTo>
                  <a:pt x="118486" y="209205"/>
                </a:lnTo>
                <a:lnTo>
                  <a:pt x="131009" y="205027"/>
                </a:lnTo>
                <a:lnTo>
                  <a:pt x="144419" y="202865"/>
                </a:lnTo>
                <a:lnTo>
                  <a:pt x="151848" y="202564"/>
                </a:lnTo>
                <a:lnTo>
                  <a:pt x="239836" y="202564"/>
                </a:lnTo>
                <a:lnTo>
                  <a:pt x="233488" y="198385"/>
                </a:lnTo>
                <a:lnTo>
                  <a:pt x="222733" y="191159"/>
                </a:lnTo>
                <a:lnTo>
                  <a:pt x="211986" y="184300"/>
                </a:lnTo>
                <a:lnTo>
                  <a:pt x="214740" y="172526"/>
                </a:lnTo>
                <a:lnTo>
                  <a:pt x="215878" y="168032"/>
                </a:lnTo>
                <a:lnTo>
                  <a:pt x="160399" y="168032"/>
                </a:lnTo>
                <a:lnTo>
                  <a:pt x="143718" y="166335"/>
                </a:lnTo>
                <a:lnTo>
                  <a:pt x="130965" y="160412"/>
                </a:lnTo>
                <a:lnTo>
                  <a:pt x="122400" y="151079"/>
                </a:lnTo>
                <a:lnTo>
                  <a:pt x="118283" y="139150"/>
                </a:lnTo>
                <a:lnTo>
                  <a:pt x="120699" y="123498"/>
                </a:lnTo>
                <a:lnTo>
                  <a:pt x="127707" y="111427"/>
                </a:lnTo>
                <a:lnTo>
                  <a:pt x="138184" y="103579"/>
                </a:lnTo>
                <a:lnTo>
                  <a:pt x="151007" y="100594"/>
                </a:lnTo>
                <a:lnTo>
                  <a:pt x="151848" y="100583"/>
                </a:lnTo>
                <a:lnTo>
                  <a:pt x="207746" y="100583"/>
                </a:lnTo>
                <a:lnTo>
                  <a:pt x="201677" y="92044"/>
                </a:lnTo>
                <a:lnTo>
                  <a:pt x="192028" y="83014"/>
                </a:lnTo>
                <a:lnTo>
                  <a:pt x="180933" y="76252"/>
                </a:lnTo>
                <a:lnTo>
                  <a:pt x="168673" y="71909"/>
                </a:lnTo>
                <a:lnTo>
                  <a:pt x="155526" y="70138"/>
                </a:lnTo>
                <a:close/>
              </a:path>
              <a:path w="304164" h="301625">
                <a:moveTo>
                  <a:pt x="207746" y="100583"/>
                </a:moveTo>
                <a:lnTo>
                  <a:pt x="151848" y="100583"/>
                </a:lnTo>
                <a:lnTo>
                  <a:pt x="166322" y="103467"/>
                </a:lnTo>
                <a:lnTo>
                  <a:pt x="177819" y="111258"/>
                </a:lnTo>
                <a:lnTo>
                  <a:pt x="185168" y="122665"/>
                </a:lnTo>
                <a:lnTo>
                  <a:pt x="184251" y="140441"/>
                </a:lnTo>
                <a:lnTo>
                  <a:pt x="179309" y="153887"/>
                </a:lnTo>
                <a:lnTo>
                  <a:pt x="171105" y="163065"/>
                </a:lnTo>
                <a:lnTo>
                  <a:pt x="160399" y="168032"/>
                </a:lnTo>
                <a:lnTo>
                  <a:pt x="215878" y="168032"/>
                </a:lnTo>
                <a:lnTo>
                  <a:pt x="217802" y="160412"/>
                </a:lnTo>
                <a:lnTo>
                  <a:pt x="220205" y="147809"/>
                </a:lnTo>
                <a:lnTo>
                  <a:pt x="219143" y="131225"/>
                </a:lnTo>
                <a:lnTo>
                  <a:pt x="215515" y="116301"/>
                </a:lnTo>
                <a:lnTo>
                  <a:pt x="209599" y="103191"/>
                </a:lnTo>
                <a:lnTo>
                  <a:pt x="207746" y="100583"/>
                </a:lnTo>
                <a:close/>
              </a:path>
            </a:pathLst>
          </a:custGeom>
          <a:solidFill>
            <a:srgbClr val="FFFFFF"/>
          </a:solidFill>
        </p:spPr>
        <p:txBody>
          <a:bodyPr wrap="square" lIns="0" tIns="0" rIns="0" bIns="0" rtlCol="0"/>
          <a:lstStyle/>
          <a:p>
            <a:endParaRPr/>
          </a:p>
        </p:txBody>
      </p:sp>
      <p:sp>
        <p:nvSpPr>
          <p:cNvPr id="52" name="object 52"/>
          <p:cNvSpPr/>
          <p:nvPr/>
        </p:nvSpPr>
        <p:spPr>
          <a:xfrm>
            <a:off x="5603875" y="2330450"/>
            <a:ext cx="582295" cy="572770"/>
          </a:xfrm>
          <a:custGeom>
            <a:avLst/>
            <a:gdLst/>
            <a:ahLst/>
            <a:cxnLst/>
            <a:rect l="l" t="t" r="r" b="b"/>
            <a:pathLst>
              <a:path w="582295" h="572769">
                <a:moveTo>
                  <a:pt x="261747" y="488950"/>
                </a:moveTo>
                <a:lnTo>
                  <a:pt x="169290" y="488950"/>
                </a:lnTo>
                <a:lnTo>
                  <a:pt x="180212" y="495259"/>
                </a:lnTo>
                <a:lnTo>
                  <a:pt x="191291" y="500953"/>
                </a:lnTo>
                <a:lnTo>
                  <a:pt x="202686" y="506041"/>
                </a:lnTo>
                <a:lnTo>
                  <a:pt x="214556" y="510532"/>
                </a:lnTo>
                <a:lnTo>
                  <a:pt x="227058" y="514436"/>
                </a:lnTo>
                <a:lnTo>
                  <a:pt x="241680" y="558926"/>
                </a:lnTo>
                <a:lnTo>
                  <a:pt x="243204" y="566547"/>
                </a:lnTo>
                <a:lnTo>
                  <a:pt x="249427" y="572643"/>
                </a:lnTo>
                <a:lnTo>
                  <a:pt x="334010" y="572643"/>
                </a:lnTo>
                <a:lnTo>
                  <a:pt x="341757" y="566547"/>
                </a:lnTo>
                <a:lnTo>
                  <a:pt x="343280" y="558926"/>
                </a:lnTo>
                <a:lnTo>
                  <a:pt x="346818" y="539114"/>
                </a:lnTo>
                <a:lnTo>
                  <a:pt x="272414" y="539114"/>
                </a:lnTo>
                <a:lnTo>
                  <a:pt x="264795" y="496443"/>
                </a:lnTo>
                <a:lnTo>
                  <a:pt x="261747" y="488950"/>
                </a:lnTo>
                <a:close/>
              </a:path>
              <a:path w="582295" h="572769">
                <a:moveTo>
                  <a:pt x="417829" y="450088"/>
                </a:moveTo>
                <a:lnTo>
                  <a:pt x="411352" y="450088"/>
                </a:lnTo>
                <a:lnTo>
                  <a:pt x="407924" y="450850"/>
                </a:lnTo>
                <a:lnTo>
                  <a:pt x="404875" y="452374"/>
                </a:lnTo>
                <a:lnTo>
                  <a:pt x="393843" y="459276"/>
                </a:lnTo>
                <a:lnTo>
                  <a:pt x="382700" y="465439"/>
                </a:lnTo>
                <a:lnTo>
                  <a:pt x="371337" y="470836"/>
                </a:lnTo>
                <a:lnTo>
                  <a:pt x="359644" y="475439"/>
                </a:lnTo>
                <a:lnTo>
                  <a:pt x="347512" y="479221"/>
                </a:lnTo>
                <a:lnTo>
                  <a:pt x="334829" y="482153"/>
                </a:lnTo>
                <a:lnTo>
                  <a:pt x="323214" y="485901"/>
                </a:lnTo>
                <a:lnTo>
                  <a:pt x="320166" y="490347"/>
                </a:lnTo>
                <a:lnTo>
                  <a:pt x="318642" y="496443"/>
                </a:lnTo>
                <a:lnTo>
                  <a:pt x="310896" y="539114"/>
                </a:lnTo>
                <a:lnTo>
                  <a:pt x="346818" y="539114"/>
                </a:lnTo>
                <a:lnTo>
                  <a:pt x="350900" y="516255"/>
                </a:lnTo>
                <a:lnTo>
                  <a:pt x="363539" y="512577"/>
                </a:lnTo>
                <a:lnTo>
                  <a:pt x="375804" y="508292"/>
                </a:lnTo>
                <a:lnTo>
                  <a:pt x="387632" y="503390"/>
                </a:lnTo>
                <a:lnTo>
                  <a:pt x="398962" y="497862"/>
                </a:lnTo>
                <a:lnTo>
                  <a:pt x="409729" y="491697"/>
                </a:lnTo>
                <a:lnTo>
                  <a:pt x="492821" y="491697"/>
                </a:lnTo>
                <a:lnTo>
                  <a:pt x="506546" y="478155"/>
                </a:lnTo>
                <a:lnTo>
                  <a:pt x="458724" y="478155"/>
                </a:lnTo>
                <a:lnTo>
                  <a:pt x="423290" y="452374"/>
                </a:lnTo>
                <a:lnTo>
                  <a:pt x="421004" y="450850"/>
                </a:lnTo>
                <a:lnTo>
                  <a:pt x="417829" y="450088"/>
                </a:lnTo>
                <a:close/>
              </a:path>
              <a:path w="582295" h="572769">
                <a:moveTo>
                  <a:pt x="492821" y="491697"/>
                </a:moveTo>
                <a:lnTo>
                  <a:pt x="409729" y="491697"/>
                </a:lnTo>
                <a:lnTo>
                  <a:pt x="450976" y="513206"/>
                </a:lnTo>
                <a:lnTo>
                  <a:pt x="454405" y="515874"/>
                </a:lnTo>
                <a:lnTo>
                  <a:pt x="457708" y="517144"/>
                </a:lnTo>
                <a:lnTo>
                  <a:pt x="465074" y="517144"/>
                </a:lnTo>
                <a:lnTo>
                  <a:pt x="469138" y="515112"/>
                </a:lnTo>
                <a:lnTo>
                  <a:pt x="472566" y="511682"/>
                </a:lnTo>
                <a:lnTo>
                  <a:pt x="492821" y="491697"/>
                </a:lnTo>
                <a:close/>
              </a:path>
              <a:path w="582295" h="572769">
                <a:moveTo>
                  <a:pt x="124078" y="55499"/>
                </a:moveTo>
                <a:lnTo>
                  <a:pt x="116712" y="55499"/>
                </a:lnTo>
                <a:lnTo>
                  <a:pt x="112775" y="57531"/>
                </a:lnTo>
                <a:lnTo>
                  <a:pt x="109347" y="60960"/>
                </a:lnTo>
                <a:lnTo>
                  <a:pt x="55372" y="114300"/>
                </a:lnTo>
                <a:lnTo>
                  <a:pt x="55372" y="123443"/>
                </a:lnTo>
                <a:lnTo>
                  <a:pt x="60071" y="129539"/>
                </a:lnTo>
                <a:lnTo>
                  <a:pt x="84709" y="165988"/>
                </a:lnTo>
                <a:lnTo>
                  <a:pt x="63690" y="211632"/>
                </a:lnTo>
                <a:lnTo>
                  <a:pt x="59728" y="224198"/>
                </a:lnTo>
                <a:lnTo>
                  <a:pt x="13842" y="236093"/>
                </a:lnTo>
                <a:lnTo>
                  <a:pt x="6223" y="237617"/>
                </a:lnTo>
                <a:lnTo>
                  <a:pt x="0" y="243712"/>
                </a:lnTo>
                <a:lnTo>
                  <a:pt x="0" y="319786"/>
                </a:lnTo>
                <a:lnTo>
                  <a:pt x="3175" y="327406"/>
                </a:lnTo>
                <a:lnTo>
                  <a:pt x="7747" y="335025"/>
                </a:lnTo>
                <a:lnTo>
                  <a:pt x="15366" y="336550"/>
                </a:lnTo>
                <a:lnTo>
                  <a:pt x="60071" y="344169"/>
                </a:lnTo>
                <a:lnTo>
                  <a:pt x="63844" y="356746"/>
                </a:lnTo>
                <a:lnTo>
                  <a:pt x="68232" y="368948"/>
                </a:lnTo>
                <a:lnTo>
                  <a:pt x="73246" y="380717"/>
                </a:lnTo>
                <a:lnTo>
                  <a:pt x="78893" y="391994"/>
                </a:lnTo>
                <a:lnTo>
                  <a:pt x="85185" y="402720"/>
                </a:lnTo>
                <a:lnTo>
                  <a:pt x="61595" y="443230"/>
                </a:lnTo>
                <a:lnTo>
                  <a:pt x="57023" y="449325"/>
                </a:lnTo>
                <a:lnTo>
                  <a:pt x="58547" y="458469"/>
                </a:lnTo>
                <a:lnTo>
                  <a:pt x="64642" y="464566"/>
                </a:lnTo>
                <a:lnTo>
                  <a:pt x="112395" y="511682"/>
                </a:lnTo>
                <a:lnTo>
                  <a:pt x="115697" y="514985"/>
                </a:lnTo>
                <a:lnTo>
                  <a:pt x="119887" y="516508"/>
                </a:lnTo>
                <a:lnTo>
                  <a:pt x="127126" y="516508"/>
                </a:lnTo>
                <a:lnTo>
                  <a:pt x="130175" y="515366"/>
                </a:lnTo>
                <a:lnTo>
                  <a:pt x="132334" y="513206"/>
                </a:lnTo>
                <a:lnTo>
                  <a:pt x="169290" y="488950"/>
                </a:lnTo>
                <a:lnTo>
                  <a:pt x="261747" y="488950"/>
                </a:lnTo>
                <a:lnTo>
                  <a:pt x="258572" y="485901"/>
                </a:lnTo>
                <a:lnTo>
                  <a:pt x="250951" y="482854"/>
                </a:lnTo>
                <a:lnTo>
                  <a:pt x="238043" y="480177"/>
                </a:lnTo>
                <a:lnTo>
                  <a:pt x="231006" y="478155"/>
                </a:lnTo>
                <a:lnTo>
                  <a:pt x="123189" y="478155"/>
                </a:lnTo>
                <a:lnTo>
                  <a:pt x="97027" y="450850"/>
                </a:lnTo>
                <a:lnTo>
                  <a:pt x="121665" y="417322"/>
                </a:lnTo>
                <a:lnTo>
                  <a:pt x="126237" y="411225"/>
                </a:lnTo>
                <a:lnTo>
                  <a:pt x="126237" y="403606"/>
                </a:lnTo>
                <a:lnTo>
                  <a:pt x="103154" y="363653"/>
                </a:lnTo>
                <a:lnTo>
                  <a:pt x="89280" y="318262"/>
                </a:lnTo>
                <a:lnTo>
                  <a:pt x="83185" y="313817"/>
                </a:lnTo>
                <a:lnTo>
                  <a:pt x="76962" y="312166"/>
                </a:lnTo>
                <a:lnTo>
                  <a:pt x="35433" y="304673"/>
                </a:lnTo>
                <a:lnTo>
                  <a:pt x="35433" y="266573"/>
                </a:lnTo>
                <a:lnTo>
                  <a:pt x="76962" y="258952"/>
                </a:lnTo>
                <a:lnTo>
                  <a:pt x="84709" y="257429"/>
                </a:lnTo>
                <a:lnTo>
                  <a:pt x="89280" y="252856"/>
                </a:lnTo>
                <a:lnTo>
                  <a:pt x="90804" y="245237"/>
                </a:lnTo>
                <a:lnTo>
                  <a:pt x="94100" y="232288"/>
                </a:lnTo>
                <a:lnTo>
                  <a:pt x="113711" y="186244"/>
                </a:lnTo>
                <a:lnTo>
                  <a:pt x="126237" y="167512"/>
                </a:lnTo>
                <a:lnTo>
                  <a:pt x="126237" y="159893"/>
                </a:lnTo>
                <a:lnTo>
                  <a:pt x="121665" y="153797"/>
                </a:lnTo>
                <a:lnTo>
                  <a:pt x="97027" y="120395"/>
                </a:lnTo>
                <a:lnTo>
                  <a:pt x="123189" y="92963"/>
                </a:lnTo>
                <a:lnTo>
                  <a:pt x="228308" y="92963"/>
                </a:lnTo>
                <a:lnTo>
                  <a:pt x="234352" y="91044"/>
                </a:lnTo>
                <a:lnTo>
                  <a:pt x="247067" y="87746"/>
                </a:lnTo>
                <a:lnTo>
                  <a:pt x="258572" y="85343"/>
                </a:lnTo>
                <a:lnTo>
                  <a:pt x="260810" y="81046"/>
                </a:lnTo>
                <a:lnTo>
                  <a:pt x="172120" y="81046"/>
                </a:lnTo>
                <a:lnTo>
                  <a:pt x="130810" y="59436"/>
                </a:lnTo>
                <a:lnTo>
                  <a:pt x="127508" y="56768"/>
                </a:lnTo>
                <a:lnTo>
                  <a:pt x="124078" y="55499"/>
                </a:lnTo>
                <a:close/>
              </a:path>
              <a:path w="582295" h="572769">
                <a:moveTo>
                  <a:pt x="170814" y="450088"/>
                </a:moveTo>
                <a:lnTo>
                  <a:pt x="164719" y="450088"/>
                </a:lnTo>
                <a:lnTo>
                  <a:pt x="161671" y="450850"/>
                </a:lnTo>
                <a:lnTo>
                  <a:pt x="158623" y="452374"/>
                </a:lnTo>
                <a:lnTo>
                  <a:pt x="123189" y="478155"/>
                </a:lnTo>
                <a:lnTo>
                  <a:pt x="231006" y="478155"/>
                </a:lnTo>
                <a:lnTo>
                  <a:pt x="225746" y="476643"/>
                </a:lnTo>
                <a:lnTo>
                  <a:pt x="213942" y="472280"/>
                </a:lnTo>
                <a:lnTo>
                  <a:pt x="202510" y="467114"/>
                </a:lnTo>
                <a:lnTo>
                  <a:pt x="191333" y="461175"/>
                </a:lnTo>
                <a:lnTo>
                  <a:pt x="180291" y="454488"/>
                </a:lnTo>
                <a:lnTo>
                  <a:pt x="173989" y="450850"/>
                </a:lnTo>
                <a:lnTo>
                  <a:pt x="170814" y="450088"/>
                </a:lnTo>
                <a:close/>
              </a:path>
              <a:path w="582295" h="572769">
                <a:moveTo>
                  <a:pt x="504915" y="92963"/>
                </a:moveTo>
                <a:lnTo>
                  <a:pt x="458724" y="92963"/>
                </a:lnTo>
                <a:lnTo>
                  <a:pt x="484886" y="120395"/>
                </a:lnTo>
                <a:lnTo>
                  <a:pt x="460248" y="153797"/>
                </a:lnTo>
                <a:lnTo>
                  <a:pt x="457200" y="159893"/>
                </a:lnTo>
                <a:lnTo>
                  <a:pt x="457200" y="167512"/>
                </a:lnTo>
                <a:lnTo>
                  <a:pt x="460248" y="173608"/>
                </a:lnTo>
                <a:lnTo>
                  <a:pt x="467286" y="184796"/>
                </a:lnTo>
                <a:lnTo>
                  <a:pt x="473430" y="196063"/>
                </a:lnTo>
                <a:lnTo>
                  <a:pt x="490611" y="243712"/>
                </a:lnTo>
                <a:lnTo>
                  <a:pt x="492505" y="252856"/>
                </a:lnTo>
                <a:lnTo>
                  <a:pt x="498728" y="255905"/>
                </a:lnTo>
                <a:lnTo>
                  <a:pt x="504825" y="258952"/>
                </a:lnTo>
                <a:lnTo>
                  <a:pt x="546353" y="266573"/>
                </a:lnTo>
                <a:lnTo>
                  <a:pt x="546353" y="304673"/>
                </a:lnTo>
                <a:lnTo>
                  <a:pt x="504825" y="312166"/>
                </a:lnTo>
                <a:lnTo>
                  <a:pt x="497204" y="313817"/>
                </a:lnTo>
                <a:lnTo>
                  <a:pt x="492505" y="318262"/>
                </a:lnTo>
                <a:lnTo>
                  <a:pt x="490982" y="325881"/>
                </a:lnTo>
                <a:lnTo>
                  <a:pt x="487736" y="338316"/>
                </a:lnTo>
                <a:lnTo>
                  <a:pt x="468123" y="384876"/>
                </a:lnTo>
                <a:lnTo>
                  <a:pt x="461227" y="396056"/>
                </a:lnTo>
                <a:lnTo>
                  <a:pt x="457200" y="403606"/>
                </a:lnTo>
                <a:lnTo>
                  <a:pt x="457200" y="411225"/>
                </a:lnTo>
                <a:lnTo>
                  <a:pt x="460248" y="417322"/>
                </a:lnTo>
                <a:lnTo>
                  <a:pt x="484886" y="450850"/>
                </a:lnTo>
                <a:lnTo>
                  <a:pt x="458724" y="478155"/>
                </a:lnTo>
                <a:lnTo>
                  <a:pt x="506546" y="478155"/>
                </a:lnTo>
                <a:lnTo>
                  <a:pt x="520319" y="464566"/>
                </a:lnTo>
                <a:lnTo>
                  <a:pt x="526414" y="458469"/>
                </a:lnTo>
                <a:lnTo>
                  <a:pt x="526414" y="449325"/>
                </a:lnTo>
                <a:lnTo>
                  <a:pt x="521842" y="443230"/>
                </a:lnTo>
                <a:lnTo>
                  <a:pt x="497204" y="406654"/>
                </a:lnTo>
                <a:lnTo>
                  <a:pt x="518813" y="361010"/>
                </a:lnTo>
                <a:lnTo>
                  <a:pt x="522415" y="348444"/>
                </a:lnTo>
                <a:lnTo>
                  <a:pt x="567944" y="336550"/>
                </a:lnTo>
                <a:lnTo>
                  <a:pt x="575690" y="335025"/>
                </a:lnTo>
                <a:lnTo>
                  <a:pt x="581787" y="328930"/>
                </a:lnTo>
                <a:lnTo>
                  <a:pt x="581787" y="245237"/>
                </a:lnTo>
                <a:lnTo>
                  <a:pt x="575690" y="237617"/>
                </a:lnTo>
                <a:lnTo>
                  <a:pt x="567944" y="236093"/>
                </a:lnTo>
                <a:lnTo>
                  <a:pt x="523366" y="228473"/>
                </a:lnTo>
                <a:lnTo>
                  <a:pt x="520210" y="216031"/>
                </a:lnTo>
                <a:lnTo>
                  <a:pt x="516062" y="203898"/>
                </a:lnTo>
                <a:lnTo>
                  <a:pt x="511140" y="192074"/>
                </a:lnTo>
                <a:lnTo>
                  <a:pt x="505662" y="180558"/>
                </a:lnTo>
                <a:lnTo>
                  <a:pt x="499844" y="169350"/>
                </a:lnTo>
                <a:lnTo>
                  <a:pt x="521842" y="129539"/>
                </a:lnTo>
                <a:lnTo>
                  <a:pt x="527938" y="123443"/>
                </a:lnTo>
                <a:lnTo>
                  <a:pt x="526414" y="114300"/>
                </a:lnTo>
                <a:lnTo>
                  <a:pt x="520319" y="108204"/>
                </a:lnTo>
                <a:lnTo>
                  <a:pt x="504915" y="92963"/>
                </a:lnTo>
                <a:close/>
              </a:path>
              <a:path w="582295" h="572769">
                <a:moveTo>
                  <a:pt x="228308" y="92963"/>
                </a:moveTo>
                <a:lnTo>
                  <a:pt x="123189" y="92963"/>
                </a:lnTo>
                <a:lnTo>
                  <a:pt x="158623" y="117348"/>
                </a:lnTo>
                <a:lnTo>
                  <a:pt x="161671" y="119506"/>
                </a:lnTo>
                <a:lnTo>
                  <a:pt x="164719" y="120776"/>
                </a:lnTo>
                <a:lnTo>
                  <a:pt x="170814" y="120776"/>
                </a:lnTo>
                <a:lnTo>
                  <a:pt x="173989" y="119506"/>
                </a:lnTo>
                <a:lnTo>
                  <a:pt x="177037" y="117348"/>
                </a:lnTo>
                <a:lnTo>
                  <a:pt x="188062" y="110534"/>
                </a:lnTo>
                <a:lnTo>
                  <a:pt x="199187" y="104571"/>
                </a:lnTo>
                <a:lnTo>
                  <a:pt x="210531" y="99383"/>
                </a:lnTo>
                <a:lnTo>
                  <a:pt x="222213" y="94899"/>
                </a:lnTo>
                <a:lnTo>
                  <a:pt x="228308" y="92963"/>
                </a:lnTo>
                <a:close/>
              </a:path>
              <a:path w="582295" h="572769">
                <a:moveTo>
                  <a:pt x="347755" y="32004"/>
                </a:moveTo>
                <a:lnTo>
                  <a:pt x="310896" y="32004"/>
                </a:lnTo>
                <a:lnTo>
                  <a:pt x="318642" y="73151"/>
                </a:lnTo>
                <a:lnTo>
                  <a:pt x="320166" y="82295"/>
                </a:lnTo>
                <a:lnTo>
                  <a:pt x="323214" y="85343"/>
                </a:lnTo>
                <a:lnTo>
                  <a:pt x="330962" y="86868"/>
                </a:lnTo>
                <a:lnTo>
                  <a:pt x="343827" y="90015"/>
                </a:lnTo>
                <a:lnTo>
                  <a:pt x="390567" y="108687"/>
                </a:lnTo>
                <a:lnTo>
                  <a:pt x="407924" y="119506"/>
                </a:lnTo>
                <a:lnTo>
                  <a:pt x="411352" y="120776"/>
                </a:lnTo>
                <a:lnTo>
                  <a:pt x="417829" y="120776"/>
                </a:lnTo>
                <a:lnTo>
                  <a:pt x="421004" y="119506"/>
                </a:lnTo>
                <a:lnTo>
                  <a:pt x="423290" y="117348"/>
                </a:lnTo>
                <a:lnTo>
                  <a:pt x="458724" y="92963"/>
                </a:lnTo>
                <a:lnTo>
                  <a:pt x="504915" y="92963"/>
                </a:lnTo>
                <a:lnTo>
                  <a:pt x="495672" y="83819"/>
                </a:lnTo>
                <a:lnTo>
                  <a:pt x="414020" y="83819"/>
                </a:lnTo>
                <a:lnTo>
                  <a:pt x="403511" y="77381"/>
                </a:lnTo>
                <a:lnTo>
                  <a:pt x="392416" y="71566"/>
                </a:lnTo>
                <a:lnTo>
                  <a:pt x="380797" y="66373"/>
                </a:lnTo>
                <a:lnTo>
                  <a:pt x="368716" y="61804"/>
                </a:lnTo>
                <a:lnTo>
                  <a:pt x="356235" y="57856"/>
                </a:lnTo>
                <a:lnTo>
                  <a:pt x="347755" y="32004"/>
                </a:lnTo>
                <a:close/>
              </a:path>
              <a:path w="582295" h="572769">
                <a:moveTo>
                  <a:pt x="465074" y="56133"/>
                </a:moveTo>
                <a:lnTo>
                  <a:pt x="457326" y="56133"/>
                </a:lnTo>
                <a:lnTo>
                  <a:pt x="453771" y="57276"/>
                </a:lnTo>
                <a:lnTo>
                  <a:pt x="450976" y="59436"/>
                </a:lnTo>
                <a:lnTo>
                  <a:pt x="414020" y="83819"/>
                </a:lnTo>
                <a:lnTo>
                  <a:pt x="495672" y="83819"/>
                </a:lnTo>
                <a:lnTo>
                  <a:pt x="472566" y="60960"/>
                </a:lnTo>
                <a:lnTo>
                  <a:pt x="469264" y="57657"/>
                </a:lnTo>
                <a:lnTo>
                  <a:pt x="465074" y="56133"/>
                </a:lnTo>
                <a:close/>
              </a:path>
              <a:path w="582295" h="572769">
                <a:moveTo>
                  <a:pt x="334010" y="0"/>
                </a:moveTo>
                <a:lnTo>
                  <a:pt x="247776" y="0"/>
                </a:lnTo>
                <a:lnTo>
                  <a:pt x="240157" y="6095"/>
                </a:lnTo>
                <a:lnTo>
                  <a:pt x="238633" y="13716"/>
                </a:lnTo>
                <a:lnTo>
                  <a:pt x="230886" y="56387"/>
                </a:lnTo>
                <a:lnTo>
                  <a:pt x="218266" y="60074"/>
                </a:lnTo>
                <a:lnTo>
                  <a:pt x="206032" y="64382"/>
                </a:lnTo>
                <a:lnTo>
                  <a:pt x="194231" y="69314"/>
                </a:lnTo>
                <a:lnTo>
                  <a:pt x="182911" y="74868"/>
                </a:lnTo>
                <a:lnTo>
                  <a:pt x="172120" y="81046"/>
                </a:lnTo>
                <a:lnTo>
                  <a:pt x="260810" y="81046"/>
                </a:lnTo>
                <a:lnTo>
                  <a:pt x="261747" y="79248"/>
                </a:lnTo>
                <a:lnTo>
                  <a:pt x="264795" y="73151"/>
                </a:lnTo>
                <a:lnTo>
                  <a:pt x="272414" y="32004"/>
                </a:lnTo>
                <a:lnTo>
                  <a:pt x="347755" y="32004"/>
                </a:lnTo>
                <a:lnTo>
                  <a:pt x="341757" y="13716"/>
                </a:lnTo>
                <a:lnTo>
                  <a:pt x="338582" y="6095"/>
                </a:lnTo>
                <a:lnTo>
                  <a:pt x="334010" y="0"/>
                </a:lnTo>
                <a:close/>
              </a:path>
            </a:pathLst>
          </a:custGeom>
          <a:solidFill>
            <a:srgbClr val="FFFFFF"/>
          </a:solidFill>
        </p:spPr>
        <p:txBody>
          <a:bodyPr wrap="square" lIns="0" tIns="0" rIns="0" bIns="0" rtlCol="0"/>
          <a:lstStyle/>
          <a:p>
            <a:endParaRPr/>
          </a:p>
        </p:txBody>
      </p:sp>
      <p:sp>
        <p:nvSpPr>
          <p:cNvPr id="53" name="object 53"/>
          <p:cNvSpPr/>
          <p:nvPr/>
        </p:nvSpPr>
        <p:spPr>
          <a:xfrm>
            <a:off x="2565200" y="2353945"/>
            <a:ext cx="336550" cy="358775"/>
          </a:xfrm>
          <a:custGeom>
            <a:avLst/>
            <a:gdLst/>
            <a:ahLst/>
            <a:cxnLst/>
            <a:rect l="l" t="t" r="r" b="b"/>
            <a:pathLst>
              <a:path w="336550" h="358775">
                <a:moveTo>
                  <a:pt x="173934" y="0"/>
                </a:moveTo>
                <a:lnTo>
                  <a:pt x="131723" y="5374"/>
                </a:lnTo>
                <a:lnTo>
                  <a:pt x="93149" y="20629"/>
                </a:lnTo>
                <a:lnTo>
                  <a:pt x="59524" y="44460"/>
                </a:lnTo>
                <a:lnTo>
                  <a:pt x="32158" y="75562"/>
                </a:lnTo>
                <a:lnTo>
                  <a:pt x="12360" y="112630"/>
                </a:lnTo>
                <a:lnTo>
                  <a:pt x="1440" y="154360"/>
                </a:lnTo>
                <a:lnTo>
                  <a:pt x="0" y="169080"/>
                </a:lnTo>
                <a:lnTo>
                  <a:pt x="538" y="185181"/>
                </a:lnTo>
                <a:lnTo>
                  <a:pt x="8802" y="230546"/>
                </a:lnTo>
                <a:lnTo>
                  <a:pt x="26055" y="270684"/>
                </a:lnTo>
                <a:lnTo>
                  <a:pt x="51037" y="304535"/>
                </a:lnTo>
                <a:lnTo>
                  <a:pt x="82486" y="331043"/>
                </a:lnTo>
                <a:lnTo>
                  <a:pt x="119142" y="349149"/>
                </a:lnTo>
                <a:lnTo>
                  <a:pt x="159742" y="357796"/>
                </a:lnTo>
                <a:lnTo>
                  <a:pt x="173934" y="358394"/>
                </a:lnTo>
                <a:lnTo>
                  <a:pt x="187823" y="357796"/>
                </a:lnTo>
                <a:lnTo>
                  <a:pt x="227425" y="349392"/>
                </a:lnTo>
                <a:lnTo>
                  <a:pt x="263557" y="331964"/>
                </a:lnTo>
                <a:lnTo>
                  <a:pt x="294833" y="306777"/>
                </a:lnTo>
                <a:lnTo>
                  <a:pt x="298293" y="303021"/>
                </a:lnTo>
                <a:lnTo>
                  <a:pt x="175295" y="303021"/>
                </a:lnTo>
                <a:lnTo>
                  <a:pt x="160710" y="302106"/>
                </a:lnTo>
                <a:lnTo>
                  <a:pt x="120767" y="289286"/>
                </a:lnTo>
                <a:lnTo>
                  <a:pt x="88474" y="263743"/>
                </a:lnTo>
                <a:lnTo>
                  <a:pt x="66315" y="228551"/>
                </a:lnTo>
                <a:lnTo>
                  <a:pt x="56776" y="186781"/>
                </a:lnTo>
                <a:lnTo>
                  <a:pt x="57543" y="170971"/>
                </a:lnTo>
                <a:lnTo>
                  <a:pt x="68815" y="127785"/>
                </a:lnTo>
                <a:lnTo>
                  <a:pt x="91627" y="92734"/>
                </a:lnTo>
                <a:lnTo>
                  <a:pt x="123521" y="68095"/>
                </a:lnTo>
                <a:lnTo>
                  <a:pt x="162035" y="56144"/>
                </a:lnTo>
                <a:lnTo>
                  <a:pt x="299090" y="56144"/>
                </a:lnTo>
                <a:lnTo>
                  <a:pt x="294553" y="51113"/>
                </a:lnTo>
                <a:lnTo>
                  <a:pt x="263607" y="25937"/>
                </a:lnTo>
                <a:lnTo>
                  <a:pt x="227360" y="8650"/>
                </a:lnTo>
                <a:lnTo>
                  <a:pt x="186867" y="485"/>
                </a:lnTo>
                <a:lnTo>
                  <a:pt x="173934" y="0"/>
                </a:lnTo>
                <a:close/>
              </a:path>
              <a:path w="336550" h="358775">
                <a:moveTo>
                  <a:pt x="287726" y="220091"/>
                </a:moveTo>
                <a:lnTo>
                  <a:pt x="268338" y="256427"/>
                </a:lnTo>
                <a:lnTo>
                  <a:pt x="239268" y="283743"/>
                </a:lnTo>
                <a:lnTo>
                  <a:pt x="202722" y="299755"/>
                </a:lnTo>
                <a:lnTo>
                  <a:pt x="175295" y="303021"/>
                </a:lnTo>
                <a:lnTo>
                  <a:pt x="298293" y="303021"/>
                </a:lnTo>
                <a:lnTo>
                  <a:pt x="326745" y="263294"/>
                </a:lnTo>
                <a:lnTo>
                  <a:pt x="332654" y="250965"/>
                </a:lnTo>
                <a:lnTo>
                  <a:pt x="329059" y="235155"/>
                </a:lnTo>
                <a:lnTo>
                  <a:pt x="322794" y="224794"/>
                </a:lnTo>
                <a:lnTo>
                  <a:pt x="287726" y="220091"/>
                </a:lnTo>
                <a:close/>
              </a:path>
              <a:path w="336550" h="358775">
                <a:moveTo>
                  <a:pt x="299090" y="56144"/>
                </a:moveTo>
                <a:lnTo>
                  <a:pt x="162035" y="56144"/>
                </a:lnTo>
                <a:lnTo>
                  <a:pt x="178032" y="56674"/>
                </a:lnTo>
                <a:lnTo>
                  <a:pt x="193091" y="58605"/>
                </a:lnTo>
                <a:lnTo>
                  <a:pt x="232464" y="72112"/>
                </a:lnTo>
                <a:lnTo>
                  <a:pt x="262755" y="95721"/>
                </a:lnTo>
                <a:lnTo>
                  <a:pt x="283484" y="127549"/>
                </a:lnTo>
                <a:lnTo>
                  <a:pt x="318079" y="138303"/>
                </a:lnTo>
                <a:lnTo>
                  <a:pt x="327114" y="128550"/>
                </a:lnTo>
                <a:lnTo>
                  <a:pt x="336325" y="120189"/>
                </a:lnTo>
                <a:lnTo>
                  <a:pt x="331487" y="107247"/>
                </a:lnTo>
                <a:lnTo>
                  <a:pt x="325746" y="94816"/>
                </a:lnTo>
                <a:lnTo>
                  <a:pt x="319144" y="82942"/>
                </a:lnTo>
                <a:lnTo>
                  <a:pt x="311718" y="71669"/>
                </a:lnTo>
                <a:lnTo>
                  <a:pt x="303508" y="61044"/>
                </a:lnTo>
                <a:lnTo>
                  <a:pt x="299090" y="56144"/>
                </a:lnTo>
                <a:close/>
              </a:path>
            </a:pathLst>
          </a:custGeom>
          <a:solidFill>
            <a:srgbClr val="FFFFFF"/>
          </a:solidFill>
        </p:spPr>
        <p:txBody>
          <a:bodyPr wrap="square" lIns="0" tIns="0" rIns="0" bIns="0" rtlCol="0"/>
          <a:lstStyle/>
          <a:p>
            <a:endParaRPr/>
          </a:p>
        </p:txBody>
      </p:sp>
      <p:sp>
        <p:nvSpPr>
          <p:cNvPr id="54" name="object 54"/>
          <p:cNvSpPr/>
          <p:nvPr/>
        </p:nvSpPr>
        <p:spPr>
          <a:xfrm>
            <a:off x="2727070" y="2462910"/>
            <a:ext cx="294640" cy="140335"/>
          </a:xfrm>
          <a:custGeom>
            <a:avLst/>
            <a:gdLst/>
            <a:ahLst/>
            <a:cxnLst/>
            <a:rect l="l" t="t" r="r" b="b"/>
            <a:pathLst>
              <a:path w="294639" h="140335">
                <a:moveTo>
                  <a:pt x="282321" y="0"/>
                </a:moveTo>
                <a:lnTo>
                  <a:pt x="278892" y="0"/>
                </a:lnTo>
                <a:lnTo>
                  <a:pt x="276860" y="126"/>
                </a:lnTo>
                <a:lnTo>
                  <a:pt x="275971" y="381"/>
                </a:lnTo>
                <a:lnTo>
                  <a:pt x="194818" y="29337"/>
                </a:lnTo>
                <a:lnTo>
                  <a:pt x="193675" y="29337"/>
                </a:lnTo>
                <a:lnTo>
                  <a:pt x="192405" y="30606"/>
                </a:lnTo>
                <a:lnTo>
                  <a:pt x="189992" y="31876"/>
                </a:lnTo>
                <a:lnTo>
                  <a:pt x="168275" y="55752"/>
                </a:lnTo>
                <a:lnTo>
                  <a:pt x="6096" y="55752"/>
                </a:lnTo>
                <a:lnTo>
                  <a:pt x="0" y="62102"/>
                </a:lnTo>
                <a:lnTo>
                  <a:pt x="0" y="78358"/>
                </a:lnTo>
                <a:lnTo>
                  <a:pt x="6096" y="84708"/>
                </a:lnTo>
                <a:lnTo>
                  <a:pt x="168275" y="84708"/>
                </a:lnTo>
                <a:lnTo>
                  <a:pt x="189992" y="107314"/>
                </a:lnTo>
                <a:lnTo>
                  <a:pt x="192405" y="109855"/>
                </a:lnTo>
                <a:lnTo>
                  <a:pt x="193675" y="111125"/>
                </a:lnTo>
                <a:lnTo>
                  <a:pt x="194818" y="111125"/>
                </a:lnTo>
                <a:lnTo>
                  <a:pt x="275971" y="138811"/>
                </a:lnTo>
                <a:lnTo>
                  <a:pt x="276987" y="139445"/>
                </a:lnTo>
                <a:lnTo>
                  <a:pt x="278256" y="139826"/>
                </a:lnTo>
                <a:lnTo>
                  <a:pt x="282829" y="139826"/>
                </a:lnTo>
                <a:lnTo>
                  <a:pt x="286639" y="137794"/>
                </a:lnTo>
                <a:lnTo>
                  <a:pt x="289306" y="135000"/>
                </a:lnTo>
                <a:lnTo>
                  <a:pt x="291719" y="129920"/>
                </a:lnTo>
                <a:lnTo>
                  <a:pt x="294131" y="123697"/>
                </a:lnTo>
                <a:lnTo>
                  <a:pt x="290449" y="118618"/>
                </a:lnTo>
                <a:lnTo>
                  <a:pt x="266319" y="69595"/>
                </a:lnTo>
                <a:lnTo>
                  <a:pt x="290449" y="21843"/>
                </a:lnTo>
                <a:lnTo>
                  <a:pt x="294131" y="15493"/>
                </a:lnTo>
                <a:lnTo>
                  <a:pt x="291719" y="9270"/>
                </a:lnTo>
                <a:lnTo>
                  <a:pt x="289306" y="5461"/>
                </a:lnTo>
                <a:lnTo>
                  <a:pt x="286512" y="1650"/>
                </a:lnTo>
                <a:lnTo>
                  <a:pt x="282321" y="0"/>
                </a:lnTo>
                <a:close/>
              </a:path>
            </a:pathLst>
          </a:custGeom>
          <a:solidFill>
            <a:srgbClr val="FFFFFF"/>
          </a:solidFill>
        </p:spPr>
        <p:txBody>
          <a:bodyPr wrap="square" lIns="0" tIns="0" rIns="0" bIns="0" rtlCol="0"/>
          <a:lstStyle/>
          <a:p>
            <a:endParaRPr/>
          </a:p>
        </p:txBody>
      </p:sp>
      <p:sp>
        <p:nvSpPr>
          <p:cNvPr id="55" name="object 55"/>
          <p:cNvSpPr/>
          <p:nvPr/>
        </p:nvSpPr>
        <p:spPr>
          <a:xfrm>
            <a:off x="2595806" y="2724911"/>
            <a:ext cx="290195" cy="100965"/>
          </a:xfrm>
          <a:custGeom>
            <a:avLst/>
            <a:gdLst/>
            <a:ahLst/>
            <a:cxnLst/>
            <a:rect l="l" t="t" r="r" b="b"/>
            <a:pathLst>
              <a:path w="290194" h="100964">
                <a:moveTo>
                  <a:pt x="69542" y="0"/>
                </a:moveTo>
                <a:lnTo>
                  <a:pt x="56207" y="45338"/>
                </a:lnTo>
                <a:lnTo>
                  <a:pt x="39316" y="45338"/>
                </a:lnTo>
                <a:lnTo>
                  <a:pt x="25094" y="47922"/>
                </a:lnTo>
                <a:lnTo>
                  <a:pt x="13326" y="55027"/>
                </a:lnTo>
                <a:lnTo>
                  <a:pt x="4724" y="65690"/>
                </a:lnTo>
                <a:lnTo>
                  <a:pt x="0" y="78946"/>
                </a:lnTo>
                <a:lnTo>
                  <a:pt x="3204" y="95103"/>
                </a:lnTo>
                <a:lnTo>
                  <a:pt x="12872" y="100551"/>
                </a:lnTo>
                <a:lnTo>
                  <a:pt x="280108" y="100583"/>
                </a:lnTo>
                <a:lnTo>
                  <a:pt x="283791" y="99313"/>
                </a:lnTo>
                <a:lnTo>
                  <a:pt x="289887" y="94361"/>
                </a:lnTo>
                <a:lnTo>
                  <a:pt x="289887" y="86740"/>
                </a:lnTo>
                <a:lnTo>
                  <a:pt x="270006" y="50601"/>
                </a:lnTo>
                <a:lnTo>
                  <a:pt x="234134" y="45338"/>
                </a:lnTo>
                <a:lnTo>
                  <a:pt x="225615" y="16373"/>
                </a:lnTo>
                <a:lnTo>
                  <a:pt x="146460" y="16373"/>
                </a:lnTo>
                <a:lnTo>
                  <a:pt x="132880" y="15891"/>
                </a:lnTo>
                <a:lnTo>
                  <a:pt x="94898" y="9152"/>
                </a:lnTo>
                <a:lnTo>
                  <a:pt x="71693" y="924"/>
                </a:lnTo>
                <a:lnTo>
                  <a:pt x="69542" y="0"/>
                </a:lnTo>
                <a:close/>
              </a:path>
              <a:path w="290194" h="100964">
                <a:moveTo>
                  <a:pt x="220799" y="0"/>
                </a:moveTo>
                <a:lnTo>
                  <a:pt x="172777" y="14185"/>
                </a:lnTo>
                <a:lnTo>
                  <a:pt x="146460" y="16373"/>
                </a:lnTo>
                <a:lnTo>
                  <a:pt x="225615" y="16373"/>
                </a:lnTo>
                <a:lnTo>
                  <a:pt x="220799" y="0"/>
                </a:lnTo>
                <a:close/>
              </a:path>
            </a:pathLst>
          </a:custGeom>
          <a:solidFill>
            <a:srgbClr val="FFFFFF"/>
          </a:solidFill>
        </p:spPr>
        <p:txBody>
          <a:bodyPr wrap="square" lIns="0" tIns="0" rIns="0" bIns="0" rtlCol="0"/>
          <a:lstStyle/>
          <a:p>
            <a:endParaRPr/>
          </a:p>
        </p:txBody>
      </p:sp>
      <p:sp>
        <p:nvSpPr>
          <p:cNvPr id="56" name="object 56"/>
          <p:cNvSpPr/>
          <p:nvPr/>
        </p:nvSpPr>
        <p:spPr>
          <a:xfrm>
            <a:off x="2646503" y="2435732"/>
            <a:ext cx="176530" cy="194945"/>
          </a:xfrm>
          <a:custGeom>
            <a:avLst/>
            <a:gdLst/>
            <a:ahLst/>
            <a:cxnLst/>
            <a:rect l="l" t="t" r="r" b="b"/>
            <a:pathLst>
              <a:path w="176530" h="194944">
                <a:moveTo>
                  <a:pt x="92632" y="0"/>
                </a:moveTo>
                <a:lnTo>
                  <a:pt x="52467" y="9713"/>
                </a:lnTo>
                <a:lnTo>
                  <a:pt x="20894" y="35828"/>
                </a:lnTo>
                <a:lnTo>
                  <a:pt x="2447" y="73808"/>
                </a:lnTo>
                <a:lnTo>
                  <a:pt x="0" y="88321"/>
                </a:lnTo>
                <a:lnTo>
                  <a:pt x="880" y="104660"/>
                </a:lnTo>
                <a:lnTo>
                  <a:pt x="14383" y="147242"/>
                </a:lnTo>
                <a:lnTo>
                  <a:pt x="41084" y="177855"/>
                </a:lnTo>
                <a:lnTo>
                  <a:pt x="77000" y="193526"/>
                </a:lnTo>
                <a:lnTo>
                  <a:pt x="90332" y="194914"/>
                </a:lnTo>
                <a:lnTo>
                  <a:pt x="104846" y="193947"/>
                </a:lnTo>
                <a:lnTo>
                  <a:pt x="142968" y="180136"/>
                </a:lnTo>
                <a:lnTo>
                  <a:pt x="170043" y="152149"/>
                </a:lnTo>
                <a:lnTo>
                  <a:pt x="175966" y="140156"/>
                </a:lnTo>
                <a:lnTo>
                  <a:pt x="92632" y="139573"/>
                </a:lnTo>
                <a:lnTo>
                  <a:pt x="78173" y="136825"/>
                </a:lnTo>
                <a:lnTo>
                  <a:pt x="66591" y="129360"/>
                </a:lnTo>
                <a:lnTo>
                  <a:pt x="58469" y="118348"/>
                </a:lnTo>
                <a:lnTo>
                  <a:pt x="54391" y="104958"/>
                </a:lnTo>
                <a:lnTo>
                  <a:pt x="54975" y="88610"/>
                </a:lnTo>
                <a:lnTo>
                  <a:pt x="89789" y="55342"/>
                </a:lnTo>
                <a:lnTo>
                  <a:pt x="176198" y="55244"/>
                </a:lnTo>
                <a:lnTo>
                  <a:pt x="169471" y="43340"/>
                </a:lnTo>
                <a:lnTo>
                  <a:pt x="141515" y="14970"/>
                </a:lnTo>
                <a:lnTo>
                  <a:pt x="104698" y="841"/>
                </a:lnTo>
                <a:lnTo>
                  <a:pt x="92632" y="0"/>
                </a:lnTo>
                <a:close/>
              </a:path>
            </a:pathLst>
          </a:custGeom>
          <a:solidFill>
            <a:srgbClr val="FFFFFF"/>
          </a:solidFill>
        </p:spPr>
        <p:txBody>
          <a:bodyPr wrap="square" lIns="0" tIns="0" rIns="0" bIns="0" rtlCol="0"/>
          <a:lstStyle/>
          <a:p>
            <a:endParaRPr/>
          </a:p>
        </p:txBody>
      </p:sp>
      <p:sp>
        <p:nvSpPr>
          <p:cNvPr id="57" name="object 57"/>
          <p:cNvSpPr/>
          <p:nvPr/>
        </p:nvSpPr>
        <p:spPr>
          <a:xfrm>
            <a:off x="0" y="0"/>
            <a:ext cx="2645918" cy="2407031"/>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bject 29"/>
          <p:cNvSpPr/>
          <p:nvPr/>
        </p:nvSpPr>
        <p:spPr>
          <a:xfrm>
            <a:off x="184528" y="492633"/>
            <a:ext cx="184150" cy="181610"/>
          </a:xfrm>
          <a:custGeom>
            <a:avLst/>
            <a:gdLst/>
            <a:ahLst/>
            <a:cxnLst/>
            <a:rect l="l" t="t" r="r" b="b"/>
            <a:pathLst>
              <a:path w="184150" h="181609">
                <a:moveTo>
                  <a:pt x="129714" y="165988"/>
                </a:moveTo>
                <a:lnTo>
                  <a:pt x="104980" y="165988"/>
                </a:lnTo>
                <a:lnTo>
                  <a:pt x="107634" y="181228"/>
                </a:lnTo>
                <a:lnTo>
                  <a:pt x="119984" y="178115"/>
                </a:lnTo>
                <a:lnTo>
                  <a:pt x="131811" y="173446"/>
                </a:lnTo>
                <a:lnTo>
                  <a:pt x="129714" y="165988"/>
                </a:lnTo>
                <a:close/>
              </a:path>
              <a:path w="184150" h="181609">
                <a:moveTo>
                  <a:pt x="145016" y="145541"/>
                </a:moveTo>
                <a:lnTo>
                  <a:pt x="38673" y="145541"/>
                </a:lnTo>
                <a:lnTo>
                  <a:pt x="44198" y="150875"/>
                </a:lnTo>
                <a:lnTo>
                  <a:pt x="50827" y="155575"/>
                </a:lnTo>
                <a:lnTo>
                  <a:pt x="58130" y="159257"/>
                </a:lnTo>
                <a:lnTo>
                  <a:pt x="58346" y="159257"/>
                </a:lnTo>
                <a:lnTo>
                  <a:pt x="51488" y="172974"/>
                </a:lnTo>
                <a:lnTo>
                  <a:pt x="63266" y="177961"/>
                </a:lnTo>
                <a:lnTo>
                  <a:pt x="75594" y="181099"/>
                </a:lnTo>
                <a:lnTo>
                  <a:pt x="81117" y="166369"/>
                </a:lnTo>
                <a:lnTo>
                  <a:pt x="102660" y="166369"/>
                </a:lnTo>
                <a:lnTo>
                  <a:pt x="104980" y="165988"/>
                </a:lnTo>
                <a:lnTo>
                  <a:pt x="129714" y="165988"/>
                </a:lnTo>
                <a:lnTo>
                  <a:pt x="127535" y="158241"/>
                </a:lnTo>
                <a:lnTo>
                  <a:pt x="134609" y="154431"/>
                </a:lnTo>
                <a:lnTo>
                  <a:pt x="141023" y="149605"/>
                </a:lnTo>
                <a:lnTo>
                  <a:pt x="145016" y="145541"/>
                </a:lnTo>
                <a:close/>
              </a:path>
              <a:path w="184150" h="181609">
                <a:moveTo>
                  <a:pt x="102660" y="166369"/>
                </a:moveTo>
                <a:lnTo>
                  <a:pt x="81117" y="166369"/>
                </a:lnTo>
                <a:lnTo>
                  <a:pt x="89067" y="167512"/>
                </a:lnTo>
                <a:lnTo>
                  <a:pt x="97246" y="167258"/>
                </a:lnTo>
                <a:lnTo>
                  <a:pt x="102660" y="166369"/>
                </a:lnTo>
                <a:close/>
              </a:path>
              <a:path w="184150" h="181609">
                <a:moveTo>
                  <a:pt x="166634" y="143763"/>
                </a:moveTo>
                <a:lnTo>
                  <a:pt x="146763" y="143763"/>
                </a:lnTo>
                <a:lnTo>
                  <a:pt x="157812" y="154686"/>
                </a:lnTo>
                <a:lnTo>
                  <a:pt x="165900" y="144922"/>
                </a:lnTo>
                <a:lnTo>
                  <a:pt x="166634" y="143763"/>
                </a:lnTo>
                <a:close/>
              </a:path>
              <a:path w="184150" h="181609">
                <a:moveTo>
                  <a:pt x="878" y="77596"/>
                </a:moveTo>
                <a:lnTo>
                  <a:pt x="0" y="90216"/>
                </a:lnTo>
                <a:lnTo>
                  <a:pt x="796" y="102872"/>
                </a:lnTo>
                <a:lnTo>
                  <a:pt x="16563" y="103758"/>
                </a:lnTo>
                <a:lnTo>
                  <a:pt x="18112" y="111759"/>
                </a:lnTo>
                <a:lnTo>
                  <a:pt x="20550" y="119252"/>
                </a:lnTo>
                <a:lnTo>
                  <a:pt x="24297" y="126364"/>
                </a:lnTo>
                <a:lnTo>
                  <a:pt x="10594" y="133603"/>
                </a:lnTo>
                <a:lnTo>
                  <a:pt x="17372" y="144349"/>
                </a:lnTo>
                <a:lnTo>
                  <a:pt x="25434" y="154191"/>
                </a:lnTo>
                <a:lnTo>
                  <a:pt x="38673" y="145541"/>
                </a:lnTo>
                <a:lnTo>
                  <a:pt x="145016" y="145541"/>
                </a:lnTo>
                <a:lnTo>
                  <a:pt x="146763" y="143763"/>
                </a:lnTo>
                <a:lnTo>
                  <a:pt x="166634" y="143763"/>
                </a:lnTo>
                <a:lnTo>
                  <a:pt x="172715" y="134170"/>
                </a:lnTo>
                <a:lnTo>
                  <a:pt x="174390" y="130825"/>
                </a:lnTo>
                <a:lnTo>
                  <a:pt x="92274" y="130825"/>
                </a:lnTo>
                <a:lnTo>
                  <a:pt x="81100" y="129469"/>
                </a:lnTo>
                <a:lnTo>
                  <a:pt x="52413" y="99070"/>
                </a:lnTo>
                <a:lnTo>
                  <a:pt x="51646" y="87128"/>
                </a:lnTo>
                <a:lnTo>
                  <a:pt x="53429" y="79882"/>
                </a:lnTo>
                <a:lnTo>
                  <a:pt x="16118" y="79882"/>
                </a:lnTo>
                <a:lnTo>
                  <a:pt x="878" y="77596"/>
                </a:lnTo>
                <a:close/>
              </a:path>
              <a:path w="184150" h="181609">
                <a:moveTo>
                  <a:pt x="167747" y="50180"/>
                </a:moveTo>
                <a:lnTo>
                  <a:pt x="93732" y="50180"/>
                </a:lnTo>
                <a:lnTo>
                  <a:pt x="105335" y="52417"/>
                </a:lnTo>
                <a:lnTo>
                  <a:pt x="116976" y="59896"/>
                </a:lnTo>
                <a:lnTo>
                  <a:pt x="125373" y="69230"/>
                </a:lnTo>
                <a:lnTo>
                  <a:pt x="130472" y="79882"/>
                </a:lnTo>
                <a:lnTo>
                  <a:pt x="132193" y="91144"/>
                </a:lnTo>
                <a:lnTo>
                  <a:pt x="130499" y="102564"/>
                </a:lnTo>
                <a:lnTo>
                  <a:pt x="122967" y="114593"/>
                </a:lnTo>
                <a:lnTo>
                  <a:pt x="113735" y="123343"/>
                </a:lnTo>
                <a:lnTo>
                  <a:pt x="103328" y="128769"/>
                </a:lnTo>
                <a:lnTo>
                  <a:pt x="92274" y="130825"/>
                </a:lnTo>
                <a:lnTo>
                  <a:pt x="174390" y="130825"/>
                </a:lnTo>
                <a:lnTo>
                  <a:pt x="160695" y="124078"/>
                </a:lnTo>
                <a:lnTo>
                  <a:pt x="164226" y="116586"/>
                </a:lnTo>
                <a:lnTo>
                  <a:pt x="166435" y="108838"/>
                </a:lnTo>
                <a:lnTo>
                  <a:pt x="167540" y="101091"/>
                </a:lnTo>
                <a:lnTo>
                  <a:pt x="182965" y="101091"/>
                </a:lnTo>
                <a:lnTo>
                  <a:pt x="183711" y="91144"/>
                </a:lnTo>
                <a:lnTo>
                  <a:pt x="183706" y="90216"/>
                </a:lnTo>
                <a:lnTo>
                  <a:pt x="182929" y="78103"/>
                </a:lnTo>
                <a:lnTo>
                  <a:pt x="167096" y="77215"/>
                </a:lnTo>
                <a:lnTo>
                  <a:pt x="165775" y="69214"/>
                </a:lnTo>
                <a:lnTo>
                  <a:pt x="163121" y="61721"/>
                </a:lnTo>
                <a:lnTo>
                  <a:pt x="159361" y="54609"/>
                </a:lnTo>
                <a:lnTo>
                  <a:pt x="167747" y="50180"/>
                </a:lnTo>
                <a:close/>
              </a:path>
              <a:path w="184150" h="181609">
                <a:moveTo>
                  <a:pt x="182965" y="101091"/>
                </a:moveTo>
                <a:lnTo>
                  <a:pt x="167540" y="101091"/>
                </a:lnTo>
                <a:lnTo>
                  <a:pt x="182793" y="103377"/>
                </a:lnTo>
                <a:lnTo>
                  <a:pt x="182965" y="101091"/>
                </a:lnTo>
                <a:close/>
              </a:path>
              <a:path w="184150" h="181609">
                <a:moveTo>
                  <a:pt x="25846" y="26542"/>
                </a:moveTo>
                <a:lnTo>
                  <a:pt x="17695" y="36300"/>
                </a:lnTo>
                <a:lnTo>
                  <a:pt x="10961" y="47141"/>
                </a:lnTo>
                <a:lnTo>
                  <a:pt x="9273" y="50164"/>
                </a:lnTo>
                <a:lnTo>
                  <a:pt x="23192" y="56895"/>
                </a:lnTo>
                <a:lnTo>
                  <a:pt x="19661" y="64388"/>
                </a:lnTo>
                <a:lnTo>
                  <a:pt x="17236" y="72136"/>
                </a:lnTo>
                <a:lnTo>
                  <a:pt x="16118" y="79882"/>
                </a:lnTo>
                <a:lnTo>
                  <a:pt x="53429" y="79882"/>
                </a:lnTo>
                <a:lnTo>
                  <a:pt x="54585" y="75185"/>
                </a:lnTo>
                <a:lnTo>
                  <a:pt x="61906" y="64104"/>
                </a:lnTo>
                <a:lnTo>
                  <a:pt x="71329" y="56155"/>
                </a:lnTo>
                <a:lnTo>
                  <a:pt x="82168" y="51470"/>
                </a:lnTo>
                <a:lnTo>
                  <a:pt x="93732" y="50180"/>
                </a:lnTo>
                <a:lnTo>
                  <a:pt x="167747" y="50180"/>
                </a:lnTo>
                <a:lnTo>
                  <a:pt x="173065" y="47370"/>
                </a:lnTo>
                <a:lnTo>
                  <a:pt x="166783" y="37337"/>
                </a:lnTo>
                <a:lnTo>
                  <a:pt x="36908" y="37337"/>
                </a:lnTo>
                <a:lnTo>
                  <a:pt x="25846" y="26542"/>
                </a:lnTo>
                <a:close/>
              </a:path>
              <a:path w="184150" h="181609">
                <a:moveTo>
                  <a:pt x="76024" y="0"/>
                </a:moveTo>
                <a:lnTo>
                  <a:pt x="63579" y="3125"/>
                </a:lnTo>
                <a:lnTo>
                  <a:pt x="51789" y="7782"/>
                </a:lnTo>
                <a:lnTo>
                  <a:pt x="56136" y="22987"/>
                </a:lnTo>
                <a:lnTo>
                  <a:pt x="49022" y="26826"/>
                </a:lnTo>
                <a:lnTo>
                  <a:pt x="42648" y="31622"/>
                </a:lnTo>
                <a:lnTo>
                  <a:pt x="36908" y="37337"/>
                </a:lnTo>
                <a:lnTo>
                  <a:pt x="166783" y="37337"/>
                </a:lnTo>
                <a:lnTo>
                  <a:pt x="166307" y="36577"/>
                </a:lnTo>
                <a:lnTo>
                  <a:pt x="165456" y="35559"/>
                </a:lnTo>
                <a:lnTo>
                  <a:pt x="144998" y="35559"/>
                </a:lnTo>
                <a:lnTo>
                  <a:pt x="139473" y="30099"/>
                </a:lnTo>
                <a:lnTo>
                  <a:pt x="132844" y="25400"/>
                </a:lnTo>
                <a:lnTo>
                  <a:pt x="125541" y="21843"/>
                </a:lnTo>
                <a:lnTo>
                  <a:pt x="125325" y="21843"/>
                </a:lnTo>
                <a:lnTo>
                  <a:pt x="128561" y="15239"/>
                </a:lnTo>
                <a:lnTo>
                  <a:pt x="78678" y="15239"/>
                </a:lnTo>
                <a:lnTo>
                  <a:pt x="76024" y="0"/>
                </a:lnTo>
                <a:close/>
              </a:path>
              <a:path w="184150" h="181609">
                <a:moveTo>
                  <a:pt x="158157" y="26826"/>
                </a:moveTo>
                <a:lnTo>
                  <a:pt x="144998" y="35559"/>
                </a:lnTo>
                <a:lnTo>
                  <a:pt x="165456" y="35559"/>
                </a:lnTo>
                <a:lnTo>
                  <a:pt x="158157" y="26826"/>
                </a:lnTo>
                <a:close/>
              </a:path>
              <a:path w="184150" h="181609">
                <a:moveTo>
                  <a:pt x="94591" y="13715"/>
                </a:moveTo>
                <a:lnTo>
                  <a:pt x="86413" y="13842"/>
                </a:lnTo>
                <a:lnTo>
                  <a:pt x="78678" y="15239"/>
                </a:lnTo>
                <a:lnTo>
                  <a:pt x="128561" y="15239"/>
                </a:lnTo>
                <a:lnTo>
                  <a:pt x="128810" y="14731"/>
                </a:lnTo>
                <a:lnTo>
                  <a:pt x="102554" y="14731"/>
                </a:lnTo>
                <a:lnTo>
                  <a:pt x="94591" y="13715"/>
                </a:lnTo>
                <a:close/>
              </a:path>
              <a:path w="184150" h="181609">
                <a:moveTo>
                  <a:pt x="107997" y="22"/>
                </a:moveTo>
                <a:lnTo>
                  <a:pt x="102554" y="14731"/>
                </a:lnTo>
                <a:lnTo>
                  <a:pt x="128810" y="14731"/>
                </a:lnTo>
                <a:lnTo>
                  <a:pt x="132171" y="7874"/>
                </a:lnTo>
                <a:lnTo>
                  <a:pt x="120309" y="3113"/>
                </a:lnTo>
                <a:lnTo>
                  <a:pt x="107997" y="22"/>
                </a:lnTo>
                <a:close/>
              </a:path>
            </a:pathLst>
          </a:custGeom>
          <a:solidFill>
            <a:srgbClr val="FCFCFC"/>
          </a:solidFill>
        </p:spPr>
        <p:txBody>
          <a:bodyPr wrap="square" lIns="0" tIns="0" rIns="0" bIns="0" rtlCol="0"/>
          <a:lstStyle/>
          <a:p>
            <a:endParaRPr/>
          </a:p>
        </p:txBody>
      </p:sp>
      <p:sp>
        <p:nvSpPr>
          <p:cNvPr id="33" name="object 33"/>
          <p:cNvSpPr txBox="1">
            <a:spLocks noGrp="1"/>
          </p:cNvSpPr>
          <p:nvPr>
            <p:ph type="title"/>
          </p:nvPr>
        </p:nvSpPr>
        <p:spPr>
          <a:xfrm>
            <a:off x="914165" y="284884"/>
            <a:ext cx="7315670" cy="415498"/>
          </a:xfrm>
          <a:prstGeom prst="rect">
            <a:avLst/>
          </a:prstGeom>
        </p:spPr>
        <p:txBody>
          <a:bodyPr vert="horz" wrap="square" lIns="0" tIns="0" rIns="0" bIns="0" rtlCol="0">
            <a:spAutoFit/>
          </a:bodyPr>
          <a:lstStyle/>
          <a:p>
            <a:pPr marL="297815">
              <a:lnSpc>
                <a:spcPct val="100000"/>
              </a:lnSpc>
            </a:pPr>
            <a:r>
              <a:rPr spc="175" dirty="0"/>
              <a:t>Rockbuster</a:t>
            </a:r>
            <a:r>
              <a:rPr spc="-105" dirty="0"/>
              <a:t> </a:t>
            </a:r>
            <a:r>
              <a:rPr spc="-290" dirty="0"/>
              <a:t>/</a:t>
            </a:r>
            <a:r>
              <a:rPr spc="-85" dirty="0"/>
              <a:t> </a:t>
            </a:r>
            <a:r>
              <a:rPr spc="175" dirty="0"/>
              <a:t>Analys</a:t>
            </a:r>
            <a:r>
              <a:rPr spc="80" dirty="0"/>
              <a:t>i</a:t>
            </a:r>
            <a:r>
              <a:rPr spc="290" dirty="0"/>
              <a:t>s</a:t>
            </a:r>
          </a:p>
        </p:txBody>
      </p:sp>
      <p:pic>
        <p:nvPicPr>
          <p:cNvPr id="34" name="Picture 33">
            <a:extLst>
              <a:ext uri="{FF2B5EF4-FFF2-40B4-BE49-F238E27FC236}">
                <a16:creationId xmlns:a16="http://schemas.microsoft.com/office/drawing/2014/main" id="{6284E4A9-53E2-5E38-F5C3-8F38DE8C11E9}"/>
              </a:ext>
            </a:extLst>
          </p:cNvPr>
          <p:cNvPicPr/>
          <p:nvPr/>
        </p:nvPicPr>
        <p:blipFill>
          <a:blip r:embed="rId3"/>
          <a:stretch>
            <a:fillRect/>
          </a:stretch>
        </p:blipFill>
        <p:spPr>
          <a:xfrm>
            <a:off x="1482090" y="997408"/>
            <a:ext cx="5833110" cy="3690876"/>
          </a:xfrm>
          <a:prstGeom prst="rect">
            <a:avLst/>
          </a:prstGeom>
        </p:spPr>
      </p:pic>
      <p:sp>
        <p:nvSpPr>
          <p:cNvPr id="2" name="TextBox 1">
            <a:extLst>
              <a:ext uri="{FF2B5EF4-FFF2-40B4-BE49-F238E27FC236}">
                <a16:creationId xmlns:a16="http://schemas.microsoft.com/office/drawing/2014/main" id="{FB92EE70-726A-AA1C-8AC7-57322AE12339}"/>
              </a:ext>
            </a:extLst>
          </p:cNvPr>
          <p:cNvSpPr txBox="1"/>
          <p:nvPr/>
        </p:nvSpPr>
        <p:spPr>
          <a:xfrm>
            <a:off x="311239" y="695187"/>
            <a:ext cx="3594382" cy="369332"/>
          </a:xfrm>
          <a:prstGeom prst="rect">
            <a:avLst/>
          </a:prstGeom>
          <a:noFill/>
        </p:spPr>
        <p:txBody>
          <a:bodyPr wrap="none" rtlCol="0">
            <a:spAutoFit/>
          </a:bodyPr>
          <a:lstStyle/>
          <a:p>
            <a:r>
              <a:rPr lang="en-US" sz="1800" b="1" dirty="0">
                <a:effectLst/>
                <a:latin typeface="Calibri" panose="020F0502020204030204" pitchFamily="34" charset="0"/>
                <a:ea typeface="Calibri" panose="020F0502020204030204" pitchFamily="34" charset="0"/>
              </a:rPr>
              <a:t>Entity Relationship Diagram ( ERD): </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bject 32"/>
          <p:cNvSpPr/>
          <p:nvPr/>
        </p:nvSpPr>
        <p:spPr>
          <a:xfrm>
            <a:off x="8451642" y="203072"/>
            <a:ext cx="184150" cy="183515"/>
          </a:xfrm>
          <a:custGeom>
            <a:avLst/>
            <a:gdLst/>
            <a:ahLst/>
            <a:cxnLst/>
            <a:rect l="l" t="t" r="r" b="b"/>
            <a:pathLst>
              <a:path w="184150" h="183515">
                <a:moveTo>
                  <a:pt x="141930" y="149860"/>
                </a:moveTo>
                <a:lnTo>
                  <a:pt x="42245" y="149860"/>
                </a:lnTo>
                <a:lnTo>
                  <a:pt x="48341" y="155066"/>
                </a:lnTo>
                <a:lnTo>
                  <a:pt x="55199" y="159257"/>
                </a:lnTo>
                <a:lnTo>
                  <a:pt x="62692" y="162432"/>
                </a:lnTo>
                <a:lnTo>
                  <a:pt x="56723" y="176656"/>
                </a:lnTo>
                <a:lnTo>
                  <a:pt x="68753" y="180588"/>
                </a:lnTo>
                <a:lnTo>
                  <a:pt x="81268" y="182994"/>
                </a:lnTo>
                <a:lnTo>
                  <a:pt x="85044" y="183261"/>
                </a:lnTo>
                <a:lnTo>
                  <a:pt x="86187" y="168021"/>
                </a:lnTo>
                <a:lnTo>
                  <a:pt x="99776" y="168021"/>
                </a:lnTo>
                <a:lnTo>
                  <a:pt x="102443" y="167766"/>
                </a:lnTo>
                <a:lnTo>
                  <a:pt x="110063" y="165862"/>
                </a:lnTo>
                <a:lnTo>
                  <a:pt x="135322" y="165862"/>
                </a:lnTo>
                <a:lnTo>
                  <a:pt x="132161" y="156590"/>
                </a:lnTo>
                <a:lnTo>
                  <a:pt x="139019" y="152400"/>
                </a:lnTo>
                <a:lnTo>
                  <a:pt x="141930" y="149860"/>
                </a:lnTo>
                <a:close/>
              </a:path>
              <a:path w="184150" h="183515">
                <a:moveTo>
                  <a:pt x="135322" y="165862"/>
                </a:moveTo>
                <a:lnTo>
                  <a:pt x="110063" y="165862"/>
                </a:lnTo>
                <a:lnTo>
                  <a:pt x="113619" y="180848"/>
                </a:lnTo>
                <a:lnTo>
                  <a:pt x="125768" y="177061"/>
                </a:lnTo>
                <a:lnTo>
                  <a:pt x="137281" y="171604"/>
                </a:lnTo>
                <a:lnTo>
                  <a:pt x="135322" y="165862"/>
                </a:lnTo>
                <a:close/>
              </a:path>
              <a:path w="184150" h="183515">
                <a:moveTo>
                  <a:pt x="99776" y="168021"/>
                </a:moveTo>
                <a:lnTo>
                  <a:pt x="86187" y="168021"/>
                </a:lnTo>
                <a:lnTo>
                  <a:pt x="94442" y="168528"/>
                </a:lnTo>
                <a:lnTo>
                  <a:pt x="99776" y="168021"/>
                </a:lnTo>
                <a:close/>
              </a:path>
              <a:path w="184150" h="183515">
                <a:moveTo>
                  <a:pt x="56725" y="109727"/>
                </a:moveTo>
                <a:lnTo>
                  <a:pt x="17353" y="109727"/>
                </a:lnTo>
                <a:lnTo>
                  <a:pt x="19385" y="117601"/>
                </a:lnTo>
                <a:lnTo>
                  <a:pt x="22560" y="125094"/>
                </a:lnTo>
                <a:lnTo>
                  <a:pt x="26624" y="131825"/>
                </a:lnTo>
                <a:lnTo>
                  <a:pt x="13416" y="139953"/>
                </a:lnTo>
                <a:lnTo>
                  <a:pt x="20903" y="150193"/>
                </a:lnTo>
                <a:lnTo>
                  <a:pt x="29639" y="159461"/>
                </a:lnTo>
                <a:lnTo>
                  <a:pt x="42245" y="149860"/>
                </a:lnTo>
                <a:lnTo>
                  <a:pt x="141930" y="149860"/>
                </a:lnTo>
                <a:lnTo>
                  <a:pt x="144988" y="147192"/>
                </a:lnTo>
                <a:lnTo>
                  <a:pt x="150195" y="141097"/>
                </a:lnTo>
                <a:lnTo>
                  <a:pt x="169422" y="141097"/>
                </a:lnTo>
                <a:lnTo>
                  <a:pt x="169605" y="140844"/>
                </a:lnTo>
                <a:lnTo>
                  <a:pt x="174685" y="131347"/>
                </a:lnTo>
                <a:lnTo>
                  <a:pt x="99760" y="131347"/>
                </a:lnTo>
                <a:lnTo>
                  <a:pt x="82711" y="128848"/>
                </a:lnTo>
                <a:lnTo>
                  <a:pt x="69272" y="123085"/>
                </a:lnTo>
                <a:lnTo>
                  <a:pt x="59532" y="114664"/>
                </a:lnTo>
                <a:lnTo>
                  <a:pt x="56725" y="109727"/>
                </a:lnTo>
                <a:close/>
              </a:path>
              <a:path w="184150" h="183515">
                <a:moveTo>
                  <a:pt x="169422" y="141097"/>
                </a:moveTo>
                <a:lnTo>
                  <a:pt x="150195" y="141097"/>
                </a:lnTo>
                <a:lnTo>
                  <a:pt x="162133" y="151129"/>
                </a:lnTo>
                <a:lnTo>
                  <a:pt x="169422" y="141097"/>
                </a:lnTo>
                <a:close/>
              </a:path>
              <a:path w="184150" h="183515">
                <a:moveTo>
                  <a:pt x="157062" y="51787"/>
                </a:moveTo>
                <a:lnTo>
                  <a:pt x="85527" y="51787"/>
                </a:lnTo>
                <a:lnTo>
                  <a:pt x="102151" y="54449"/>
                </a:lnTo>
                <a:lnTo>
                  <a:pt x="115278" y="60489"/>
                </a:lnTo>
                <a:lnTo>
                  <a:pt x="124770" y="69239"/>
                </a:lnTo>
                <a:lnTo>
                  <a:pt x="130485" y="80027"/>
                </a:lnTo>
                <a:lnTo>
                  <a:pt x="132285" y="92183"/>
                </a:lnTo>
                <a:lnTo>
                  <a:pt x="128978" y="106527"/>
                </a:lnTo>
                <a:lnTo>
                  <a:pt x="121941" y="118180"/>
                </a:lnTo>
                <a:lnTo>
                  <a:pt x="111945" y="126626"/>
                </a:lnTo>
                <a:lnTo>
                  <a:pt x="99760" y="131347"/>
                </a:lnTo>
                <a:lnTo>
                  <a:pt x="174685" y="131347"/>
                </a:lnTo>
                <a:lnTo>
                  <a:pt x="175605" y="129627"/>
                </a:lnTo>
                <a:lnTo>
                  <a:pt x="162641" y="120650"/>
                </a:lnTo>
                <a:lnTo>
                  <a:pt x="165689" y="113537"/>
                </a:lnTo>
                <a:lnTo>
                  <a:pt x="167594" y="105663"/>
                </a:lnTo>
                <a:lnTo>
                  <a:pt x="168038" y="98551"/>
                </a:lnTo>
                <a:lnTo>
                  <a:pt x="168102" y="97281"/>
                </a:lnTo>
                <a:lnTo>
                  <a:pt x="183597" y="97281"/>
                </a:lnTo>
                <a:lnTo>
                  <a:pt x="183610" y="85820"/>
                </a:lnTo>
                <a:lnTo>
                  <a:pt x="181964" y="73532"/>
                </a:lnTo>
                <a:lnTo>
                  <a:pt x="166197" y="73532"/>
                </a:lnTo>
                <a:lnTo>
                  <a:pt x="164292" y="65786"/>
                </a:lnTo>
                <a:lnTo>
                  <a:pt x="160990" y="58292"/>
                </a:lnTo>
                <a:lnTo>
                  <a:pt x="157062" y="51787"/>
                </a:lnTo>
                <a:close/>
              </a:path>
              <a:path w="184150" h="183515">
                <a:moveTo>
                  <a:pt x="208" y="84709"/>
                </a:moveTo>
                <a:lnTo>
                  <a:pt x="73" y="92183"/>
                </a:lnTo>
                <a:lnTo>
                  <a:pt x="0" y="97536"/>
                </a:lnTo>
                <a:lnTo>
                  <a:pt x="1591" y="109924"/>
                </a:lnTo>
                <a:lnTo>
                  <a:pt x="17353" y="109727"/>
                </a:lnTo>
                <a:lnTo>
                  <a:pt x="56725" y="109727"/>
                </a:lnTo>
                <a:lnTo>
                  <a:pt x="53578" y="104194"/>
                </a:lnTo>
                <a:lnTo>
                  <a:pt x="51498" y="92283"/>
                </a:lnTo>
                <a:lnTo>
                  <a:pt x="51643" y="88518"/>
                </a:lnTo>
                <a:lnTo>
                  <a:pt x="52282" y="85978"/>
                </a:lnTo>
                <a:lnTo>
                  <a:pt x="15575" y="85978"/>
                </a:lnTo>
                <a:lnTo>
                  <a:pt x="208" y="84709"/>
                </a:lnTo>
                <a:close/>
              </a:path>
              <a:path w="184150" h="183515">
                <a:moveTo>
                  <a:pt x="183597" y="97281"/>
                </a:moveTo>
                <a:lnTo>
                  <a:pt x="168102" y="97281"/>
                </a:lnTo>
                <a:lnTo>
                  <a:pt x="183596" y="98551"/>
                </a:lnTo>
                <a:lnTo>
                  <a:pt x="183597" y="97281"/>
                </a:lnTo>
                <a:close/>
              </a:path>
              <a:path w="184150" h="183515">
                <a:moveTo>
                  <a:pt x="21671" y="32130"/>
                </a:moveTo>
                <a:lnTo>
                  <a:pt x="14204" y="42451"/>
                </a:lnTo>
                <a:lnTo>
                  <a:pt x="8060" y="53581"/>
                </a:lnTo>
                <a:lnTo>
                  <a:pt x="21036" y="62611"/>
                </a:lnTo>
                <a:lnTo>
                  <a:pt x="18115" y="69723"/>
                </a:lnTo>
                <a:lnTo>
                  <a:pt x="16210" y="77597"/>
                </a:lnTo>
                <a:lnTo>
                  <a:pt x="15553" y="84709"/>
                </a:lnTo>
                <a:lnTo>
                  <a:pt x="15575" y="85978"/>
                </a:lnTo>
                <a:lnTo>
                  <a:pt x="52282" y="85978"/>
                </a:lnTo>
                <a:lnTo>
                  <a:pt x="54994" y="75203"/>
                </a:lnTo>
                <a:lnTo>
                  <a:pt x="62345" y="64126"/>
                </a:lnTo>
                <a:lnTo>
                  <a:pt x="72816" y="56062"/>
                </a:lnTo>
                <a:lnTo>
                  <a:pt x="85527" y="51787"/>
                </a:lnTo>
                <a:lnTo>
                  <a:pt x="157062" y="51787"/>
                </a:lnTo>
                <a:lnTo>
                  <a:pt x="156926" y="51562"/>
                </a:lnTo>
                <a:lnTo>
                  <a:pt x="170134" y="43434"/>
                </a:lnTo>
                <a:lnTo>
                  <a:pt x="169218" y="42163"/>
                </a:lnTo>
                <a:lnTo>
                  <a:pt x="33609" y="42163"/>
                </a:lnTo>
                <a:lnTo>
                  <a:pt x="21671" y="32130"/>
                </a:lnTo>
                <a:close/>
              </a:path>
              <a:path w="184150" h="183515">
                <a:moveTo>
                  <a:pt x="181931" y="73285"/>
                </a:moveTo>
                <a:lnTo>
                  <a:pt x="166197" y="73532"/>
                </a:lnTo>
                <a:lnTo>
                  <a:pt x="181964" y="73532"/>
                </a:lnTo>
                <a:lnTo>
                  <a:pt x="181931" y="73285"/>
                </a:lnTo>
                <a:close/>
              </a:path>
              <a:path w="184150" h="183515">
                <a:moveTo>
                  <a:pt x="70185" y="2412"/>
                </a:moveTo>
                <a:lnTo>
                  <a:pt x="58076" y="6282"/>
                </a:lnTo>
                <a:lnTo>
                  <a:pt x="46558" y="11727"/>
                </a:lnTo>
                <a:lnTo>
                  <a:pt x="51643" y="26669"/>
                </a:lnTo>
                <a:lnTo>
                  <a:pt x="44912" y="30987"/>
                </a:lnTo>
                <a:lnTo>
                  <a:pt x="38816" y="36067"/>
                </a:lnTo>
                <a:lnTo>
                  <a:pt x="33609" y="42163"/>
                </a:lnTo>
                <a:lnTo>
                  <a:pt x="169218" y="42163"/>
                </a:lnTo>
                <a:lnTo>
                  <a:pt x="162901" y="33400"/>
                </a:lnTo>
                <a:lnTo>
                  <a:pt x="141432" y="33400"/>
                </a:lnTo>
                <a:lnTo>
                  <a:pt x="135336" y="28321"/>
                </a:lnTo>
                <a:lnTo>
                  <a:pt x="128351" y="24129"/>
                </a:lnTo>
                <a:lnTo>
                  <a:pt x="120858" y="20954"/>
                </a:lnTo>
                <a:lnTo>
                  <a:pt x="122337" y="17399"/>
                </a:lnTo>
                <a:lnTo>
                  <a:pt x="73741" y="17399"/>
                </a:lnTo>
                <a:lnTo>
                  <a:pt x="70185" y="2412"/>
                </a:lnTo>
                <a:close/>
              </a:path>
              <a:path w="184150" h="183515">
                <a:moveTo>
                  <a:pt x="153944" y="23802"/>
                </a:moveTo>
                <a:lnTo>
                  <a:pt x="141432" y="33400"/>
                </a:lnTo>
                <a:lnTo>
                  <a:pt x="162901" y="33400"/>
                </a:lnTo>
                <a:lnTo>
                  <a:pt x="162634" y="33031"/>
                </a:lnTo>
                <a:lnTo>
                  <a:pt x="153944" y="23802"/>
                </a:lnTo>
                <a:close/>
              </a:path>
              <a:path w="184150" h="183515">
                <a:moveTo>
                  <a:pt x="89489" y="14859"/>
                </a:moveTo>
                <a:lnTo>
                  <a:pt x="81361" y="15493"/>
                </a:lnTo>
                <a:lnTo>
                  <a:pt x="73741" y="17399"/>
                </a:lnTo>
                <a:lnTo>
                  <a:pt x="122337" y="17399"/>
                </a:lnTo>
                <a:lnTo>
                  <a:pt x="123182" y="15366"/>
                </a:lnTo>
                <a:lnTo>
                  <a:pt x="97744" y="15366"/>
                </a:lnTo>
                <a:lnTo>
                  <a:pt x="89489" y="14859"/>
                </a:lnTo>
                <a:close/>
              </a:path>
              <a:path w="184150" h="183515">
                <a:moveTo>
                  <a:pt x="98760" y="0"/>
                </a:moveTo>
                <a:lnTo>
                  <a:pt x="97744" y="15366"/>
                </a:lnTo>
                <a:lnTo>
                  <a:pt x="123182" y="15366"/>
                </a:lnTo>
                <a:lnTo>
                  <a:pt x="126827" y="6603"/>
                </a:lnTo>
                <a:lnTo>
                  <a:pt x="114792" y="2688"/>
                </a:lnTo>
                <a:lnTo>
                  <a:pt x="102205" y="430"/>
                </a:lnTo>
                <a:lnTo>
                  <a:pt x="98760" y="0"/>
                </a:lnTo>
                <a:close/>
              </a:path>
            </a:pathLst>
          </a:custGeom>
          <a:solidFill>
            <a:srgbClr val="FCFCFC"/>
          </a:solidFill>
        </p:spPr>
        <p:txBody>
          <a:bodyPr wrap="square" lIns="0" tIns="0" rIns="0" bIns="0" rtlCol="0"/>
          <a:lstStyle/>
          <a:p>
            <a:endParaRPr/>
          </a:p>
        </p:txBody>
      </p:sp>
      <p:sp>
        <p:nvSpPr>
          <p:cNvPr id="33" name="object 33"/>
          <p:cNvSpPr txBox="1"/>
          <p:nvPr/>
        </p:nvSpPr>
        <p:spPr>
          <a:xfrm>
            <a:off x="515518" y="304038"/>
            <a:ext cx="4033520" cy="407034"/>
          </a:xfrm>
          <a:prstGeom prst="rect">
            <a:avLst/>
          </a:prstGeom>
        </p:spPr>
        <p:txBody>
          <a:bodyPr vert="horz" wrap="square" lIns="0" tIns="0" rIns="0" bIns="0" rtlCol="0">
            <a:spAutoFit/>
          </a:bodyPr>
          <a:lstStyle/>
          <a:p>
            <a:pPr marL="12700">
              <a:lnSpc>
                <a:spcPct val="100000"/>
              </a:lnSpc>
            </a:pPr>
            <a:r>
              <a:rPr sz="3200" b="1" spc="175" dirty="0">
                <a:solidFill>
                  <a:srgbClr val="334156"/>
                </a:solidFill>
                <a:latin typeface="Calibri"/>
                <a:cs typeface="Calibri"/>
              </a:rPr>
              <a:t>Rockbuster</a:t>
            </a:r>
            <a:r>
              <a:rPr sz="3200" b="1" spc="-105" dirty="0">
                <a:solidFill>
                  <a:srgbClr val="334156"/>
                </a:solidFill>
                <a:latin typeface="Calibri"/>
                <a:cs typeface="Calibri"/>
              </a:rPr>
              <a:t> </a:t>
            </a:r>
            <a:r>
              <a:rPr sz="3200" b="1" spc="-290" dirty="0">
                <a:solidFill>
                  <a:srgbClr val="334156"/>
                </a:solidFill>
                <a:latin typeface="Calibri"/>
                <a:cs typeface="Calibri"/>
              </a:rPr>
              <a:t>/</a:t>
            </a:r>
            <a:r>
              <a:rPr sz="3200" b="1" spc="-85" dirty="0">
                <a:solidFill>
                  <a:srgbClr val="334156"/>
                </a:solidFill>
                <a:latin typeface="Calibri"/>
                <a:cs typeface="Calibri"/>
              </a:rPr>
              <a:t> </a:t>
            </a:r>
            <a:r>
              <a:rPr sz="3200" b="1" spc="175" dirty="0">
                <a:solidFill>
                  <a:srgbClr val="334156"/>
                </a:solidFill>
                <a:latin typeface="Calibri"/>
                <a:cs typeface="Calibri"/>
              </a:rPr>
              <a:t>Analys</a:t>
            </a:r>
            <a:r>
              <a:rPr sz="3200" b="1" spc="80" dirty="0">
                <a:solidFill>
                  <a:srgbClr val="334156"/>
                </a:solidFill>
                <a:latin typeface="Calibri"/>
                <a:cs typeface="Calibri"/>
              </a:rPr>
              <a:t>i</a:t>
            </a:r>
            <a:r>
              <a:rPr sz="3200" b="1" spc="290" dirty="0">
                <a:solidFill>
                  <a:srgbClr val="334156"/>
                </a:solidFill>
                <a:latin typeface="Calibri"/>
                <a:cs typeface="Calibri"/>
              </a:rPr>
              <a:t>s</a:t>
            </a:r>
            <a:endParaRPr sz="3200" dirty="0">
              <a:latin typeface="Calibri"/>
              <a:cs typeface="Calibri"/>
            </a:endParaRPr>
          </a:p>
        </p:txBody>
      </p:sp>
      <p:sp>
        <p:nvSpPr>
          <p:cNvPr id="34" name="object 34"/>
          <p:cNvSpPr/>
          <p:nvPr/>
        </p:nvSpPr>
        <p:spPr>
          <a:xfrm>
            <a:off x="326224" y="992886"/>
            <a:ext cx="4472940" cy="2755773"/>
          </a:xfrm>
          <a:prstGeom prst="rect">
            <a:avLst/>
          </a:prstGeom>
          <a:blipFill>
            <a:blip r:embed="rId3" cstate="print"/>
            <a:stretch>
              <a:fillRect/>
            </a:stretch>
          </a:blipFill>
        </p:spPr>
        <p:txBody>
          <a:bodyPr wrap="square" lIns="0" tIns="0" rIns="0" bIns="0" rtlCol="0"/>
          <a:lstStyle/>
          <a:p>
            <a:endParaRPr/>
          </a:p>
        </p:txBody>
      </p:sp>
      <p:sp>
        <p:nvSpPr>
          <p:cNvPr id="35" name="object 35"/>
          <p:cNvSpPr txBox="1"/>
          <p:nvPr/>
        </p:nvSpPr>
        <p:spPr>
          <a:xfrm>
            <a:off x="329285" y="799016"/>
            <a:ext cx="1579880" cy="140970"/>
          </a:xfrm>
          <a:prstGeom prst="rect">
            <a:avLst/>
          </a:prstGeom>
        </p:spPr>
        <p:txBody>
          <a:bodyPr vert="horz" wrap="square" lIns="0" tIns="0" rIns="0" bIns="0" rtlCol="0">
            <a:spAutoFit/>
          </a:bodyPr>
          <a:lstStyle/>
          <a:p>
            <a:pPr marL="12700">
              <a:lnSpc>
                <a:spcPts val="1310"/>
              </a:lnSpc>
            </a:pPr>
            <a:r>
              <a:rPr sz="1100" spc="-10" dirty="0">
                <a:latin typeface="Arial"/>
                <a:cs typeface="Arial"/>
              </a:rPr>
              <a:t>R</a:t>
            </a:r>
            <a:r>
              <a:rPr sz="1100" dirty="0">
                <a:latin typeface="Arial"/>
                <a:cs typeface="Arial"/>
              </a:rPr>
              <a:t>e</a:t>
            </a:r>
            <a:r>
              <a:rPr sz="1100" spc="-20" dirty="0">
                <a:latin typeface="Arial"/>
                <a:cs typeface="Arial"/>
              </a:rPr>
              <a:t>v</a:t>
            </a:r>
            <a:r>
              <a:rPr sz="1100" dirty="0">
                <a:latin typeface="Arial"/>
                <a:cs typeface="Arial"/>
              </a:rPr>
              <a:t>e</a:t>
            </a:r>
            <a:r>
              <a:rPr sz="1100" spc="-10" dirty="0">
                <a:latin typeface="Arial"/>
                <a:cs typeface="Arial"/>
              </a:rPr>
              <a:t>n</a:t>
            </a:r>
            <a:r>
              <a:rPr sz="1100" dirty="0">
                <a:latin typeface="Arial"/>
                <a:cs typeface="Arial"/>
              </a:rPr>
              <a:t>ue</a:t>
            </a:r>
            <a:r>
              <a:rPr sz="1100" spc="10" dirty="0">
                <a:latin typeface="Arial"/>
                <a:cs typeface="Arial"/>
              </a:rPr>
              <a:t> </a:t>
            </a:r>
            <a:r>
              <a:rPr sz="1100" dirty="0">
                <a:latin typeface="Arial"/>
                <a:cs typeface="Arial"/>
              </a:rPr>
              <a:t>by</a:t>
            </a:r>
            <a:r>
              <a:rPr sz="1100" spc="-15" dirty="0">
                <a:latin typeface="Arial"/>
                <a:cs typeface="Arial"/>
              </a:rPr>
              <a:t> </a:t>
            </a:r>
            <a:r>
              <a:rPr sz="1100" dirty="0">
                <a:latin typeface="Arial"/>
                <a:cs typeface="Arial"/>
              </a:rPr>
              <a:t>mo</a:t>
            </a:r>
            <a:r>
              <a:rPr sz="1100" spc="-15" dirty="0">
                <a:latin typeface="Arial"/>
                <a:cs typeface="Arial"/>
              </a:rPr>
              <a:t>v</a:t>
            </a:r>
            <a:r>
              <a:rPr sz="1100" spc="-10" dirty="0">
                <a:latin typeface="Arial"/>
                <a:cs typeface="Arial"/>
              </a:rPr>
              <a:t>i</a:t>
            </a:r>
            <a:r>
              <a:rPr sz="1100" dirty="0">
                <a:latin typeface="Arial"/>
                <a:cs typeface="Arial"/>
              </a:rPr>
              <a:t>e</a:t>
            </a:r>
            <a:r>
              <a:rPr sz="1100" spc="-10" dirty="0">
                <a:latin typeface="Arial"/>
                <a:cs typeface="Arial"/>
              </a:rPr>
              <a:t> </a:t>
            </a:r>
            <a:r>
              <a:rPr sz="1100" spc="5" dirty="0">
                <a:latin typeface="Arial"/>
                <a:cs typeface="Arial"/>
              </a:rPr>
              <a:t>g</a:t>
            </a:r>
            <a:r>
              <a:rPr sz="1100" dirty="0">
                <a:latin typeface="Arial"/>
                <a:cs typeface="Arial"/>
              </a:rPr>
              <a:t>e</a:t>
            </a:r>
            <a:r>
              <a:rPr sz="1100" spc="-10" dirty="0">
                <a:latin typeface="Arial"/>
                <a:cs typeface="Arial"/>
              </a:rPr>
              <a:t>n</a:t>
            </a:r>
            <a:r>
              <a:rPr sz="1100" dirty="0">
                <a:latin typeface="Arial"/>
                <a:cs typeface="Arial"/>
              </a:rPr>
              <a:t>re</a:t>
            </a:r>
            <a:endParaRPr sz="1100">
              <a:latin typeface="Arial"/>
              <a:cs typeface="Arial"/>
            </a:endParaRPr>
          </a:p>
        </p:txBody>
      </p:sp>
      <p:sp>
        <p:nvSpPr>
          <p:cNvPr id="36" name="object 36"/>
          <p:cNvSpPr/>
          <p:nvPr/>
        </p:nvSpPr>
        <p:spPr>
          <a:xfrm>
            <a:off x="4874895" y="823988"/>
            <a:ext cx="4239260" cy="3208020"/>
          </a:xfrm>
          <a:prstGeom prst="rect">
            <a:avLst/>
          </a:prstGeom>
          <a:blipFill>
            <a:blip r:embed="rId4" cstate="print"/>
            <a:stretch>
              <a:fillRect/>
            </a:stretch>
          </a:blipFill>
        </p:spPr>
        <p:txBody>
          <a:bodyPr wrap="square" lIns="0" tIns="0" rIns="0" bIns="0" rtlCol="0"/>
          <a:lstStyle/>
          <a:p>
            <a:endParaRPr/>
          </a:p>
        </p:txBody>
      </p:sp>
      <p:sp>
        <p:nvSpPr>
          <p:cNvPr id="37" name="object 37"/>
          <p:cNvSpPr txBox="1"/>
          <p:nvPr/>
        </p:nvSpPr>
        <p:spPr>
          <a:xfrm>
            <a:off x="5073141" y="4112214"/>
            <a:ext cx="3838575" cy="753745"/>
          </a:xfrm>
          <a:prstGeom prst="rect">
            <a:avLst/>
          </a:prstGeom>
        </p:spPr>
        <p:txBody>
          <a:bodyPr vert="horz" wrap="square" lIns="0" tIns="0" rIns="0" bIns="0" rtlCol="0">
            <a:spAutoFit/>
          </a:bodyPr>
          <a:lstStyle/>
          <a:p>
            <a:pPr marL="329565" marR="268605" indent="-316865">
              <a:lnSpc>
                <a:spcPct val="114300"/>
              </a:lnSpc>
              <a:buClr>
                <a:srgbClr val="334156"/>
              </a:buClr>
              <a:buSzPct val="133333"/>
              <a:buFont typeface="MS Gothic"/>
              <a:buChar char="▪"/>
              <a:tabLst>
                <a:tab pos="330200" algn="l"/>
              </a:tabLst>
            </a:pPr>
            <a:r>
              <a:rPr sz="1050" spc="70" dirty="0">
                <a:solidFill>
                  <a:srgbClr val="334156"/>
                </a:solidFill>
                <a:latin typeface="Calibri"/>
                <a:cs typeface="Calibri"/>
              </a:rPr>
              <a:t>T</a:t>
            </a:r>
            <a:r>
              <a:rPr sz="1050" spc="40" dirty="0">
                <a:solidFill>
                  <a:srgbClr val="334156"/>
                </a:solidFill>
                <a:latin typeface="Calibri"/>
                <a:cs typeface="Calibri"/>
              </a:rPr>
              <a:t>h</a:t>
            </a:r>
            <a:r>
              <a:rPr sz="1050" spc="70" dirty="0">
                <a:solidFill>
                  <a:srgbClr val="334156"/>
                </a:solidFill>
                <a:latin typeface="Calibri"/>
                <a:cs typeface="Calibri"/>
              </a:rPr>
              <a:t>e</a:t>
            </a:r>
            <a:r>
              <a:rPr sz="1050" spc="35" dirty="0">
                <a:solidFill>
                  <a:srgbClr val="334156"/>
                </a:solidFill>
                <a:latin typeface="Calibri"/>
                <a:cs typeface="Calibri"/>
              </a:rPr>
              <a:t> </a:t>
            </a:r>
            <a:r>
              <a:rPr sz="1050" spc="90" dirty="0">
                <a:solidFill>
                  <a:srgbClr val="334156"/>
                </a:solidFill>
                <a:latin typeface="Calibri"/>
                <a:cs typeface="Calibri"/>
              </a:rPr>
              <a:t>c</a:t>
            </a:r>
            <a:r>
              <a:rPr sz="1050" spc="105" dirty="0">
                <a:solidFill>
                  <a:srgbClr val="334156"/>
                </a:solidFill>
                <a:latin typeface="Calibri"/>
                <a:cs typeface="Calibri"/>
              </a:rPr>
              <a:t>u</a:t>
            </a:r>
            <a:r>
              <a:rPr sz="1050" spc="35" dirty="0">
                <a:solidFill>
                  <a:srgbClr val="334156"/>
                </a:solidFill>
                <a:latin typeface="Calibri"/>
                <a:cs typeface="Calibri"/>
              </a:rPr>
              <a:t>rre</a:t>
            </a:r>
            <a:r>
              <a:rPr sz="1050" spc="40" dirty="0">
                <a:solidFill>
                  <a:srgbClr val="334156"/>
                </a:solidFill>
                <a:latin typeface="Calibri"/>
                <a:cs typeface="Calibri"/>
              </a:rPr>
              <a:t>n</a:t>
            </a:r>
            <a:r>
              <a:rPr sz="1050" spc="55" dirty="0">
                <a:solidFill>
                  <a:srgbClr val="334156"/>
                </a:solidFill>
                <a:latin typeface="Calibri"/>
                <a:cs typeface="Calibri"/>
              </a:rPr>
              <a:t>t</a:t>
            </a:r>
            <a:r>
              <a:rPr sz="1050" spc="25" dirty="0">
                <a:solidFill>
                  <a:srgbClr val="334156"/>
                </a:solidFill>
                <a:latin typeface="Calibri"/>
                <a:cs typeface="Calibri"/>
              </a:rPr>
              <a:t> </a:t>
            </a:r>
            <a:r>
              <a:rPr sz="1050" spc="40" dirty="0">
                <a:solidFill>
                  <a:srgbClr val="334156"/>
                </a:solidFill>
                <a:latin typeface="Calibri"/>
                <a:cs typeface="Calibri"/>
              </a:rPr>
              <a:t>re</a:t>
            </a:r>
            <a:r>
              <a:rPr sz="1050" spc="50" dirty="0">
                <a:solidFill>
                  <a:srgbClr val="334156"/>
                </a:solidFill>
                <a:latin typeface="Calibri"/>
                <a:cs typeface="Calibri"/>
              </a:rPr>
              <a:t>n</a:t>
            </a:r>
            <a:r>
              <a:rPr sz="1050" spc="55" dirty="0">
                <a:solidFill>
                  <a:srgbClr val="334156"/>
                </a:solidFill>
                <a:latin typeface="Calibri"/>
                <a:cs typeface="Calibri"/>
              </a:rPr>
              <a:t>ta</a:t>
            </a:r>
            <a:r>
              <a:rPr sz="1050" spc="-10" dirty="0">
                <a:solidFill>
                  <a:srgbClr val="334156"/>
                </a:solidFill>
                <a:latin typeface="Calibri"/>
                <a:cs typeface="Calibri"/>
              </a:rPr>
              <a:t>l</a:t>
            </a:r>
            <a:r>
              <a:rPr sz="1050" spc="15" dirty="0">
                <a:solidFill>
                  <a:srgbClr val="334156"/>
                </a:solidFill>
                <a:latin typeface="Calibri"/>
                <a:cs typeface="Calibri"/>
              </a:rPr>
              <a:t> </a:t>
            </a:r>
            <a:r>
              <a:rPr sz="1050" spc="70" dirty="0">
                <a:solidFill>
                  <a:srgbClr val="334156"/>
                </a:solidFill>
                <a:latin typeface="Calibri"/>
                <a:cs typeface="Calibri"/>
              </a:rPr>
              <a:t>service</a:t>
            </a:r>
            <a:r>
              <a:rPr sz="1050" spc="10" dirty="0">
                <a:solidFill>
                  <a:srgbClr val="334156"/>
                </a:solidFill>
                <a:latin typeface="Calibri"/>
                <a:cs typeface="Calibri"/>
              </a:rPr>
              <a:t> </a:t>
            </a:r>
            <a:r>
              <a:rPr sz="1050" spc="40" dirty="0">
                <a:solidFill>
                  <a:srgbClr val="334156"/>
                </a:solidFill>
                <a:latin typeface="Calibri"/>
                <a:cs typeface="Calibri"/>
              </a:rPr>
              <a:t>h</a:t>
            </a:r>
            <a:r>
              <a:rPr sz="1050" spc="65" dirty="0">
                <a:solidFill>
                  <a:srgbClr val="334156"/>
                </a:solidFill>
                <a:latin typeface="Calibri"/>
                <a:cs typeface="Calibri"/>
              </a:rPr>
              <a:t>a</a:t>
            </a:r>
            <a:r>
              <a:rPr sz="1050" spc="114" dirty="0">
                <a:solidFill>
                  <a:srgbClr val="334156"/>
                </a:solidFill>
                <a:latin typeface="Calibri"/>
                <a:cs typeface="Calibri"/>
              </a:rPr>
              <a:t>s</a:t>
            </a:r>
            <a:r>
              <a:rPr sz="1050" spc="25" dirty="0">
                <a:solidFill>
                  <a:srgbClr val="334156"/>
                </a:solidFill>
                <a:latin typeface="Calibri"/>
                <a:cs typeface="Calibri"/>
              </a:rPr>
              <a:t> </a:t>
            </a:r>
            <a:r>
              <a:rPr sz="1050" spc="40" dirty="0">
                <a:solidFill>
                  <a:srgbClr val="334156"/>
                </a:solidFill>
                <a:latin typeface="Calibri"/>
                <a:cs typeface="Calibri"/>
              </a:rPr>
              <a:t>t</a:t>
            </a:r>
            <a:r>
              <a:rPr sz="1050" spc="60" dirty="0">
                <a:solidFill>
                  <a:srgbClr val="334156"/>
                </a:solidFill>
                <a:latin typeface="Calibri"/>
                <a:cs typeface="Calibri"/>
              </a:rPr>
              <a:t>h</a:t>
            </a:r>
            <a:r>
              <a:rPr sz="1050" spc="70" dirty="0">
                <a:solidFill>
                  <a:srgbClr val="334156"/>
                </a:solidFill>
                <a:latin typeface="Calibri"/>
                <a:cs typeface="Calibri"/>
              </a:rPr>
              <a:t>e</a:t>
            </a:r>
            <a:r>
              <a:rPr sz="1050" spc="35" dirty="0">
                <a:solidFill>
                  <a:srgbClr val="334156"/>
                </a:solidFill>
                <a:latin typeface="Calibri"/>
                <a:cs typeface="Calibri"/>
              </a:rPr>
              <a:t> </a:t>
            </a:r>
            <a:r>
              <a:rPr sz="1050" spc="40" dirty="0">
                <a:solidFill>
                  <a:srgbClr val="334156"/>
                </a:solidFill>
                <a:latin typeface="Calibri"/>
                <a:cs typeface="Calibri"/>
              </a:rPr>
              <a:t>h</a:t>
            </a:r>
            <a:r>
              <a:rPr sz="1050" spc="45" dirty="0">
                <a:solidFill>
                  <a:srgbClr val="334156"/>
                </a:solidFill>
                <a:latin typeface="Calibri"/>
                <a:cs typeface="Calibri"/>
              </a:rPr>
              <a:t>ig</a:t>
            </a:r>
            <a:r>
              <a:rPr sz="1050" spc="40" dirty="0">
                <a:solidFill>
                  <a:srgbClr val="334156"/>
                </a:solidFill>
                <a:latin typeface="Calibri"/>
                <a:cs typeface="Calibri"/>
              </a:rPr>
              <a:t>h</a:t>
            </a:r>
            <a:r>
              <a:rPr sz="1050" spc="80" dirty="0">
                <a:solidFill>
                  <a:srgbClr val="334156"/>
                </a:solidFill>
                <a:latin typeface="Calibri"/>
                <a:cs typeface="Calibri"/>
              </a:rPr>
              <a:t>est</a:t>
            </a:r>
            <a:r>
              <a:rPr sz="1050" spc="25" dirty="0">
                <a:solidFill>
                  <a:srgbClr val="334156"/>
                </a:solidFill>
                <a:latin typeface="Calibri"/>
                <a:cs typeface="Calibri"/>
              </a:rPr>
              <a:t> </a:t>
            </a:r>
            <a:r>
              <a:rPr sz="1050" spc="40" dirty="0">
                <a:solidFill>
                  <a:srgbClr val="334156"/>
                </a:solidFill>
                <a:latin typeface="Calibri"/>
                <a:cs typeface="Calibri"/>
              </a:rPr>
              <a:t>nu</a:t>
            </a:r>
            <a:r>
              <a:rPr sz="1050" spc="70" dirty="0">
                <a:solidFill>
                  <a:srgbClr val="334156"/>
                </a:solidFill>
                <a:latin typeface="Calibri"/>
                <a:cs typeface="Calibri"/>
              </a:rPr>
              <a:t>mber</a:t>
            </a:r>
            <a:r>
              <a:rPr sz="1050" spc="25" dirty="0">
                <a:solidFill>
                  <a:srgbClr val="334156"/>
                </a:solidFill>
                <a:latin typeface="Calibri"/>
                <a:cs typeface="Calibri"/>
              </a:rPr>
              <a:t> </a:t>
            </a:r>
            <a:r>
              <a:rPr sz="1050" spc="45" dirty="0">
                <a:solidFill>
                  <a:srgbClr val="334156"/>
                </a:solidFill>
                <a:latin typeface="Calibri"/>
                <a:cs typeface="Calibri"/>
              </a:rPr>
              <a:t>of</a:t>
            </a:r>
            <a:r>
              <a:rPr sz="1050" spc="25" dirty="0">
                <a:solidFill>
                  <a:srgbClr val="334156"/>
                </a:solidFill>
                <a:latin typeface="Calibri"/>
                <a:cs typeface="Calibri"/>
              </a:rPr>
              <a:t> </a:t>
            </a:r>
            <a:r>
              <a:rPr sz="1050" spc="90" dirty="0">
                <a:solidFill>
                  <a:srgbClr val="334156"/>
                </a:solidFill>
                <a:latin typeface="Calibri"/>
                <a:cs typeface="Calibri"/>
              </a:rPr>
              <a:t>c</a:t>
            </a:r>
            <a:r>
              <a:rPr sz="1050" spc="105" dirty="0">
                <a:solidFill>
                  <a:srgbClr val="334156"/>
                </a:solidFill>
                <a:latin typeface="Calibri"/>
                <a:cs typeface="Calibri"/>
              </a:rPr>
              <a:t>u</a:t>
            </a:r>
            <a:r>
              <a:rPr sz="1050" spc="75" dirty="0">
                <a:solidFill>
                  <a:srgbClr val="334156"/>
                </a:solidFill>
                <a:latin typeface="Calibri"/>
                <a:cs typeface="Calibri"/>
              </a:rPr>
              <a:t>stomers</a:t>
            </a:r>
            <a:r>
              <a:rPr sz="1050" spc="15" dirty="0">
                <a:solidFill>
                  <a:srgbClr val="334156"/>
                </a:solidFill>
                <a:latin typeface="Calibri"/>
                <a:cs typeface="Calibri"/>
              </a:rPr>
              <a:t> </a:t>
            </a:r>
            <a:r>
              <a:rPr sz="1050" spc="30" dirty="0">
                <a:solidFill>
                  <a:srgbClr val="334156"/>
                </a:solidFill>
                <a:latin typeface="Calibri"/>
                <a:cs typeface="Calibri"/>
              </a:rPr>
              <a:t>in </a:t>
            </a:r>
            <a:r>
              <a:rPr sz="1050" spc="-35" dirty="0">
                <a:solidFill>
                  <a:srgbClr val="334156"/>
                </a:solidFill>
                <a:latin typeface="Calibri"/>
                <a:cs typeface="Calibri"/>
              </a:rPr>
              <a:t>I</a:t>
            </a:r>
            <a:r>
              <a:rPr sz="1050" spc="40" dirty="0">
                <a:solidFill>
                  <a:srgbClr val="334156"/>
                </a:solidFill>
                <a:latin typeface="Calibri"/>
                <a:cs typeface="Calibri"/>
              </a:rPr>
              <a:t>n</a:t>
            </a:r>
            <a:r>
              <a:rPr sz="1050" spc="80" dirty="0">
                <a:solidFill>
                  <a:srgbClr val="334156"/>
                </a:solidFill>
                <a:latin typeface="Calibri"/>
                <a:cs typeface="Calibri"/>
              </a:rPr>
              <a:t>d</a:t>
            </a:r>
            <a:r>
              <a:rPr sz="1050" spc="30" dirty="0">
                <a:solidFill>
                  <a:srgbClr val="334156"/>
                </a:solidFill>
                <a:latin typeface="Calibri"/>
                <a:cs typeface="Calibri"/>
              </a:rPr>
              <a:t>i</a:t>
            </a:r>
            <a:r>
              <a:rPr sz="1050" spc="65" dirty="0">
                <a:solidFill>
                  <a:srgbClr val="334156"/>
                </a:solidFill>
                <a:latin typeface="Calibri"/>
                <a:cs typeface="Calibri"/>
              </a:rPr>
              <a:t>a</a:t>
            </a:r>
            <a:r>
              <a:rPr sz="1050" spc="25" dirty="0">
                <a:solidFill>
                  <a:srgbClr val="334156"/>
                </a:solidFill>
                <a:latin typeface="Calibri"/>
                <a:cs typeface="Calibri"/>
              </a:rPr>
              <a:t> </a:t>
            </a:r>
            <a:r>
              <a:rPr sz="1050" spc="65" dirty="0">
                <a:solidFill>
                  <a:srgbClr val="334156"/>
                </a:solidFill>
                <a:latin typeface="Calibri"/>
                <a:cs typeface="Calibri"/>
              </a:rPr>
              <a:t>a</a:t>
            </a:r>
            <a:r>
              <a:rPr sz="1050" spc="40" dirty="0">
                <a:solidFill>
                  <a:srgbClr val="334156"/>
                </a:solidFill>
                <a:latin typeface="Calibri"/>
                <a:cs typeface="Calibri"/>
              </a:rPr>
              <a:t>n</a:t>
            </a:r>
            <a:r>
              <a:rPr sz="1050" spc="110" dirty="0">
                <a:solidFill>
                  <a:srgbClr val="334156"/>
                </a:solidFill>
                <a:latin typeface="Calibri"/>
                <a:cs typeface="Calibri"/>
              </a:rPr>
              <a:t>d</a:t>
            </a:r>
            <a:r>
              <a:rPr sz="1050" spc="20" dirty="0">
                <a:solidFill>
                  <a:srgbClr val="334156"/>
                </a:solidFill>
                <a:latin typeface="Calibri"/>
                <a:cs typeface="Calibri"/>
              </a:rPr>
              <a:t> </a:t>
            </a:r>
            <a:r>
              <a:rPr sz="1050" spc="190" dirty="0">
                <a:solidFill>
                  <a:srgbClr val="334156"/>
                </a:solidFill>
                <a:latin typeface="Calibri"/>
                <a:cs typeface="Calibri"/>
              </a:rPr>
              <a:t>C</a:t>
            </a:r>
            <a:r>
              <a:rPr sz="1050" spc="40" dirty="0">
                <a:solidFill>
                  <a:srgbClr val="334156"/>
                </a:solidFill>
                <a:latin typeface="Calibri"/>
                <a:cs typeface="Calibri"/>
              </a:rPr>
              <a:t>h</a:t>
            </a:r>
            <a:r>
              <a:rPr sz="1050" spc="15" dirty="0">
                <a:solidFill>
                  <a:srgbClr val="334156"/>
                </a:solidFill>
                <a:latin typeface="Calibri"/>
                <a:cs typeface="Calibri"/>
              </a:rPr>
              <a:t>i</a:t>
            </a:r>
            <a:r>
              <a:rPr sz="1050" spc="35" dirty="0">
                <a:solidFill>
                  <a:srgbClr val="334156"/>
                </a:solidFill>
                <a:latin typeface="Calibri"/>
                <a:cs typeface="Calibri"/>
              </a:rPr>
              <a:t>n</a:t>
            </a:r>
            <a:r>
              <a:rPr sz="1050" spc="65" dirty="0">
                <a:solidFill>
                  <a:srgbClr val="334156"/>
                </a:solidFill>
                <a:latin typeface="Calibri"/>
                <a:cs typeface="Calibri"/>
              </a:rPr>
              <a:t>a</a:t>
            </a:r>
            <a:r>
              <a:rPr sz="1050" spc="-65" dirty="0">
                <a:solidFill>
                  <a:srgbClr val="334156"/>
                </a:solidFill>
                <a:latin typeface="Calibri"/>
                <a:cs typeface="Calibri"/>
              </a:rPr>
              <a:t>.</a:t>
            </a:r>
            <a:endParaRPr sz="1050">
              <a:latin typeface="Calibri"/>
              <a:cs typeface="Calibri"/>
            </a:endParaRPr>
          </a:p>
          <a:p>
            <a:pPr marL="329565" marR="5080" indent="-316865">
              <a:lnSpc>
                <a:spcPct val="115199"/>
              </a:lnSpc>
              <a:buClr>
                <a:srgbClr val="334156"/>
              </a:buClr>
              <a:buSzPct val="133333"/>
              <a:buFont typeface="MS Gothic"/>
              <a:buChar char="▪"/>
              <a:tabLst>
                <a:tab pos="330200" algn="l"/>
              </a:tabLst>
            </a:pPr>
            <a:r>
              <a:rPr sz="1050" spc="70" dirty="0">
                <a:solidFill>
                  <a:srgbClr val="334156"/>
                </a:solidFill>
                <a:latin typeface="Calibri"/>
                <a:cs typeface="Calibri"/>
              </a:rPr>
              <a:t>T</a:t>
            </a:r>
            <a:r>
              <a:rPr sz="1050" spc="40" dirty="0">
                <a:solidFill>
                  <a:srgbClr val="334156"/>
                </a:solidFill>
                <a:latin typeface="Calibri"/>
                <a:cs typeface="Calibri"/>
              </a:rPr>
              <a:t>h</a:t>
            </a:r>
            <a:r>
              <a:rPr sz="1050" spc="70" dirty="0">
                <a:solidFill>
                  <a:srgbClr val="334156"/>
                </a:solidFill>
                <a:latin typeface="Calibri"/>
                <a:cs typeface="Calibri"/>
              </a:rPr>
              <a:t>e</a:t>
            </a:r>
            <a:r>
              <a:rPr sz="1050" spc="35" dirty="0">
                <a:solidFill>
                  <a:srgbClr val="334156"/>
                </a:solidFill>
                <a:latin typeface="Calibri"/>
                <a:cs typeface="Calibri"/>
              </a:rPr>
              <a:t> ra</a:t>
            </a:r>
            <a:r>
              <a:rPr sz="1050" spc="40" dirty="0">
                <a:solidFill>
                  <a:srgbClr val="334156"/>
                </a:solidFill>
                <a:latin typeface="Calibri"/>
                <a:cs typeface="Calibri"/>
              </a:rPr>
              <a:t>n</a:t>
            </a:r>
            <a:r>
              <a:rPr sz="1050" spc="45" dirty="0">
                <a:solidFill>
                  <a:srgbClr val="334156"/>
                </a:solidFill>
                <a:latin typeface="Calibri"/>
                <a:cs typeface="Calibri"/>
              </a:rPr>
              <a:t>k</a:t>
            </a:r>
            <a:r>
              <a:rPr sz="1050" spc="15" dirty="0">
                <a:solidFill>
                  <a:srgbClr val="334156"/>
                </a:solidFill>
                <a:latin typeface="Calibri"/>
                <a:cs typeface="Calibri"/>
              </a:rPr>
              <a:t>i</a:t>
            </a:r>
            <a:r>
              <a:rPr sz="1050" spc="35" dirty="0">
                <a:solidFill>
                  <a:srgbClr val="334156"/>
                </a:solidFill>
                <a:latin typeface="Calibri"/>
                <a:cs typeface="Calibri"/>
              </a:rPr>
              <a:t>n</a:t>
            </a:r>
            <a:r>
              <a:rPr sz="1050" spc="70" dirty="0">
                <a:solidFill>
                  <a:srgbClr val="334156"/>
                </a:solidFill>
                <a:latin typeface="Calibri"/>
                <a:cs typeface="Calibri"/>
              </a:rPr>
              <a:t>g</a:t>
            </a:r>
            <a:r>
              <a:rPr sz="1050" spc="114" dirty="0">
                <a:solidFill>
                  <a:srgbClr val="334156"/>
                </a:solidFill>
                <a:latin typeface="Calibri"/>
                <a:cs typeface="Calibri"/>
              </a:rPr>
              <a:t>s</a:t>
            </a:r>
            <a:r>
              <a:rPr sz="1050" dirty="0">
                <a:solidFill>
                  <a:srgbClr val="334156"/>
                </a:solidFill>
                <a:latin typeface="Calibri"/>
                <a:cs typeface="Calibri"/>
              </a:rPr>
              <a:t> </a:t>
            </a:r>
            <a:r>
              <a:rPr sz="1050" spc="45" dirty="0">
                <a:solidFill>
                  <a:srgbClr val="334156"/>
                </a:solidFill>
                <a:latin typeface="Calibri"/>
                <a:cs typeface="Calibri"/>
              </a:rPr>
              <a:t>of</a:t>
            </a:r>
            <a:r>
              <a:rPr sz="1050" spc="30" dirty="0">
                <a:solidFill>
                  <a:srgbClr val="334156"/>
                </a:solidFill>
                <a:latin typeface="Calibri"/>
                <a:cs typeface="Calibri"/>
              </a:rPr>
              <a:t> </a:t>
            </a:r>
            <a:r>
              <a:rPr sz="1050" spc="90" dirty="0">
                <a:solidFill>
                  <a:srgbClr val="334156"/>
                </a:solidFill>
                <a:latin typeface="Calibri"/>
                <a:cs typeface="Calibri"/>
              </a:rPr>
              <a:t>c</a:t>
            </a:r>
            <a:r>
              <a:rPr sz="1050" spc="105" dirty="0">
                <a:solidFill>
                  <a:srgbClr val="334156"/>
                </a:solidFill>
                <a:latin typeface="Calibri"/>
                <a:cs typeface="Calibri"/>
              </a:rPr>
              <a:t>u</a:t>
            </a:r>
            <a:r>
              <a:rPr sz="1050" spc="70" dirty="0">
                <a:solidFill>
                  <a:srgbClr val="334156"/>
                </a:solidFill>
                <a:latin typeface="Calibri"/>
                <a:cs typeface="Calibri"/>
              </a:rPr>
              <a:t>stomer</a:t>
            </a:r>
            <a:r>
              <a:rPr sz="1050" spc="25" dirty="0">
                <a:solidFill>
                  <a:srgbClr val="334156"/>
                </a:solidFill>
                <a:latin typeface="Calibri"/>
                <a:cs typeface="Calibri"/>
              </a:rPr>
              <a:t> </a:t>
            </a:r>
            <a:r>
              <a:rPr sz="1050" spc="40" dirty="0">
                <a:solidFill>
                  <a:srgbClr val="334156"/>
                </a:solidFill>
                <a:latin typeface="Calibri"/>
                <a:cs typeface="Calibri"/>
              </a:rPr>
              <a:t>nu</a:t>
            </a:r>
            <a:r>
              <a:rPr sz="1050" spc="80" dirty="0">
                <a:solidFill>
                  <a:srgbClr val="334156"/>
                </a:solidFill>
                <a:latin typeface="Calibri"/>
                <a:cs typeface="Calibri"/>
              </a:rPr>
              <a:t>mbers</a:t>
            </a:r>
            <a:r>
              <a:rPr sz="1050" spc="10" dirty="0">
                <a:solidFill>
                  <a:srgbClr val="334156"/>
                </a:solidFill>
                <a:latin typeface="Calibri"/>
                <a:cs typeface="Calibri"/>
              </a:rPr>
              <a:t> </a:t>
            </a:r>
            <a:r>
              <a:rPr sz="1050" spc="65" dirty="0">
                <a:solidFill>
                  <a:srgbClr val="334156"/>
                </a:solidFill>
                <a:latin typeface="Calibri"/>
                <a:cs typeface="Calibri"/>
              </a:rPr>
              <a:t>a</a:t>
            </a:r>
            <a:r>
              <a:rPr sz="1050" spc="40" dirty="0">
                <a:solidFill>
                  <a:srgbClr val="334156"/>
                </a:solidFill>
                <a:latin typeface="Calibri"/>
                <a:cs typeface="Calibri"/>
              </a:rPr>
              <a:t>re</a:t>
            </a:r>
            <a:r>
              <a:rPr sz="1050" spc="10" dirty="0">
                <a:solidFill>
                  <a:srgbClr val="334156"/>
                </a:solidFill>
                <a:latin typeface="Calibri"/>
                <a:cs typeface="Calibri"/>
              </a:rPr>
              <a:t> </a:t>
            </a:r>
            <a:r>
              <a:rPr sz="1050" spc="-10" dirty="0">
                <a:solidFill>
                  <a:srgbClr val="334156"/>
                </a:solidFill>
                <a:latin typeface="Calibri"/>
                <a:cs typeface="Calibri"/>
              </a:rPr>
              <a:t>l</a:t>
            </a:r>
            <a:r>
              <a:rPr sz="1050" spc="65" dirty="0">
                <a:solidFill>
                  <a:srgbClr val="334156"/>
                </a:solidFill>
                <a:latin typeface="Calibri"/>
                <a:cs typeface="Calibri"/>
              </a:rPr>
              <a:t>a</a:t>
            </a:r>
            <a:r>
              <a:rPr sz="1050" spc="50" dirty="0">
                <a:solidFill>
                  <a:srgbClr val="334156"/>
                </a:solidFill>
                <a:latin typeface="Calibri"/>
                <a:cs typeface="Calibri"/>
              </a:rPr>
              <a:t>rg</a:t>
            </a:r>
            <a:r>
              <a:rPr sz="1050" spc="30" dirty="0">
                <a:solidFill>
                  <a:srgbClr val="334156"/>
                </a:solidFill>
                <a:latin typeface="Calibri"/>
                <a:cs typeface="Calibri"/>
              </a:rPr>
              <a:t>el</a:t>
            </a:r>
            <a:r>
              <a:rPr sz="1050" spc="105" dirty="0">
                <a:solidFill>
                  <a:srgbClr val="334156"/>
                </a:solidFill>
                <a:latin typeface="Calibri"/>
                <a:cs typeface="Calibri"/>
              </a:rPr>
              <a:t>y</a:t>
            </a:r>
            <a:r>
              <a:rPr sz="1050" dirty="0">
                <a:solidFill>
                  <a:srgbClr val="334156"/>
                </a:solidFill>
                <a:latin typeface="Calibri"/>
                <a:cs typeface="Calibri"/>
              </a:rPr>
              <a:t> </a:t>
            </a:r>
            <a:r>
              <a:rPr sz="1050" spc="85" dirty="0">
                <a:solidFill>
                  <a:srgbClr val="334156"/>
                </a:solidFill>
                <a:latin typeface="Calibri"/>
                <a:cs typeface="Calibri"/>
              </a:rPr>
              <a:t>con</a:t>
            </a:r>
            <a:r>
              <a:rPr sz="1050" spc="65" dirty="0">
                <a:solidFill>
                  <a:srgbClr val="334156"/>
                </a:solidFill>
                <a:latin typeface="Calibri"/>
                <a:cs typeface="Calibri"/>
              </a:rPr>
              <a:t>siste</a:t>
            </a:r>
            <a:r>
              <a:rPr sz="1050" spc="80" dirty="0">
                <a:solidFill>
                  <a:srgbClr val="334156"/>
                </a:solidFill>
                <a:latin typeface="Calibri"/>
                <a:cs typeface="Calibri"/>
              </a:rPr>
              <a:t>n</a:t>
            </a:r>
            <a:r>
              <a:rPr sz="1050" spc="55" dirty="0">
                <a:solidFill>
                  <a:srgbClr val="334156"/>
                </a:solidFill>
                <a:latin typeface="Calibri"/>
                <a:cs typeface="Calibri"/>
              </a:rPr>
              <a:t>t</a:t>
            </a:r>
            <a:r>
              <a:rPr sz="1050" spc="35" dirty="0">
                <a:solidFill>
                  <a:srgbClr val="334156"/>
                </a:solidFill>
                <a:latin typeface="Calibri"/>
                <a:cs typeface="Calibri"/>
              </a:rPr>
              <a:t> </a:t>
            </a:r>
            <a:r>
              <a:rPr sz="1050" spc="40" dirty="0">
                <a:solidFill>
                  <a:srgbClr val="334156"/>
                </a:solidFill>
                <a:latin typeface="Calibri"/>
                <a:cs typeface="Calibri"/>
              </a:rPr>
              <a:t>w</a:t>
            </a:r>
            <a:r>
              <a:rPr sz="1050" spc="35" dirty="0">
                <a:solidFill>
                  <a:srgbClr val="334156"/>
                </a:solidFill>
                <a:latin typeface="Calibri"/>
                <a:cs typeface="Calibri"/>
              </a:rPr>
              <a:t>ith</a:t>
            </a:r>
            <a:r>
              <a:rPr sz="1050" spc="30" dirty="0">
                <a:solidFill>
                  <a:srgbClr val="334156"/>
                </a:solidFill>
                <a:latin typeface="Calibri"/>
                <a:cs typeface="Calibri"/>
              </a:rPr>
              <a:t> </a:t>
            </a:r>
            <a:r>
              <a:rPr sz="1050" spc="40" dirty="0">
                <a:solidFill>
                  <a:srgbClr val="334156"/>
                </a:solidFill>
                <a:latin typeface="Calibri"/>
                <a:cs typeface="Calibri"/>
              </a:rPr>
              <a:t>t</a:t>
            </a:r>
            <a:r>
              <a:rPr sz="1050" spc="60" dirty="0">
                <a:solidFill>
                  <a:srgbClr val="334156"/>
                </a:solidFill>
                <a:latin typeface="Calibri"/>
                <a:cs typeface="Calibri"/>
              </a:rPr>
              <a:t>h</a:t>
            </a:r>
            <a:r>
              <a:rPr sz="1050" spc="70" dirty="0">
                <a:solidFill>
                  <a:srgbClr val="334156"/>
                </a:solidFill>
                <a:latin typeface="Calibri"/>
                <a:cs typeface="Calibri"/>
              </a:rPr>
              <a:t>e</a:t>
            </a:r>
            <a:r>
              <a:rPr sz="1050" spc="35" dirty="0">
                <a:solidFill>
                  <a:srgbClr val="334156"/>
                </a:solidFill>
                <a:latin typeface="Calibri"/>
                <a:cs typeface="Calibri"/>
              </a:rPr>
              <a:t> </a:t>
            </a:r>
            <a:r>
              <a:rPr sz="1050" spc="55" dirty="0">
                <a:solidFill>
                  <a:srgbClr val="334156"/>
                </a:solidFill>
                <a:latin typeface="Calibri"/>
                <a:cs typeface="Calibri"/>
              </a:rPr>
              <a:t>reve</a:t>
            </a:r>
            <a:r>
              <a:rPr sz="1050" spc="60" dirty="0">
                <a:solidFill>
                  <a:srgbClr val="334156"/>
                </a:solidFill>
                <a:latin typeface="Calibri"/>
                <a:cs typeface="Calibri"/>
              </a:rPr>
              <a:t>n</a:t>
            </a:r>
            <a:r>
              <a:rPr sz="1050" spc="40" dirty="0">
                <a:solidFill>
                  <a:srgbClr val="334156"/>
                </a:solidFill>
                <a:latin typeface="Calibri"/>
                <a:cs typeface="Calibri"/>
              </a:rPr>
              <a:t>u</a:t>
            </a:r>
            <a:r>
              <a:rPr sz="1050" spc="70" dirty="0">
                <a:solidFill>
                  <a:srgbClr val="334156"/>
                </a:solidFill>
                <a:latin typeface="Calibri"/>
                <a:cs typeface="Calibri"/>
              </a:rPr>
              <a:t>e</a:t>
            </a:r>
            <a:r>
              <a:rPr sz="1050" spc="25" dirty="0">
                <a:solidFill>
                  <a:srgbClr val="334156"/>
                </a:solidFill>
                <a:latin typeface="Calibri"/>
                <a:cs typeface="Calibri"/>
              </a:rPr>
              <a:t> </a:t>
            </a:r>
            <a:r>
              <a:rPr sz="1050" spc="35" dirty="0">
                <a:solidFill>
                  <a:srgbClr val="334156"/>
                </a:solidFill>
                <a:latin typeface="Calibri"/>
                <a:cs typeface="Calibri"/>
              </a:rPr>
              <a:t>ra</a:t>
            </a:r>
            <a:r>
              <a:rPr sz="1050" spc="40" dirty="0">
                <a:solidFill>
                  <a:srgbClr val="334156"/>
                </a:solidFill>
                <a:latin typeface="Calibri"/>
                <a:cs typeface="Calibri"/>
              </a:rPr>
              <a:t>n</a:t>
            </a:r>
            <a:r>
              <a:rPr sz="1050" spc="45" dirty="0">
                <a:solidFill>
                  <a:srgbClr val="334156"/>
                </a:solidFill>
                <a:latin typeface="Calibri"/>
                <a:cs typeface="Calibri"/>
              </a:rPr>
              <a:t>k</a:t>
            </a:r>
            <a:r>
              <a:rPr sz="1050" spc="15" dirty="0">
                <a:solidFill>
                  <a:srgbClr val="334156"/>
                </a:solidFill>
                <a:latin typeface="Calibri"/>
                <a:cs typeface="Calibri"/>
              </a:rPr>
              <a:t>i</a:t>
            </a:r>
            <a:r>
              <a:rPr sz="1050" spc="35" dirty="0">
                <a:solidFill>
                  <a:srgbClr val="334156"/>
                </a:solidFill>
                <a:latin typeface="Calibri"/>
                <a:cs typeface="Calibri"/>
              </a:rPr>
              <a:t>n</a:t>
            </a:r>
            <a:r>
              <a:rPr sz="1050" spc="80" dirty="0">
                <a:solidFill>
                  <a:srgbClr val="334156"/>
                </a:solidFill>
                <a:latin typeface="Calibri"/>
                <a:cs typeface="Calibri"/>
              </a:rPr>
              <a:t>g</a:t>
            </a:r>
            <a:r>
              <a:rPr sz="1050" spc="100" dirty="0">
                <a:solidFill>
                  <a:srgbClr val="334156"/>
                </a:solidFill>
                <a:latin typeface="Calibri"/>
                <a:cs typeface="Calibri"/>
              </a:rPr>
              <a:t>s</a:t>
            </a:r>
            <a:r>
              <a:rPr sz="1050" spc="-65" dirty="0">
                <a:solidFill>
                  <a:srgbClr val="334156"/>
                </a:solidFill>
                <a:latin typeface="Calibri"/>
                <a:cs typeface="Calibri"/>
              </a:rPr>
              <a:t>.</a:t>
            </a:r>
            <a:endParaRPr sz="1050">
              <a:latin typeface="Calibri"/>
              <a:cs typeface="Calibri"/>
            </a:endParaRPr>
          </a:p>
        </p:txBody>
      </p:sp>
      <p:sp>
        <p:nvSpPr>
          <p:cNvPr id="38" name="object 38"/>
          <p:cNvSpPr txBox="1"/>
          <p:nvPr/>
        </p:nvSpPr>
        <p:spPr>
          <a:xfrm>
            <a:off x="990601" y="3822959"/>
            <a:ext cx="3574414" cy="1104020"/>
          </a:xfrm>
          <a:prstGeom prst="rect">
            <a:avLst/>
          </a:prstGeom>
        </p:spPr>
        <p:txBody>
          <a:bodyPr vert="horz" wrap="square" lIns="0" tIns="0" rIns="0" bIns="0" rtlCol="0">
            <a:spAutoFit/>
          </a:bodyPr>
          <a:lstStyle/>
          <a:p>
            <a:pPr marL="329565" marR="48895" indent="-316865">
              <a:lnSpc>
                <a:spcPct val="114799"/>
              </a:lnSpc>
              <a:buClr>
                <a:srgbClr val="334156"/>
              </a:buClr>
              <a:buSzPct val="133333"/>
              <a:buFont typeface="MS Gothic"/>
              <a:buChar char="▪"/>
              <a:tabLst>
                <a:tab pos="330200" algn="l"/>
              </a:tabLst>
            </a:pPr>
            <a:r>
              <a:rPr sz="1050" spc="70" dirty="0">
                <a:solidFill>
                  <a:srgbClr val="334156"/>
                </a:solidFill>
                <a:latin typeface="Calibri"/>
                <a:cs typeface="Calibri"/>
              </a:rPr>
              <a:t>T</a:t>
            </a:r>
            <a:r>
              <a:rPr sz="1050" spc="40" dirty="0">
                <a:solidFill>
                  <a:srgbClr val="334156"/>
                </a:solidFill>
                <a:latin typeface="Calibri"/>
                <a:cs typeface="Calibri"/>
              </a:rPr>
              <a:t>h</a:t>
            </a:r>
            <a:r>
              <a:rPr sz="1050" spc="70" dirty="0">
                <a:solidFill>
                  <a:srgbClr val="334156"/>
                </a:solidFill>
                <a:latin typeface="Calibri"/>
                <a:cs typeface="Calibri"/>
              </a:rPr>
              <a:t>e</a:t>
            </a:r>
            <a:r>
              <a:rPr sz="1050" spc="35" dirty="0">
                <a:solidFill>
                  <a:srgbClr val="334156"/>
                </a:solidFill>
                <a:latin typeface="Calibri"/>
                <a:cs typeface="Calibri"/>
              </a:rPr>
              <a:t> </a:t>
            </a:r>
            <a:r>
              <a:rPr sz="1050" spc="85" dirty="0">
                <a:solidFill>
                  <a:srgbClr val="334156"/>
                </a:solidFill>
                <a:latin typeface="Calibri"/>
                <a:cs typeface="Calibri"/>
              </a:rPr>
              <a:t>most</a:t>
            </a:r>
            <a:r>
              <a:rPr sz="1050" spc="25" dirty="0">
                <a:solidFill>
                  <a:srgbClr val="334156"/>
                </a:solidFill>
                <a:latin typeface="Calibri"/>
                <a:cs typeface="Calibri"/>
              </a:rPr>
              <a:t> </a:t>
            </a:r>
            <a:r>
              <a:rPr sz="1050" spc="55" dirty="0">
                <a:solidFill>
                  <a:srgbClr val="334156"/>
                </a:solidFill>
                <a:latin typeface="Calibri"/>
                <a:cs typeface="Calibri"/>
              </a:rPr>
              <a:t>important</a:t>
            </a:r>
            <a:r>
              <a:rPr sz="1050" spc="10" dirty="0">
                <a:solidFill>
                  <a:srgbClr val="334156"/>
                </a:solidFill>
                <a:latin typeface="Calibri"/>
                <a:cs typeface="Calibri"/>
              </a:rPr>
              <a:t> </a:t>
            </a:r>
            <a:r>
              <a:rPr sz="1050" spc="85" dirty="0">
                <a:solidFill>
                  <a:srgbClr val="334156"/>
                </a:solidFill>
                <a:latin typeface="Calibri"/>
                <a:cs typeface="Calibri"/>
              </a:rPr>
              <a:t>cate</a:t>
            </a:r>
            <a:r>
              <a:rPr sz="1050" spc="95" dirty="0">
                <a:solidFill>
                  <a:srgbClr val="334156"/>
                </a:solidFill>
                <a:latin typeface="Calibri"/>
                <a:cs typeface="Calibri"/>
              </a:rPr>
              <a:t>g</a:t>
            </a:r>
            <a:r>
              <a:rPr sz="1050" spc="65" dirty="0">
                <a:solidFill>
                  <a:srgbClr val="334156"/>
                </a:solidFill>
                <a:latin typeface="Calibri"/>
                <a:cs typeface="Calibri"/>
              </a:rPr>
              <a:t>ory</a:t>
            </a:r>
            <a:r>
              <a:rPr sz="1050" spc="15" dirty="0">
                <a:solidFill>
                  <a:srgbClr val="334156"/>
                </a:solidFill>
                <a:latin typeface="Calibri"/>
                <a:cs typeface="Calibri"/>
              </a:rPr>
              <a:t> </a:t>
            </a:r>
            <a:r>
              <a:rPr sz="1050" spc="20" dirty="0">
                <a:solidFill>
                  <a:srgbClr val="334156"/>
                </a:solidFill>
                <a:latin typeface="Calibri"/>
                <a:cs typeface="Calibri"/>
              </a:rPr>
              <a:t>f</a:t>
            </a:r>
            <a:r>
              <a:rPr sz="1050" spc="40" dirty="0">
                <a:solidFill>
                  <a:srgbClr val="334156"/>
                </a:solidFill>
                <a:latin typeface="Calibri"/>
                <a:cs typeface="Calibri"/>
              </a:rPr>
              <a:t>or</a:t>
            </a:r>
            <a:r>
              <a:rPr sz="1050" spc="25" dirty="0">
                <a:solidFill>
                  <a:srgbClr val="334156"/>
                </a:solidFill>
                <a:latin typeface="Calibri"/>
                <a:cs typeface="Calibri"/>
              </a:rPr>
              <a:t> </a:t>
            </a:r>
            <a:r>
              <a:rPr sz="1050" spc="60" dirty="0">
                <a:solidFill>
                  <a:srgbClr val="334156"/>
                </a:solidFill>
                <a:latin typeface="Calibri"/>
                <a:cs typeface="Calibri"/>
              </a:rPr>
              <a:t>R</a:t>
            </a:r>
            <a:r>
              <a:rPr sz="1050" spc="55" dirty="0">
                <a:solidFill>
                  <a:srgbClr val="334156"/>
                </a:solidFill>
                <a:latin typeface="Calibri"/>
                <a:cs typeface="Calibri"/>
              </a:rPr>
              <a:t>o</a:t>
            </a:r>
            <a:r>
              <a:rPr sz="1050" spc="100" dirty="0">
                <a:solidFill>
                  <a:srgbClr val="334156"/>
                </a:solidFill>
                <a:latin typeface="Calibri"/>
                <a:cs typeface="Calibri"/>
              </a:rPr>
              <a:t>c</a:t>
            </a:r>
            <a:r>
              <a:rPr sz="1050" spc="95" dirty="0">
                <a:solidFill>
                  <a:srgbClr val="334156"/>
                </a:solidFill>
                <a:latin typeface="Calibri"/>
                <a:cs typeface="Calibri"/>
              </a:rPr>
              <a:t>k</a:t>
            </a:r>
            <a:r>
              <a:rPr sz="1050" spc="75" dirty="0">
                <a:solidFill>
                  <a:srgbClr val="334156"/>
                </a:solidFill>
                <a:latin typeface="Calibri"/>
                <a:cs typeface="Calibri"/>
              </a:rPr>
              <a:t>b</a:t>
            </a:r>
            <a:r>
              <a:rPr sz="1050" spc="65" dirty="0">
                <a:solidFill>
                  <a:srgbClr val="334156"/>
                </a:solidFill>
                <a:latin typeface="Calibri"/>
                <a:cs typeface="Calibri"/>
              </a:rPr>
              <a:t>u</a:t>
            </a:r>
            <a:r>
              <a:rPr sz="1050" spc="45" dirty="0">
                <a:solidFill>
                  <a:srgbClr val="334156"/>
                </a:solidFill>
                <a:latin typeface="Calibri"/>
                <a:cs typeface="Calibri"/>
              </a:rPr>
              <a:t>ster's</a:t>
            </a:r>
            <a:r>
              <a:rPr sz="1050" spc="30" dirty="0">
                <a:solidFill>
                  <a:srgbClr val="334156"/>
                </a:solidFill>
                <a:latin typeface="Calibri"/>
                <a:cs typeface="Calibri"/>
              </a:rPr>
              <a:t> </a:t>
            </a:r>
            <a:r>
              <a:rPr sz="1050" spc="75" dirty="0">
                <a:solidFill>
                  <a:srgbClr val="334156"/>
                </a:solidFill>
                <a:latin typeface="Calibri"/>
                <a:cs typeface="Calibri"/>
              </a:rPr>
              <a:t>b</a:t>
            </a:r>
            <a:r>
              <a:rPr sz="1050" spc="65" dirty="0">
                <a:solidFill>
                  <a:srgbClr val="334156"/>
                </a:solidFill>
                <a:latin typeface="Calibri"/>
                <a:cs typeface="Calibri"/>
              </a:rPr>
              <a:t>u</a:t>
            </a:r>
            <a:r>
              <a:rPr sz="1050" spc="45" dirty="0">
                <a:solidFill>
                  <a:srgbClr val="334156"/>
                </a:solidFill>
                <a:latin typeface="Calibri"/>
                <a:cs typeface="Calibri"/>
              </a:rPr>
              <a:t>si</a:t>
            </a:r>
            <a:r>
              <a:rPr sz="1050" spc="75" dirty="0">
                <a:solidFill>
                  <a:srgbClr val="334156"/>
                </a:solidFill>
                <a:latin typeface="Calibri"/>
                <a:cs typeface="Calibri"/>
              </a:rPr>
              <a:t>n</a:t>
            </a:r>
            <a:r>
              <a:rPr sz="1050" spc="100" dirty="0">
                <a:solidFill>
                  <a:srgbClr val="334156"/>
                </a:solidFill>
                <a:latin typeface="Calibri"/>
                <a:cs typeface="Calibri"/>
              </a:rPr>
              <a:t>ess</a:t>
            </a:r>
            <a:r>
              <a:rPr sz="1050" spc="25" dirty="0">
                <a:solidFill>
                  <a:srgbClr val="334156"/>
                </a:solidFill>
                <a:latin typeface="Calibri"/>
                <a:cs typeface="Calibri"/>
              </a:rPr>
              <a:t> </a:t>
            </a:r>
            <a:r>
              <a:rPr sz="1050" spc="60" dirty="0">
                <a:solidFill>
                  <a:srgbClr val="334156"/>
                </a:solidFill>
                <a:latin typeface="Calibri"/>
                <a:cs typeface="Calibri"/>
              </a:rPr>
              <a:t>is</a:t>
            </a:r>
            <a:r>
              <a:rPr sz="1050" spc="35" dirty="0">
                <a:solidFill>
                  <a:srgbClr val="334156"/>
                </a:solidFill>
                <a:latin typeface="Calibri"/>
                <a:cs typeface="Calibri"/>
              </a:rPr>
              <a:t> </a:t>
            </a:r>
            <a:r>
              <a:rPr sz="1050" spc="55" dirty="0">
                <a:solidFill>
                  <a:srgbClr val="334156"/>
                </a:solidFill>
                <a:latin typeface="Calibri"/>
                <a:cs typeface="Calibri"/>
              </a:rPr>
              <a:t>Sports,</a:t>
            </a:r>
            <a:r>
              <a:rPr sz="1050" spc="25" dirty="0">
                <a:solidFill>
                  <a:srgbClr val="334156"/>
                </a:solidFill>
                <a:latin typeface="Calibri"/>
                <a:cs typeface="Calibri"/>
              </a:rPr>
              <a:t> </a:t>
            </a:r>
            <a:r>
              <a:rPr sz="1050" spc="20" dirty="0">
                <a:solidFill>
                  <a:srgbClr val="334156"/>
                </a:solidFill>
                <a:latin typeface="Calibri"/>
                <a:cs typeface="Calibri"/>
              </a:rPr>
              <a:t>f</a:t>
            </a:r>
            <a:r>
              <a:rPr sz="1050" spc="30" dirty="0">
                <a:solidFill>
                  <a:srgbClr val="334156"/>
                </a:solidFill>
                <a:latin typeface="Calibri"/>
                <a:cs typeface="Calibri"/>
              </a:rPr>
              <a:t>ol</a:t>
            </a:r>
            <a:r>
              <a:rPr sz="1050" spc="-10" dirty="0">
                <a:solidFill>
                  <a:srgbClr val="334156"/>
                </a:solidFill>
                <a:latin typeface="Calibri"/>
                <a:cs typeface="Calibri"/>
              </a:rPr>
              <a:t>l</a:t>
            </a:r>
            <a:r>
              <a:rPr sz="1050" spc="40" dirty="0">
                <a:solidFill>
                  <a:srgbClr val="334156"/>
                </a:solidFill>
                <a:latin typeface="Calibri"/>
                <a:cs typeface="Calibri"/>
              </a:rPr>
              <a:t>o</a:t>
            </a:r>
            <a:r>
              <a:rPr sz="1050" spc="50" dirty="0">
                <a:solidFill>
                  <a:srgbClr val="334156"/>
                </a:solidFill>
                <a:latin typeface="Calibri"/>
                <a:cs typeface="Calibri"/>
              </a:rPr>
              <a:t>w</a:t>
            </a:r>
            <a:r>
              <a:rPr sz="1050" spc="90" dirty="0">
                <a:solidFill>
                  <a:srgbClr val="334156"/>
                </a:solidFill>
                <a:latin typeface="Calibri"/>
                <a:cs typeface="Calibri"/>
              </a:rPr>
              <a:t>ed</a:t>
            </a:r>
            <a:r>
              <a:rPr sz="1050" spc="30" dirty="0">
                <a:solidFill>
                  <a:srgbClr val="334156"/>
                </a:solidFill>
                <a:latin typeface="Calibri"/>
                <a:cs typeface="Calibri"/>
              </a:rPr>
              <a:t> </a:t>
            </a:r>
            <a:r>
              <a:rPr sz="1050" spc="105" dirty="0">
                <a:solidFill>
                  <a:srgbClr val="334156"/>
                </a:solidFill>
                <a:latin typeface="Calibri"/>
                <a:cs typeface="Calibri"/>
              </a:rPr>
              <a:t>by</a:t>
            </a:r>
            <a:r>
              <a:rPr sz="1050" spc="35" dirty="0">
                <a:solidFill>
                  <a:srgbClr val="334156"/>
                </a:solidFill>
                <a:latin typeface="Calibri"/>
                <a:cs typeface="Calibri"/>
              </a:rPr>
              <a:t> </a:t>
            </a:r>
            <a:r>
              <a:rPr sz="1050" spc="114" dirty="0">
                <a:solidFill>
                  <a:srgbClr val="334156"/>
                </a:solidFill>
                <a:latin typeface="Calibri"/>
                <a:cs typeface="Calibri"/>
              </a:rPr>
              <a:t>Sc</a:t>
            </a:r>
            <a:r>
              <a:rPr sz="1050" spc="65" dirty="0">
                <a:solidFill>
                  <a:srgbClr val="334156"/>
                </a:solidFill>
                <a:latin typeface="Calibri"/>
                <a:cs typeface="Calibri"/>
              </a:rPr>
              <a:t>i</a:t>
            </a:r>
            <a:r>
              <a:rPr sz="1050" spc="210" dirty="0">
                <a:solidFill>
                  <a:srgbClr val="334156"/>
                </a:solidFill>
                <a:latin typeface="Calibri"/>
                <a:cs typeface="Calibri"/>
              </a:rPr>
              <a:t>-</a:t>
            </a:r>
            <a:r>
              <a:rPr sz="1050" dirty="0">
                <a:solidFill>
                  <a:srgbClr val="334156"/>
                </a:solidFill>
                <a:latin typeface="Calibri"/>
                <a:cs typeface="Calibri"/>
              </a:rPr>
              <a:t>Fi, </a:t>
            </a:r>
            <a:r>
              <a:rPr sz="1050" spc="80" dirty="0">
                <a:solidFill>
                  <a:srgbClr val="334156"/>
                </a:solidFill>
                <a:latin typeface="Calibri"/>
                <a:cs typeface="Calibri"/>
              </a:rPr>
              <a:t>A</a:t>
            </a:r>
            <a:r>
              <a:rPr sz="1050" spc="40" dirty="0">
                <a:solidFill>
                  <a:srgbClr val="334156"/>
                </a:solidFill>
                <a:latin typeface="Calibri"/>
                <a:cs typeface="Calibri"/>
              </a:rPr>
              <a:t>n</a:t>
            </a:r>
            <a:r>
              <a:rPr sz="1050" spc="55" dirty="0">
                <a:solidFill>
                  <a:srgbClr val="334156"/>
                </a:solidFill>
                <a:latin typeface="Calibri"/>
                <a:cs typeface="Calibri"/>
              </a:rPr>
              <a:t>im</a:t>
            </a:r>
            <a:r>
              <a:rPr sz="1050" spc="60" dirty="0">
                <a:solidFill>
                  <a:srgbClr val="334156"/>
                </a:solidFill>
                <a:latin typeface="Calibri"/>
                <a:cs typeface="Calibri"/>
              </a:rPr>
              <a:t>a</a:t>
            </a:r>
            <a:r>
              <a:rPr sz="1050" spc="40" dirty="0">
                <a:solidFill>
                  <a:srgbClr val="334156"/>
                </a:solidFill>
                <a:latin typeface="Calibri"/>
                <a:cs typeface="Calibri"/>
              </a:rPr>
              <a:t>tio</a:t>
            </a:r>
            <a:r>
              <a:rPr sz="1050" spc="50" dirty="0">
                <a:solidFill>
                  <a:srgbClr val="334156"/>
                </a:solidFill>
                <a:latin typeface="Calibri"/>
                <a:cs typeface="Calibri"/>
              </a:rPr>
              <a:t>n</a:t>
            </a:r>
            <a:r>
              <a:rPr sz="1050" spc="-80" dirty="0">
                <a:solidFill>
                  <a:srgbClr val="334156"/>
                </a:solidFill>
                <a:latin typeface="Calibri"/>
                <a:cs typeface="Calibri"/>
              </a:rPr>
              <a:t>,</a:t>
            </a:r>
            <a:r>
              <a:rPr sz="1050" spc="15" dirty="0">
                <a:solidFill>
                  <a:srgbClr val="334156"/>
                </a:solidFill>
                <a:latin typeface="Calibri"/>
                <a:cs typeface="Calibri"/>
              </a:rPr>
              <a:t> </a:t>
            </a:r>
            <a:r>
              <a:rPr sz="1050" spc="65" dirty="0">
                <a:solidFill>
                  <a:srgbClr val="334156"/>
                </a:solidFill>
                <a:latin typeface="Calibri"/>
                <a:cs typeface="Calibri"/>
              </a:rPr>
              <a:t>a</a:t>
            </a:r>
            <a:r>
              <a:rPr sz="1050" spc="40" dirty="0">
                <a:solidFill>
                  <a:srgbClr val="334156"/>
                </a:solidFill>
                <a:latin typeface="Calibri"/>
                <a:cs typeface="Calibri"/>
              </a:rPr>
              <a:t>n</a:t>
            </a:r>
            <a:r>
              <a:rPr sz="1050" spc="110" dirty="0">
                <a:solidFill>
                  <a:srgbClr val="334156"/>
                </a:solidFill>
                <a:latin typeface="Calibri"/>
                <a:cs typeface="Calibri"/>
              </a:rPr>
              <a:t>d</a:t>
            </a:r>
            <a:r>
              <a:rPr sz="1050" spc="20" dirty="0">
                <a:solidFill>
                  <a:srgbClr val="334156"/>
                </a:solidFill>
                <a:latin typeface="Calibri"/>
                <a:cs typeface="Calibri"/>
              </a:rPr>
              <a:t> </a:t>
            </a:r>
            <a:r>
              <a:rPr sz="1050" spc="60" dirty="0">
                <a:solidFill>
                  <a:srgbClr val="334156"/>
                </a:solidFill>
                <a:latin typeface="Calibri"/>
                <a:cs typeface="Calibri"/>
              </a:rPr>
              <a:t>Dram</a:t>
            </a:r>
            <a:r>
              <a:rPr sz="1050" spc="55" dirty="0">
                <a:solidFill>
                  <a:srgbClr val="334156"/>
                </a:solidFill>
                <a:latin typeface="Calibri"/>
                <a:cs typeface="Calibri"/>
              </a:rPr>
              <a:t>a</a:t>
            </a:r>
            <a:r>
              <a:rPr sz="1050" spc="-65" dirty="0">
                <a:solidFill>
                  <a:srgbClr val="334156"/>
                </a:solidFill>
                <a:latin typeface="Calibri"/>
                <a:cs typeface="Calibri"/>
              </a:rPr>
              <a:t>.</a:t>
            </a:r>
            <a:endParaRPr sz="1050" dirty="0">
              <a:latin typeface="Calibri"/>
              <a:cs typeface="Calibri"/>
            </a:endParaRPr>
          </a:p>
          <a:p>
            <a:pPr marL="678180" marR="5080">
              <a:lnSpc>
                <a:spcPct val="114999"/>
              </a:lnSpc>
            </a:pPr>
            <a:r>
              <a:rPr sz="1050" spc="130" dirty="0">
                <a:solidFill>
                  <a:srgbClr val="334156"/>
                </a:solidFill>
                <a:latin typeface="Calibri"/>
                <a:cs typeface="Calibri"/>
              </a:rPr>
              <a:t>G</a:t>
            </a:r>
            <a:r>
              <a:rPr sz="1050" spc="60" dirty="0">
                <a:solidFill>
                  <a:srgbClr val="334156"/>
                </a:solidFill>
                <a:latin typeface="Calibri"/>
                <a:cs typeface="Calibri"/>
              </a:rPr>
              <a:t>e</a:t>
            </a:r>
            <a:r>
              <a:rPr sz="1050" spc="55" dirty="0">
                <a:solidFill>
                  <a:srgbClr val="334156"/>
                </a:solidFill>
                <a:latin typeface="Calibri"/>
                <a:cs typeface="Calibri"/>
              </a:rPr>
              <a:t>n</a:t>
            </a:r>
            <a:r>
              <a:rPr sz="1050" spc="50" dirty="0">
                <a:solidFill>
                  <a:srgbClr val="334156"/>
                </a:solidFill>
                <a:latin typeface="Calibri"/>
                <a:cs typeface="Calibri"/>
              </a:rPr>
              <a:t>era</a:t>
            </a:r>
            <a:r>
              <a:rPr sz="1050" spc="-10" dirty="0">
                <a:solidFill>
                  <a:srgbClr val="334156"/>
                </a:solidFill>
                <a:latin typeface="Calibri"/>
                <a:cs typeface="Calibri"/>
              </a:rPr>
              <a:t>ll</a:t>
            </a:r>
            <a:r>
              <a:rPr sz="1050" spc="15" dirty="0">
                <a:solidFill>
                  <a:srgbClr val="334156"/>
                </a:solidFill>
                <a:latin typeface="Calibri"/>
                <a:cs typeface="Calibri"/>
              </a:rPr>
              <a:t>y,</a:t>
            </a:r>
            <a:r>
              <a:rPr sz="1050" spc="5" dirty="0">
                <a:solidFill>
                  <a:srgbClr val="334156"/>
                </a:solidFill>
                <a:latin typeface="Calibri"/>
                <a:cs typeface="Calibri"/>
              </a:rPr>
              <a:t> </a:t>
            </a:r>
            <a:r>
              <a:rPr sz="1050" spc="40" dirty="0">
                <a:solidFill>
                  <a:srgbClr val="334156"/>
                </a:solidFill>
                <a:latin typeface="Calibri"/>
                <a:cs typeface="Calibri"/>
              </a:rPr>
              <a:t>t</a:t>
            </a:r>
            <a:r>
              <a:rPr sz="1050" spc="60" dirty="0">
                <a:solidFill>
                  <a:srgbClr val="334156"/>
                </a:solidFill>
                <a:latin typeface="Calibri"/>
                <a:cs typeface="Calibri"/>
              </a:rPr>
              <a:t>h</a:t>
            </a:r>
            <a:r>
              <a:rPr sz="1050" spc="70" dirty="0">
                <a:solidFill>
                  <a:srgbClr val="334156"/>
                </a:solidFill>
                <a:latin typeface="Calibri"/>
                <a:cs typeface="Calibri"/>
              </a:rPr>
              <a:t>e</a:t>
            </a:r>
            <a:r>
              <a:rPr sz="1050" spc="35" dirty="0">
                <a:solidFill>
                  <a:srgbClr val="334156"/>
                </a:solidFill>
                <a:latin typeface="Calibri"/>
                <a:cs typeface="Calibri"/>
              </a:rPr>
              <a:t> </a:t>
            </a:r>
            <a:r>
              <a:rPr sz="1050" spc="55" dirty="0">
                <a:solidFill>
                  <a:srgbClr val="334156"/>
                </a:solidFill>
                <a:latin typeface="Calibri"/>
                <a:cs typeface="Calibri"/>
              </a:rPr>
              <a:t>reve</a:t>
            </a:r>
            <a:r>
              <a:rPr sz="1050" spc="60" dirty="0">
                <a:solidFill>
                  <a:srgbClr val="334156"/>
                </a:solidFill>
                <a:latin typeface="Calibri"/>
                <a:cs typeface="Calibri"/>
              </a:rPr>
              <a:t>n</a:t>
            </a:r>
            <a:r>
              <a:rPr sz="1050" spc="40" dirty="0">
                <a:solidFill>
                  <a:srgbClr val="334156"/>
                </a:solidFill>
                <a:latin typeface="Calibri"/>
                <a:cs typeface="Calibri"/>
              </a:rPr>
              <a:t>u</a:t>
            </a:r>
            <a:r>
              <a:rPr sz="1050" spc="70" dirty="0">
                <a:solidFill>
                  <a:srgbClr val="334156"/>
                </a:solidFill>
                <a:latin typeface="Calibri"/>
                <a:cs typeface="Calibri"/>
              </a:rPr>
              <a:t>e</a:t>
            </a:r>
            <a:r>
              <a:rPr sz="1050" spc="25" dirty="0">
                <a:solidFill>
                  <a:srgbClr val="334156"/>
                </a:solidFill>
                <a:latin typeface="Calibri"/>
                <a:cs typeface="Calibri"/>
              </a:rPr>
              <a:t> </a:t>
            </a:r>
            <a:r>
              <a:rPr sz="1050" spc="65" dirty="0">
                <a:solidFill>
                  <a:srgbClr val="334156"/>
                </a:solidFill>
                <a:latin typeface="Calibri"/>
                <a:cs typeface="Calibri"/>
              </a:rPr>
              <a:t>a</a:t>
            </a:r>
            <a:r>
              <a:rPr sz="1050" spc="95" dirty="0">
                <a:solidFill>
                  <a:srgbClr val="334156"/>
                </a:solidFill>
                <a:latin typeface="Calibri"/>
                <a:cs typeface="Calibri"/>
              </a:rPr>
              <a:t>cross</a:t>
            </a:r>
            <a:r>
              <a:rPr sz="1050" spc="10" dirty="0">
                <a:solidFill>
                  <a:srgbClr val="334156"/>
                </a:solidFill>
                <a:latin typeface="Calibri"/>
                <a:cs typeface="Calibri"/>
              </a:rPr>
              <a:t> </a:t>
            </a:r>
            <a:r>
              <a:rPr sz="1050" spc="70" dirty="0">
                <a:solidFill>
                  <a:srgbClr val="334156"/>
                </a:solidFill>
                <a:latin typeface="Calibri"/>
                <a:cs typeface="Calibri"/>
              </a:rPr>
              <a:t>ea</a:t>
            </a:r>
            <a:r>
              <a:rPr sz="1050" spc="100" dirty="0">
                <a:solidFill>
                  <a:srgbClr val="334156"/>
                </a:solidFill>
                <a:latin typeface="Calibri"/>
                <a:cs typeface="Calibri"/>
              </a:rPr>
              <a:t>ch</a:t>
            </a:r>
            <a:r>
              <a:rPr sz="1050" spc="20" dirty="0">
                <a:solidFill>
                  <a:srgbClr val="334156"/>
                </a:solidFill>
                <a:latin typeface="Calibri"/>
                <a:cs typeface="Calibri"/>
              </a:rPr>
              <a:t> </a:t>
            </a:r>
            <a:r>
              <a:rPr sz="1050" spc="80" dirty="0">
                <a:solidFill>
                  <a:srgbClr val="334156"/>
                </a:solidFill>
                <a:latin typeface="Calibri"/>
                <a:cs typeface="Calibri"/>
              </a:rPr>
              <a:t>g</a:t>
            </a:r>
            <a:r>
              <a:rPr sz="1050" spc="60" dirty="0">
                <a:solidFill>
                  <a:srgbClr val="334156"/>
                </a:solidFill>
                <a:latin typeface="Calibri"/>
                <a:cs typeface="Calibri"/>
              </a:rPr>
              <a:t>e</a:t>
            </a:r>
            <a:r>
              <a:rPr sz="1050" spc="55" dirty="0">
                <a:solidFill>
                  <a:srgbClr val="334156"/>
                </a:solidFill>
                <a:latin typeface="Calibri"/>
                <a:cs typeface="Calibri"/>
              </a:rPr>
              <a:t>n</a:t>
            </a:r>
            <a:r>
              <a:rPr sz="1050" spc="40" dirty="0">
                <a:solidFill>
                  <a:srgbClr val="334156"/>
                </a:solidFill>
                <a:latin typeface="Calibri"/>
                <a:cs typeface="Calibri"/>
              </a:rPr>
              <a:t>re</a:t>
            </a:r>
            <a:r>
              <a:rPr sz="1050" spc="20" dirty="0">
                <a:solidFill>
                  <a:srgbClr val="334156"/>
                </a:solidFill>
                <a:latin typeface="Calibri"/>
                <a:cs typeface="Calibri"/>
              </a:rPr>
              <a:t> </a:t>
            </a:r>
            <a:r>
              <a:rPr sz="1050" spc="60" dirty="0">
                <a:solidFill>
                  <a:srgbClr val="334156"/>
                </a:solidFill>
                <a:latin typeface="Calibri"/>
                <a:cs typeface="Calibri"/>
              </a:rPr>
              <a:t>is</a:t>
            </a:r>
            <a:r>
              <a:rPr sz="1050" spc="35" dirty="0">
                <a:solidFill>
                  <a:srgbClr val="334156"/>
                </a:solidFill>
                <a:latin typeface="Calibri"/>
                <a:cs typeface="Calibri"/>
              </a:rPr>
              <a:t> </a:t>
            </a:r>
            <a:r>
              <a:rPr sz="1050" spc="20" dirty="0">
                <a:solidFill>
                  <a:srgbClr val="334156"/>
                </a:solidFill>
                <a:latin typeface="Calibri"/>
                <a:cs typeface="Calibri"/>
              </a:rPr>
              <a:t>f</a:t>
            </a:r>
            <a:r>
              <a:rPr sz="1050" spc="65" dirty="0">
                <a:solidFill>
                  <a:srgbClr val="334156"/>
                </a:solidFill>
                <a:latin typeface="Calibri"/>
                <a:cs typeface="Calibri"/>
              </a:rPr>
              <a:t>a</a:t>
            </a:r>
            <a:r>
              <a:rPr sz="1050" spc="5" dirty="0">
                <a:solidFill>
                  <a:srgbClr val="334156"/>
                </a:solidFill>
                <a:latin typeface="Calibri"/>
                <a:cs typeface="Calibri"/>
              </a:rPr>
              <a:t>irl</a:t>
            </a:r>
            <a:r>
              <a:rPr sz="1050" spc="105" dirty="0">
                <a:solidFill>
                  <a:srgbClr val="334156"/>
                </a:solidFill>
                <a:latin typeface="Calibri"/>
                <a:cs typeface="Calibri"/>
              </a:rPr>
              <a:t>y</a:t>
            </a:r>
            <a:r>
              <a:rPr sz="1050" dirty="0">
                <a:solidFill>
                  <a:srgbClr val="334156"/>
                </a:solidFill>
                <a:latin typeface="Calibri"/>
                <a:cs typeface="Calibri"/>
              </a:rPr>
              <a:t> </a:t>
            </a:r>
            <a:r>
              <a:rPr sz="1050" spc="40" dirty="0">
                <a:solidFill>
                  <a:srgbClr val="334156"/>
                </a:solidFill>
                <a:latin typeface="Calibri"/>
                <a:cs typeface="Calibri"/>
              </a:rPr>
              <a:t>h</a:t>
            </a:r>
            <a:r>
              <a:rPr sz="1050" spc="75" dirty="0">
                <a:solidFill>
                  <a:srgbClr val="334156"/>
                </a:solidFill>
                <a:latin typeface="Calibri"/>
                <a:cs typeface="Calibri"/>
              </a:rPr>
              <a:t>omog</a:t>
            </a:r>
            <a:r>
              <a:rPr sz="1050" spc="60" dirty="0">
                <a:solidFill>
                  <a:srgbClr val="334156"/>
                </a:solidFill>
                <a:latin typeface="Calibri"/>
                <a:cs typeface="Calibri"/>
              </a:rPr>
              <a:t>e</a:t>
            </a:r>
            <a:r>
              <a:rPr sz="1050" spc="55" dirty="0">
                <a:solidFill>
                  <a:srgbClr val="334156"/>
                </a:solidFill>
                <a:latin typeface="Calibri"/>
                <a:cs typeface="Calibri"/>
              </a:rPr>
              <a:t>n</a:t>
            </a:r>
            <a:r>
              <a:rPr sz="1050" spc="60" dirty="0">
                <a:solidFill>
                  <a:srgbClr val="334156"/>
                </a:solidFill>
                <a:latin typeface="Calibri"/>
                <a:cs typeface="Calibri"/>
              </a:rPr>
              <a:t>eo</a:t>
            </a:r>
            <a:r>
              <a:rPr sz="1050" spc="55" dirty="0">
                <a:solidFill>
                  <a:srgbClr val="334156"/>
                </a:solidFill>
                <a:latin typeface="Calibri"/>
                <a:cs typeface="Calibri"/>
              </a:rPr>
              <a:t>u</a:t>
            </a:r>
            <a:r>
              <a:rPr sz="1050" spc="20" dirty="0">
                <a:solidFill>
                  <a:srgbClr val="334156"/>
                </a:solidFill>
                <a:latin typeface="Calibri"/>
                <a:cs typeface="Calibri"/>
              </a:rPr>
              <a:t>s,</a:t>
            </a:r>
            <a:r>
              <a:rPr sz="1050" spc="15" dirty="0">
                <a:solidFill>
                  <a:srgbClr val="334156"/>
                </a:solidFill>
                <a:latin typeface="Calibri"/>
                <a:cs typeface="Calibri"/>
              </a:rPr>
              <a:t> </a:t>
            </a:r>
            <a:r>
              <a:rPr sz="1050" spc="90" dirty="0">
                <a:solidFill>
                  <a:srgbClr val="334156"/>
                </a:solidFill>
                <a:latin typeface="Calibri"/>
                <a:cs typeface="Calibri"/>
              </a:rPr>
              <a:t>exce</a:t>
            </a:r>
            <a:r>
              <a:rPr sz="1050" spc="95" dirty="0">
                <a:solidFill>
                  <a:srgbClr val="334156"/>
                </a:solidFill>
                <a:latin typeface="Calibri"/>
                <a:cs typeface="Calibri"/>
              </a:rPr>
              <a:t>p</a:t>
            </a:r>
            <a:r>
              <a:rPr sz="1050" spc="55" dirty="0">
                <a:solidFill>
                  <a:srgbClr val="334156"/>
                </a:solidFill>
                <a:latin typeface="Calibri"/>
                <a:cs typeface="Calibri"/>
              </a:rPr>
              <a:t>t</a:t>
            </a:r>
            <a:r>
              <a:rPr sz="1050" spc="35" dirty="0">
                <a:solidFill>
                  <a:srgbClr val="334156"/>
                </a:solidFill>
                <a:latin typeface="Calibri"/>
                <a:cs typeface="Calibri"/>
              </a:rPr>
              <a:t> </a:t>
            </a:r>
            <a:r>
              <a:rPr sz="1050" spc="20" dirty="0">
                <a:solidFill>
                  <a:srgbClr val="334156"/>
                </a:solidFill>
                <a:latin typeface="Calibri"/>
                <a:cs typeface="Calibri"/>
              </a:rPr>
              <a:t>f</a:t>
            </a:r>
            <a:r>
              <a:rPr sz="1050" spc="40" dirty="0">
                <a:solidFill>
                  <a:srgbClr val="334156"/>
                </a:solidFill>
                <a:latin typeface="Calibri"/>
                <a:cs typeface="Calibri"/>
              </a:rPr>
              <a:t>or</a:t>
            </a:r>
            <a:r>
              <a:rPr sz="1050" spc="35" dirty="0">
                <a:solidFill>
                  <a:srgbClr val="334156"/>
                </a:solidFill>
                <a:latin typeface="Calibri"/>
                <a:cs typeface="Calibri"/>
              </a:rPr>
              <a:t> </a:t>
            </a:r>
            <a:r>
              <a:rPr sz="1050" spc="40" dirty="0">
                <a:solidFill>
                  <a:srgbClr val="334156"/>
                </a:solidFill>
                <a:latin typeface="Calibri"/>
                <a:cs typeface="Calibri"/>
              </a:rPr>
              <a:t>t</a:t>
            </a:r>
            <a:r>
              <a:rPr sz="1050" spc="60" dirty="0">
                <a:solidFill>
                  <a:srgbClr val="334156"/>
                </a:solidFill>
                <a:latin typeface="Calibri"/>
                <a:cs typeface="Calibri"/>
              </a:rPr>
              <a:t>h</a:t>
            </a:r>
            <a:r>
              <a:rPr sz="1050" spc="70" dirty="0">
                <a:solidFill>
                  <a:srgbClr val="334156"/>
                </a:solidFill>
                <a:latin typeface="Calibri"/>
                <a:cs typeface="Calibri"/>
              </a:rPr>
              <a:t>e</a:t>
            </a:r>
            <a:r>
              <a:rPr sz="1050" spc="30" dirty="0">
                <a:solidFill>
                  <a:srgbClr val="334156"/>
                </a:solidFill>
                <a:latin typeface="Calibri"/>
                <a:cs typeface="Calibri"/>
              </a:rPr>
              <a:t> </a:t>
            </a:r>
            <a:r>
              <a:rPr sz="1050" spc="70" dirty="0">
                <a:solidFill>
                  <a:srgbClr val="334156"/>
                </a:solidFill>
                <a:latin typeface="Calibri"/>
                <a:cs typeface="Calibri"/>
              </a:rPr>
              <a:t>T</a:t>
            </a:r>
            <a:r>
              <a:rPr sz="1050" spc="40" dirty="0">
                <a:solidFill>
                  <a:srgbClr val="334156"/>
                </a:solidFill>
                <a:latin typeface="Calibri"/>
                <a:cs typeface="Calibri"/>
              </a:rPr>
              <a:t>h</a:t>
            </a:r>
            <a:r>
              <a:rPr sz="1050" spc="5" dirty="0">
                <a:solidFill>
                  <a:srgbClr val="334156"/>
                </a:solidFill>
                <a:latin typeface="Calibri"/>
                <a:cs typeface="Calibri"/>
              </a:rPr>
              <a:t>ril</a:t>
            </a:r>
            <a:r>
              <a:rPr sz="1050" spc="-10" dirty="0">
                <a:solidFill>
                  <a:srgbClr val="334156"/>
                </a:solidFill>
                <a:latin typeface="Calibri"/>
                <a:cs typeface="Calibri"/>
              </a:rPr>
              <a:t>l</a:t>
            </a:r>
            <a:r>
              <a:rPr sz="1050" spc="40" dirty="0">
                <a:solidFill>
                  <a:srgbClr val="334156"/>
                </a:solidFill>
                <a:latin typeface="Calibri"/>
                <a:cs typeface="Calibri"/>
              </a:rPr>
              <a:t>er</a:t>
            </a:r>
            <a:r>
              <a:rPr sz="1050" spc="10" dirty="0">
                <a:solidFill>
                  <a:srgbClr val="334156"/>
                </a:solidFill>
                <a:latin typeface="Calibri"/>
                <a:cs typeface="Calibri"/>
              </a:rPr>
              <a:t> </a:t>
            </a:r>
            <a:r>
              <a:rPr sz="1050" spc="80" dirty="0">
                <a:solidFill>
                  <a:srgbClr val="334156"/>
                </a:solidFill>
                <a:latin typeface="Calibri"/>
                <a:cs typeface="Calibri"/>
              </a:rPr>
              <a:t>g</a:t>
            </a:r>
            <a:r>
              <a:rPr sz="1050" spc="60" dirty="0">
                <a:solidFill>
                  <a:srgbClr val="334156"/>
                </a:solidFill>
                <a:latin typeface="Calibri"/>
                <a:cs typeface="Calibri"/>
              </a:rPr>
              <a:t>e</a:t>
            </a:r>
            <a:r>
              <a:rPr sz="1050" spc="55" dirty="0">
                <a:solidFill>
                  <a:srgbClr val="334156"/>
                </a:solidFill>
                <a:latin typeface="Calibri"/>
                <a:cs typeface="Calibri"/>
              </a:rPr>
              <a:t>n</a:t>
            </a:r>
            <a:r>
              <a:rPr sz="1050" dirty="0">
                <a:solidFill>
                  <a:srgbClr val="334156"/>
                </a:solidFill>
                <a:latin typeface="Calibri"/>
                <a:cs typeface="Calibri"/>
              </a:rPr>
              <a:t>re,</a:t>
            </a:r>
            <a:r>
              <a:rPr sz="1050" spc="15" dirty="0">
                <a:solidFill>
                  <a:srgbClr val="334156"/>
                </a:solidFill>
                <a:latin typeface="Calibri"/>
                <a:cs typeface="Calibri"/>
              </a:rPr>
              <a:t> </a:t>
            </a:r>
            <a:r>
              <a:rPr sz="1050" spc="40" dirty="0">
                <a:solidFill>
                  <a:srgbClr val="334156"/>
                </a:solidFill>
                <a:latin typeface="Calibri"/>
                <a:cs typeface="Calibri"/>
              </a:rPr>
              <a:t>wh</a:t>
            </a:r>
            <a:r>
              <a:rPr sz="1050" spc="70" dirty="0">
                <a:solidFill>
                  <a:srgbClr val="334156"/>
                </a:solidFill>
                <a:latin typeface="Calibri"/>
                <a:cs typeface="Calibri"/>
              </a:rPr>
              <a:t>ich</a:t>
            </a:r>
            <a:r>
              <a:rPr sz="1050" spc="20" dirty="0">
                <a:solidFill>
                  <a:srgbClr val="334156"/>
                </a:solidFill>
                <a:latin typeface="Calibri"/>
                <a:cs typeface="Calibri"/>
              </a:rPr>
              <a:t> </a:t>
            </a:r>
            <a:r>
              <a:rPr sz="1050" spc="40" dirty="0">
                <a:solidFill>
                  <a:srgbClr val="334156"/>
                </a:solidFill>
                <a:latin typeface="Calibri"/>
                <a:cs typeface="Calibri"/>
              </a:rPr>
              <a:t>h</a:t>
            </a:r>
            <a:r>
              <a:rPr sz="1050" spc="65" dirty="0">
                <a:solidFill>
                  <a:srgbClr val="334156"/>
                </a:solidFill>
                <a:latin typeface="Calibri"/>
                <a:cs typeface="Calibri"/>
              </a:rPr>
              <a:t>a</a:t>
            </a:r>
            <a:r>
              <a:rPr sz="1050" spc="114" dirty="0">
                <a:solidFill>
                  <a:srgbClr val="334156"/>
                </a:solidFill>
                <a:latin typeface="Calibri"/>
                <a:cs typeface="Calibri"/>
              </a:rPr>
              <a:t>s</a:t>
            </a:r>
            <a:r>
              <a:rPr sz="1050" spc="25" dirty="0">
                <a:solidFill>
                  <a:srgbClr val="334156"/>
                </a:solidFill>
                <a:latin typeface="Calibri"/>
                <a:cs typeface="Calibri"/>
              </a:rPr>
              <a:t> </a:t>
            </a:r>
            <a:r>
              <a:rPr sz="1050" spc="60" dirty="0">
                <a:solidFill>
                  <a:srgbClr val="334156"/>
                </a:solidFill>
                <a:latin typeface="Calibri"/>
                <a:cs typeface="Calibri"/>
              </a:rPr>
              <a:t>o</a:t>
            </a:r>
            <a:r>
              <a:rPr sz="1050" spc="50" dirty="0">
                <a:solidFill>
                  <a:srgbClr val="334156"/>
                </a:solidFill>
                <a:latin typeface="Calibri"/>
                <a:cs typeface="Calibri"/>
              </a:rPr>
              <a:t>n</a:t>
            </a:r>
            <a:r>
              <a:rPr sz="1050" spc="-10" dirty="0">
                <a:solidFill>
                  <a:srgbClr val="334156"/>
                </a:solidFill>
                <a:latin typeface="Calibri"/>
                <a:cs typeface="Calibri"/>
              </a:rPr>
              <a:t>l</a:t>
            </a:r>
            <a:r>
              <a:rPr sz="1050" spc="105" dirty="0">
                <a:solidFill>
                  <a:srgbClr val="334156"/>
                </a:solidFill>
                <a:latin typeface="Calibri"/>
                <a:cs typeface="Calibri"/>
              </a:rPr>
              <a:t>y</a:t>
            </a:r>
            <a:r>
              <a:rPr sz="1050" spc="25" dirty="0">
                <a:solidFill>
                  <a:srgbClr val="334156"/>
                </a:solidFill>
                <a:latin typeface="Calibri"/>
                <a:cs typeface="Calibri"/>
              </a:rPr>
              <a:t> </a:t>
            </a:r>
            <a:r>
              <a:rPr sz="1050" spc="35" dirty="0">
                <a:solidFill>
                  <a:srgbClr val="334156"/>
                </a:solidFill>
                <a:latin typeface="Calibri"/>
                <a:cs typeface="Calibri"/>
              </a:rPr>
              <a:t>47,</a:t>
            </a:r>
            <a:r>
              <a:rPr sz="1050" spc="50" dirty="0">
                <a:solidFill>
                  <a:srgbClr val="334156"/>
                </a:solidFill>
                <a:latin typeface="Calibri"/>
                <a:cs typeface="Calibri"/>
              </a:rPr>
              <a:t>8</a:t>
            </a:r>
            <a:r>
              <a:rPr sz="1050" spc="125" dirty="0">
                <a:solidFill>
                  <a:srgbClr val="334156"/>
                </a:solidFill>
                <a:latin typeface="Calibri"/>
                <a:cs typeface="Calibri"/>
              </a:rPr>
              <a:t>9</a:t>
            </a:r>
            <a:r>
              <a:rPr sz="1050" spc="55" dirty="0">
                <a:solidFill>
                  <a:srgbClr val="334156"/>
                </a:solidFill>
                <a:latin typeface="Calibri"/>
                <a:cs typeface="Calibri"/>
              </a:rPr>
              <a:t> reve</a:t>
            </a:r>
            <a:r>
              <a:rPr sz="1050" spc="60" dirty="0">
                <a:solidFill>
                  <a:srgbClr val="334156"/>
                </a:solidFill>
                <a:latin typeface="Calibri"/>
                <a:cs typeface="Calibri"/>
              </a:rPr>
              <a:t>n</a:t>
            </a:r>
            <a:r>
              <a:rPr sz="1050" spc="40" dirty="0">
                <a:solidFill>
                  <a:srgbClr val="334156"/>
                </a:solidFill>
                <a:latin typeface="Calibri"/>
                <a:cs typeface="Calibri"/>
              </a:rPr>
              <a:t>u</a:t>
            </a:r>
            <a:r>
              <a:rPr sz="1050" spc="5" dirty="0">
                <a:solidFill>
                  <a:srgbClr val="334156"/>
                </a:solidFill>
                <a:latin typeface="Calibri"/>
                <a:cs typeface="Calibri"/>
              </a:rPr>
              <a:t>e.</a:t>
            </a:r>
            <a:endParaRPr sz="1050" dirty="0">
              <a:latin typeface="Calibri"/>
              <a:cs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50326-41DC-A406-EBF7-C84561814900}"/>
              </a:ext>
            </a:extLst>
          </p:cNvPr>
          <p:cNvSpPr>
            <a:spLocks noGrp="1"/>
          </p:cNvSpPr>
          <p:nvPr>
            <p:ph type="title"/>
          </p:nvPr>
        </p:nvSpPr>
        <p:spPr/>
        <p:txBody>
          <a:bodyPr>
            <a:normAutofit fontScale="90000"/>
          </a:bodyPr>
          <a:lstStyle/>
          <a:p>
            <a:pPr marL="12700" marR="0" lvl="0" indent="0" defTabSz="914400" rtl="0" eaLnBrk="1" fontAlgn="auto" latinLnBrk="0" hangingPunct="1">
              <a:lnSpc>
                <a:spcPct val="100000"/>
              </a:lnSpc>
              <a:spcBef>
                <a:spcPts val="0"/>
              </a:spcBef>
              <a:spcAft>
                <a:spcPts val="0"/>
              </a:spcAft>
              <a:tabLst/>
              <a:defRPr/>
            </a:pPr>
            <a:r>
              <a:rPr kumimoji="0" lang="en-US" sz="3200" b="1" i="0" u="none" strike="noStrike" kern="1200" cap="none" spc="175" normalizeH="0" baseline="0" noProof="0" dirty="0">
                <a:ln>
                  <a:noFill/>
                </a:ln>
                <a:solidFill>
                  <a:srgbClr val="334156"/>
                </a:solidFill>
                <a:effectLst/>
                <a:uLnTx/>
                <a:uFillTx/>
                <a:latin typeface="Calibri"/>
                <a:ea typeface="+mn-ea"/>
                <a:cs typeface="Calibri"/>
              </a:rPr>
              <a:t>Rockbuster</a:t>
            </a:r>
            <a:r>
              <a:rPr kumimoji="0" lang="en-US" sz="3200" b="1" i="0" u="none" strike="noStrike" kern="1200" cap="none" spc="-105" normalizeH="0" baseline="0" noProof="0" dirty="0">
                <a:ln>
                  <a:noFill/>
                </a:ln>
                <a:solidFill>
                  <a:srgbClr val="334156"/>
                </a:solidFill>
                <a:effectLst/>
                <a:uLnTx/>
                <a:uFillTx/>
                <a:latin typeface="Calibri"/>
                <a:ea typeface="+mn-ea"/>
                <a:cs typeface="Calibri"/>
              </a:rPr>
              <a:t> </a:t>
            </a:r>
            <a:r>
              <a:rPr kumimoji="0" lang="en-US" sz="3200" b="1" i="0" u="none" strike="noStrike" kern="1200" cap="none" spc="-290" normalizeH="0" baseline="0" noProof="0" dirty="0">
                <a:ln>
                  <a:noFill/>
                </a:ln>
                <a:solidFill>
                  <a:srgbClr val="334156"/>
                </a:solidFill>
                <a:effectLst/>
                <a:uLnTx/>
                <a:uFillTx/>
                <a:latin typeface="Calibri"/>
                <a:ea typeface="+mn-ea"/>
                <a:cs typeface="Calibri"/>
              </a:rPr>
              <a:t>/</a:t>
            </a:r>
            <a:r>
              <a:rPr kumimoji="0" lang="en-US" sz="3200" b="1" i="0" u="none" strike="noStrike" kern="1200" cap="none" spc="-85" normalizeH="0" baseline="0" noProof="0" dirty="0">
                <a:ln>
                  <a:noFill/>
                </a:ln>
                <a:solidFill>
                  <a:srgbClr val="334156"/>
                </a:solidFill>
                <a:effectLst/>
                <a:uLnTx/>
                <a:uFillTx/>
                <a:latin typeface="Calibri"/>
                <a:ea typeface="+mn-ea"/>
                <a:cs typeface="Calibri"/>
              </a:rPr>
              <a:t> </a:t>
            </a:r>
            <a:r>
              <a:rPr kumimoji="0" lang="en-US" sz="3200" b="1" i="0" u="none" strike="noStrike" kern="1200" cap="none" spc="175" normalizeH="0" baseline="0" noProof="0" dirty="0">
                <a:ln>
                  <a:noFill/>
                </a:ln>
                <a:solidFill>
                  <a:srgbClr val="334156"/>
                </a:solidFill>
                <a:effectLst/>
                <a:uLnTx/>
                <a:uFillTx/>
                <a:latin typeface="Calibri"/>
                <a:ea typeface="+mn-ea"/>
                <a:cs typeface="Calibri"/>
              </a:rPr>
              <a:t>Analys</a:t>
            </a:r>
            <a:r>
              <a:rPr kumimoji="0" lang="en-US" sz="3200" b="1" i="0" u="none" strike="noStrike" kern="1200" cap="none" spc="80" normalizeH="0" baseline="0" noProof="0" dirty="0">
                <a:ln>
                  <a:noFill/>
                </a:ln>
                <a:solidFill>
                  <a:srgbClr val="334156"/>
                </a:solidFill>
                <a:effectLst/>
                <a:uLnTx/>
                <a:uFillTx/>
                <a:latin typeface="Calibri"/>
                <a:ea typeface="+mn-ea"/>
                <a:cs typeface="Calibri"/>
              </a:rPr>
              <a:t>i</a:t>
            </a:r>
            <a:r>
              <a:rPr kumimoji="0" lang="en-US" sz="3200" b="1" i="0" u="none" strike="noStrike" kern="1200" cap="none" spc="290" normalizeH="0" baseline="0" noProof="0" dirty="0">
                <a:ln>
                  <a:noFill/>
                </a:ln>
                <a:solidFill>
                  <a:srgbClr val="334156"/>
                </a:solidFill>
                <a:effectLst/>
                <a:uLnTx/>
                <a:uFillTx/>
                <a:latin typeface="Calibri"/>
                <a:ea typeface="+mn-ea"/>
                <a:cs typeface="Calibri"/>
              </a:rPr>
              <a:t>s</a:t>
            </a:r>
            <a:br>
              <a:rPr kumimoji="0" lang="en-US" sz="3200" b="0" i="0" u="none" strike="noStrike" kern="1200" cap="none" spc="0" normalizeH="0" baseline="0" noProof="0" dirty="0">
                <a:ln>
                  <a:noFill/>
                </a:ln>
                <a:solidFill>
                  <a:prstClr val="black"/>
                </a:solidFill>
                <a:effectLst/>
                <a:uLnTx/>
                <a:uFillTx/>
                <a:latin typeface="Calibri"/>
                <a:ea typeface="+mn-ea"/>
                <a:cs typeface="Calibri"/>
              </a:rPr>
            </a:br>
            <a:endParaRPr lang="en-US" dirty="0"/>
          </a:p>
        </p:txBody>
      </p:sp>
      <p:sp>
        <p:nvSpPr>
          <p:cNvPr id="3" name="Content Placeholder 2">
            <a:extLst>
              <a:ext uri="{FF2B5EF4-FFF2-40B4-BE49-F238E27FC236}">
                <a16:creationId xmlns:a16="http://schemas.microsoft.com/office/drawing/2014/main" id="{DFAA69A3-7625-6C87-5CE4-AA6BF18D872D}"/>
              </a:ext>
            </a:extLst>
          </p:cNvPr>
          <p:cNvSpPr>
            <a:spLocks noGrp="1"/>
          </p:cNvSpPr>
          <p:nvPr>
            <p:ph idx="1"/>
          </p:nvPr>
        </p:nvSpPr>
        <p:spPr>
          <a:xfrm>
            <a:off x="457200" y="785813"/>
            <a:ext cx="7886700" cy="516731"/>
          </a:xfrm>
        </p:spPr>
        <p:txBody>
          <a:bodyPr/>
          <a:lstStyle/>
          <a:p>
            <a:pPr marL="0" indent="0">
              <a:buNone/>
            </a:pPr>
            <a:r>
              <a:rPr lang="en-US" dirty="0"/>
              <a:t>Join SQL Query                                              Subquery</a:t>
            </a:r>
          </a:p>
        </p:txBody>
      </p:sp>
      <p:pic>
        <p:nvPicPr>
          <p:cNvPr id="4" name="Picture 3">
            <a:extLst>
              <a:ext uri="{FF2B5EF4-FFF2-40B4-BE49-F238E27FC236}">
                <a16:creationId xmlns:a16="http://schemas.microsoft.com/office/drawing/2014/main" id="{CEE1A33A-91C6-865D-9AC2-EA866FFCDC91}"/>
              </a:ext>
            </a:extLst>
          </p:cNvPr>
          <p:cNvPicPr>
            <a:picLocks noChangeAspect="1"/>
          </p:cNvPicPr>
          <p:nvPr/>
        </p:nvPicPr>
        <p:blipFill>
          <a:blip r:embed="rId2"/>
          <a:stretch>
            <a:fillRect/>
          </a:stretch>
        </p:blipFill>
        <p:spPr>
          <a:xfrm>
            <a:off x="381000" y="1200150"/>
            <a:ext cx="3627369" cy="3766121"/>
          </a:xfrm>
          <a:prstGeom prst="rect">
            <a:avLst/>
          </a:prstGeom>
        </p:spPr>
      </p:pic>
      <p:pic>
        <p:nvPicPr>
          <p:cNvPr id="5" name="Picture 4">
            <a:extLst>
              <a:ext uri="{FF2B5EF4-FFF2-40B4-BE49-F238E27FC236}">
                <a16:creationId xmlns:a16="http://schemas.microsoft.com/office/drawing/2014/main" id="{B4394380-D6D8-E08B-877C-138402B803F3}"/>
              </a:ext>
            </a:extLst>
          </p:cNvPr>
          <p:cNvPicPr>
            <a:picLocks noChangeAspect="1"/>
          </p:cNvPicPr>
          <p:nvPr/>
        </p:nvPicPr>
        <p:blipFill>
          <a:blip r:embed="rId3"/>
          <a:stretch>
            <a:fillRect/>
          </a:stretch>
        </p:blipFill>
        <p:spPr>
          <a:xfrm>
            <a:off x="4876800" y="1200150"/>
            <a:ext cx="3733800" cy="3886200"/>
          </a:xfrm>
          <a:prstGeom prst="rect">
            <a:avLst/>
          </a:prstGeom>
        </p:spPr>
      </p:pic>
    </p:spTree>
    <p:extLst>
      <p:ext uri="{BB962C8B-B14F-4D97-AF65-F5344CB8AC3E}">
        <p14:creationId xmlns:p14="http://schemas.microsoft.com/office/powerpoint/2010/main" val="40626898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bject 29"/>
          <p:cNvSpPr/>
          <p:nvPr/>
        </p:nvSpPr>
        <p:spPr>
          <a:xfrm>
            <a:off x="184528" y="492633"/>
            <a:ext cx="184150" cy="181610"/>
          </a:xfrm>
          <a:custGeom>
            <a:avLst/>
            <a:gdLst/>
            <a:ahLst/>
            <a:cxnLst/>
            <a:rect l="l" t="t" r="r" b="b"/>
            <a:pathLst>
              <a:path w="184150" h="181609">
                <a:moveTo>
                  <a:pt x="129714" y="165988"/>
                </a:moveTo>
                <a:lnTo>
                  <a:pt x="104980" y="165988"/>
                </a:lnTo>
                <a:lnTo>
                  <a:pt x="107634" y="181228"/>
                </a:lnTo>
                <a:lnTo>
                  <a:pt x="119984" y="178115"/>
                </a:lnTo>
                <a:lnTo>
                  <a:pt x="131811" y="173446"/>
                </a:lnTo>
                <a:lnTo>
                  <a:pt x="129714" y="165988"/>
                </a:lnTo>
                <a:close/>
              </a:path>
              <a:path w="184150" h="181609">
                <a:moveTo>
                  <a:pt x="145016" y="145541"/>
                </a:moveTo>
                <a:lnTo>
                  <a:pt x="38673" y="145541"/>
                </a:lnTo>
                <a:lnTo>
                  <a:pt x="44198" y="150875"/>
                </a:lnTo>
                <a:lnTo>
                  <a:pt x="50827" y="155575"/>
                </a:lnTo>
                <a:lnTo>
                  <a:pt x="58130" y="159257"/>
                </a:lnTo>
                <a:lnTo>
                  <a:pt x="58346" y="159257"/>
                </a:lnTo>
                <a:lnTo>
                  <a:pt x="51488" y="172974"/>
                </a:lnTo>
                <a:lnTo>
                  <a:pt x="63266" y="177961"/>
                </a:lnTo>
                <a:lnTo>
                  <a:pt x="75594" y="181099"/>
                </a:lnTo>
                <a:lnTo>
                  <a:pt x="81117" y="166369"/>
                </a:lnTo>
                <a:lnTo>
                  <a:pt x="102660" y="166369"/>
                </a:lnTo>
                <a:lnTo>
                  <a:pt x="104980" y="165988"/>
                </a:lnTo>
                <a:lnTo>
                  <a:pt x="129714" y="165988"/>
                </a:lnTo>
                <a:lnTo>
                  <a:pt x="127535" y="158241"/>
                </a:lnTo>
                <a:lnTo>
                  <a:pt x="134609" y="154431"/>
                </a:lnTo>
                <a:lnTo>
                  <a:pt x="141023" y="149605"/>
                </a:lnTo>
                <a:lnTo>
                  <a:pt x="145016" y="145541"/>
                </a:lnTo>
                <a:close/>
              </a:path>
              <a:path w="184150" h="181609">
                <a:moveTo>
                  <a:pt x="102660" y="166369"/>
                </a:moveTo>
                <a:lnTo>
                  <a:pt x="81117" y="166369"/>
                </a:lnTo>
                <a:lnTo>
                  <a:pt x="89067" y="167512"/>
                </a:lnTo>
                <a:lnTo>
                  <a:pt x="97246" y="167258"/>
                </a:lnTo>
                <a:lnTo>
                  <a:pt x="102660" y="166369"/>
                </a:lnTo>
                <a:close/>
              </a:path>
              <a:path w="184150" h="181609">
                <a:moveTo>
                  <a:pt x="166634" y="143763"/>
                </a:moveTo>
                <a:lnTo>
                  <a:pt x="146763" y="143763"/>
                </a:lnTo>
                <a:lnTo>
                  <a:pt x="157812" y="154686"/>
                </a:lnTo>
                <a:lnTo>
                  <a:pt x="165900" y="144922"/>
                </a:lnTo>
                <a:lnTo>
                  <a:pt x="166634" y="143763"/>
                </a:lnTo>
                <a:close/>
              </a:path>
              <a:path w="184150" h="181609">
                <a:moveTo>
                  <a:pt x="878" y="77596"/>
                </a:moveTo>
                <a:lnTo>
                  <a:pt x="0" y="90216"/>
                </a:lnTo>
                <a:lnTo>
                  <a:pt x="796" y="102872"/>
                </a:lnTo>
                <a:lnTo>
                  <a:pt x="16563" y="103758"/>
                </a:lnTo>
                <a:lnTo>
                  <a:pt x="18112" y="111759"/>
                </a:lnTo>
                <a:lnTo>
                  <a:pt x="20550" y="119252"/>
                </a:lnTo>
                <a:lnTo>
                  <a:pt x="24297" y="126364"/>
                </a:lnTo>
                <a:lnTo>
                  <a:pt x="10594" y="133603"/>
                </a:lnTo>
                <a:lnTo>
                  <a:pt x="17372" y="144349"/>
                </a:lnTo>
                <a:lnTo>
                  <a:pt x="25434" y="154191"/>
                </a:lnTo>
                <a:lnTo>
                  <a:pt x="38673" y="145541"/>
                </a:lnTo>
                <a:lnTo>
                  <a:pt x="145016" y="145541"/>
                </a:lnTo>
                <a:lnTo>
                  <a:pt x="146763" y="143763"/>
                </a:lnTo>
                <a:lnTo>
                  <a:pt x="166634" y="143763"/>
                </a:lnTo>
                <a:lnTo>
                  <a:pt x="172715" y="134170"/>
                </a:lnTo>
                <a:lnTo>
                  <a:pt x="174390" y="130825"/>
                </a:lnTo>
                <a:lnTo>
                  <a:pt x="92274" y="130825"/>
                </a:lnTo>
                <a:lnTo>
                  <a:pt x="81100" y="129469"/>
                </a:lnTo>
                <a:lnTo>
                  <a:pt x="52413" y="99070"/>
                </a:lnTo>
                <a:lnTo>
                  <a:pt x="51646" y="87128"/>
                </a:lnTo>
                <a:lnTo>
                  <a:pt x="53429" y="79882"/>
                </a:lnTo>
                <a:lnTo>
                  <a:pt x="16118" y="79882"/>
                </a:lnTo>
                <a:lnTo>
                  <a:pt x="878" y="77596"/>
                </a:lnTo>
                <a:close/>
              </a:path>
              <a:path w="184150" h="181609">
                <a:moveTo>
                  <a:pt x="167747" y="50180"/>
                </a:moveTo>
                <a:lnTo>
                  <a:pt x="93732" y="50180"/>
                </a:lnTo>
                <a:lnTo>
                  <a:pt x="105335" y="52417"/>
                </a:lnTo>
                <a:lnTo>
                  <a:pt x="116976" y="59896"/>
                </a:lnTo>
                <a:lnTo>
                  <a:pt x="125373" y="69230"/>
                </a:lnTo>
                <a:lnTo>
                  <a:pt x="130472" y="79882"/>
                </a:lnTo>
                <a:lnTo>
                  <a:pt x="132193" y="91144"/>
                </a:lnTo>
                <a:lnTo>
                  <a:pt x="130499" y="102564"/>
                </a:lnTo>
                <a:lnTo>
                  <a:pt x="122967" y="114593"/>
                </a:lnTo>
                <a:lnTo>
                  <a:pt x="113735" y="123343"/>
                </a:lnTo>
                <a:lnTo>
                  <a:pt x="103328" y="128769"/>
                </a:lnTo>
                <a:lnTo>
                  <a:pt x="92274" y="130825"/>
                </a:lnTo>
                <a:lnTo>
                  <a:pt x="174390" y="130825"/>
                </a:lnTo>
                <a:lnTo>
                  <a:pt x="160695" y="124078"/>
                </a:lnTo>
                <a:lnTo>
                  <a:pt x="164226" y="116586"/>
                </a:lnTo>
                <a:lnTo>
                  <a:pt x="166435" y="108838"/>
                </a:lnTo>
                <a:lnTo>
                  <a:pt x="167540" y="101091"/>
                </a:lnTo>
                <a:lnTo>
                  <a:pt x="182965" y="101091"/>
                </a:lnTo>
                <a:lnTo>
                  <a:pt x="183711" y="91144"/>
                </a:lnTo>
                <a:lnTo>
                  <a:pt x="183706" y="90216"/>
                </a:lnTo>
                <a:lnTo>
                  <a:pt x="182929" y="78103"/>
                </a:lnTo>
                <a:lnTo>
                  <a:pt x="167096" y="77215"/>
                </a:lnTo>
                <a:lnTo>
                  <a:pt x="165775" y="69214"/>
                </a:lnTo>
                <a:lnTo>
                  <a:pt x="163121" y="61721"/>
                </a:lnTo>
                <a:lnTo>
                  <a:pt x="159361" y="54609"/>
                </a:lnTo>
                <a:lnTo>
                  <a:pt x="167747" y="50180"/>
                </a:lnTo>
                <a:close/>
              </a:path>
              <a:path w="184150" h="181609">
                <a:moveTo>
                  <a:pt x="182965" y="101091"/>
                </a:moveTo>
                <a:lnTo>
                  <a:pt x="167540" y="101091"/>
                </a:lnTo>
                <a:lnTo>
                  <a:pt x="182793" y="103377"/>
                </a:lnTo>
                <a:lnTo>
                  <a:pt x="182965" y="101091"/>
                </a:lnTo>
                <a:close/>
              </a:path>
              <a:path w="184150" h="181609">
                <a:moveTo>
                  <a:pt x="25846" y="26542"/>
                </a:moveTo>
                <a:lnTo>
                  <a:pt x="17695" y="36300"/>
                </a:lnTo>
                <a:lnTo>
                  <a:pt x="10961" y="47141"/>
                </a:lnTo>
                <a:lnTo>
                  <a:pt x="9273" y="50164"/>
                </a:lnTo>
                <a:lnTo>
                  <a:pt x="23192" y="56895"/>
                </a:lnTo>
                <a:lnTo>
                  <a:pt x="19661" y="64388"/>
                </a:lnTo>
                <a:lnTo>
                  <a:pt x="17236" y="72136"/>
                </a:lnTo>
                <a:lnTo>
                  <a:pt x="16118" y="79882"/>
                </a:lnTo>
                <a:lnTo>
                  <a:pt x="53429" y="79882"/>
                </a:lnTo>
                <a:lnTo>
                  <a:pt x="54585" y="75185"/>
                </a:lnTo>
                <a:lnTo>
                  <a:pt x="61906" y="64104"/>
                </a:lnTo>
                <a:lnTo>
                  <a:pt x="71329" y="56155"/>
                </a:lnTo>
                <a:lnTo>
                  <a:pt x="82168" y="51470"/>
                </a:lnTo>
                <a:lnTo>
                  <a:pt x="93732" y="50180"/>
                </a:lnTo>
                <a:lnTo>
                  <a:pt x="167747" y="50180"/>
                </a:lnTo>
                <a:lnTo>
                  <a:pt x="173065" y="47370"/>
                </a:lnTo>
                <a:lnTo>
                  <a:pt x="166783" y="37337"/>
                </a:lnTo>
                <a:lnTo>
                  <a:pt x="36908" y="37337"/>
                </a:lnTo>
                <a:lnTo>
                  <a:pt x="25846" y="26542"/>
                </a:lnTo>
                <a:close/>
              </a:path>
              <a:path w="184150" h="181609">
                <a:moveTo>
                  <a:pt x="76024" y="0"/>
                </a:moveTo>
                <a:lnTo>
                  <a:pt x="63579" y="3125"/>
                </a:lnTo>
                <a:lnTo>
                  <a:pt x="51789" y="7782"/>
                </a:lnTo>
                <a:lnTo>
                  <a:pt x="56136" y="22987"/>
                </a:lnTo>
                <a:lnTo>
                  <a:pt x="49022" y="26826"/>
                </a:lnTo>
                <a:lnTo>
                  <a:pt x="42648" y="31622"/>
                </a:lnTo>
                <a:lnTo>
                  <a:pt x="36908" y="37337"/>
                </a:lnTo>
                <a:lnTo>
                  <a:pt x="166783" y="37337"/>
                </a:lnTo>
                <a:lnTo>
                  <a:pt x="166307" y="36577"/>
                </a:lnTo>
                <a:lnTo>
                  <a:pt x="165456" y="35559"/>
                </a:lnTo>
                <a:lnTo>
                  <a:pt x="144998" y="35559"/>
                </a:lnTo>
                <a:lnTo>
                  <a:pt x="139473" y="30099"/>
                </a:lnTo>
                <a:lnTo>
                  <a:pt x="132844" y="25400"/>
                </a:lnTo>
                <a:lnTo>
                  <a:pt x="125541" y="21843"/>
                </a:lnTo>
                <a:lnTo>
                  <a:pt x="125325" y="21843"/>
                </a:lnTo>
                <a:lnTo>
                  <a:pt x="128561" y="15239"/>
                </a:lnTo>
                <a:lnTo>
                  <a:pt x="78678" y="15239"/>
                </a:lnTo>
                <a:lnTo>
                  <a:pt x="76024" y="0"/>
                </a:lnTo>
                <a:close/>
              </a:path>
              <a:path w="184150" h="181609">
                <a:moveTo>
                  <a:pt x="158157" y="26826"/>
                </a:moveTo>
                <a:lnTo>
                  <a:pt x="144998" y="35559"/>
                </a:lnTo>
                <a:lnTo>
                  <a:pt x="165456" y="35559"/>
                </a:lnTo>
                <a:lnTo>
                  <a:pt x="158157" y="26826"/>
                </a:lnTo>
                <a:close/>
              </a:path>
              <a:path w="184150" h="181609">
                <a:moveTo>
                  <a:pt x="94591" y="13715"/>
                </a:moveTo>
                <a:lnTo>
                  <a:pt x="86413" y="13842"/>
                </a:lnTo>
                <a:lnTo>
                  <a:pt x="78678" y="15239"/>
                </a:lnTo>
                <a:lnTo>
                  <a:pt x="128561" y="15239"/>
                </a:lnTo>
                <a:lnTo>
                  <a:pt x="128810" y="14731"/>
                </a:lnTo>
                <a:lnTo>
                  <a:pt x="102554" y="14731"/>
                </a:lnTo>
                <a:lnTo>
                  <a:pt x="94591" y="13715"/>
                </a:lnTo>
                <a:close/>
              </a:path>
              <a:path w="184150" h="181609">
                <a:moveTo>
                  <a:pt x="107997" y="22"/>
                </a:moveTo>
                <a:lnTo>
                  <a:pt x="102554" y="14731"/>
                </a:lnTo>
                <a:lnTo>
                  <a:pt x="128810" y="14731"/>
                </a:lnTo>
                <a:lnTo>
                  <a:pt x="132171" y="7874"/>
                </a:lnTo>
                <a:lnTo>
                  <a:pt x="120309" y="3113"/>
                </a:lnTo>
                <a:lnTo>
                  <a:pt x="107997" y="22"/>
                </a:lnTo>
                <a:close/>
              </a:path>
            </a:pathLst>
          </a:custGeom>
          <a:solidFill>
            <a:srgbClr val="FCFCFC"/>
          </a:solidFill>
        </p:spPr>
        <p:txBody>
          <a:bodyPr wrap="square" lIns="0" tIns="0" rIns="0" bIns="0" rtlCol="0"/>
          <a:lstStyle/>
          <a:p>
            <a:endParaRPr/>
          </a:p>
        </p:txBody>
      </p:sp>
      <p:sp>
        <p:nvSpPr>
          <p:cNvPr id="30" name="object 30"/>
          <p:cNvSpPr txBox="1">
            <a:spLocks noGrp="1"/>
          </p:cNvSpPr>
          <p:nvPr>
            <p:ph type="title"/>
          </p:nvPr>
        </p:nvSpPr>
        <p:spPr>
          <a:xfrm>
            <a:off x="696915" y="98918"/>
            <a:ext cx="7773338" cy="1197133"/>
          </a:xfrm>
          <a:prstGeom prst="rect">
            <a:avLst/>
          </a:prstGeom>
        </p:spPr>
        <p:txBody>
          <a:bodyPr vert="horz" wrap="square" lIns="0" tIns="0" rIns="0" bIns="0" rtlCol="0">
            <a:spAutoFit/>
          </a:bodyPr>
          <a:lstStyle/>
          <a:p>
            <a:pPr marL="297815">
              <a:lnSpc>
                <a:spcPct val="100000"/>
              </a:lnSpc>
            </a:pPr>
            <a:r>
              <a:rPr spc="175" dirty="0"/>
              <a:t>Rockbuster</a:t>
            </a:r>
            <a:r>
              <a:rPr spc="-105" dirty="0"/>
              <a:t> </a:t>
            </a:r>
            <a:r>
              <a:rPr spc="-290" dirty="0"/>
              <a:t>/</a:t>
            </a:r>
            <a:r>
              <a:rPr spc="-85" dirty="0"/>
              <a:t> </a:t>
            </a:r>
            <a:r>
              <a:rPr spc="175" dirty="0"/>
              <a:t>Analys</a:t>
            </a:r>
            <a:r>
              <a:rPr spc="80" dirty="0"/>
              <a:t>i</a:t>
            </a:r>
            <a:r>
              <a:rPr spc="290" dirty="0"/>
              <a:t>s</a:t>
            </a:r>
          </a:p>
        </p:txBody>
      </p:sp>
      <p:pic>
        <p:nvPicPr>
          <p:cNvPr id="33" name="Content Placeholder 7">
            <a:extLst>
              <a:ext uri="{FF2B5EF4-FFF2-40B4-BE49-F238E27FC236}">
                <a16:creationId xmlns:a16="http://schemas.microsoft.com/office/drawing/2014/main" id="{13C8474E-43D8-A6E3-EABB-120E1EF9EC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1" y="1276351"/>
            <a:ext cx="3962400" cy="3452428"/>
          </a:xfrm>
          <a:prstGeom prst="rect">
            <a:avLst/>
          </a:prstGeom>
        </p:spPr>
      </p:pic>
      <p:graphicFrame>
        <p:nvGraphicFramePr>
          <p:cNvPr id="34" name="object 32">
            <a:extLst>
              <a:ext uri="{FF2B5EF4-FFF2-40B4-BE49-F238E27FC236}">
                <a16:creationId xmlns:a16="http://schemas.microsoft.com/office/drawing/2014/main" id="{92C81851-CB00-D9F8-30DC-498D4AA9CDCF}"/>
              </a:ext>
            </a:extLst>
          </p:cNvPr>
          <p:cNvGraphicFramePr>
            <a:graphicFrameLocks noGrp="1"/>
          </p:cNvGraphicFramePr>
          <p:nvPr>
            <p:extLst>
              <p:ext uri="{D42A27DB-BD31-4B8C-83A1-F6EECF244321}">
                <p14:modId xmlns:p14="http://schemas.microsoft.com/office/powerpoint/2010/main" val="3779892081"/>
              </p:ext>
            </p:extLst>
          </p:nvPr>
        </p:nvGraphicFramePr>
        <p:xfrm>
          <a:off x="4876800" y="1885950"/>
          <a:ext cx="4045609" cy="1143000"/>
        </p:xfrm>
        <a:graphic>
          <a:graphicData uri="http://schemas.openxmlformats.org/drawingml/2006/table">
            <a:tbl>
              <a:tblPr firstRow="1" bandRow="1">
                <a:tableStyleId>{2D5ABB26-0587-4C30-8999-92F81FD0307C}</a:tableStyleId>
              </a:tblPr>
              <a:tblGrid>
                <a:gridCol w="1011364">
                  <a:extLst>
                    <a:ext uri="{9D8B030D-6E8A-4147-A177-3AD203B41FA5}">
                      <a16:colId xmlns:a16="http://schemas.microsoft.com/office/drawing/2014/main" val="20000"/>
                    </a:ext>
                  </a:extLst>
                </a:gridCol>
                <a:gridCol w="1011494">
                  <a:extLst>
                    <a:ext uri="{9D8B030D-6E8A-4147-A177-3AD203B41FA5}">
                      <a16:colId xmlns:a16="http://schemas.microsoft.com/office/drawing/2014/main" val="20001"/>
                    </a:ext>
                  </a:extLst>
                </a:gridCol>
                <a:gridCol w="1011376">
                  <a:extLst>
                    <a:ext uri="{9D8B030D-6E8A-4147-A177-3AD203B41FA5}">
                      <a16:colId xmlns:a16="http://schemas.microsoft.com/office/drawing/2014/main" val="20002"/>
                    </a:ext>
                  </a:extLst>
                </a:gridCol>
                <a:gridCol w="1011375">
                  <a:extLst>
                    <a:ext uri="{9D8B030D-6E8A-4147-A177-3AD203B41FA5}">
                      <a16:colId xmlns:a16="http://schemas.microsoft.com/office/drawing/2014/main" val="20003"/>
                    </a:ext>
                  </a:extLst>
                </a:gridCol>
              </a:tblGrid>
              <a:tr h="264468">
                <a:tc>
                  <a:txBody>
                    <a:bodyPr/>
                    <a:lstStyle/>
                    <a:p>
                      <a:endParaRPr sz="1100" dirty="0">
                        <a:latin typeface="Calibri"/>
                        <a:cs typeface="Calibri"/>
                      </a:endParaRPr>
                    </a:p>
                  </a:txBody>
                  <a:tcPr marL="0" marR="0" marT="0" marB="0">
                    <a:lnL w="12700">
                      <a:solidFill>
                        <a:srgbClr val="4B69B1"/>
                      </a:solidFill>
                      <a:prstDash val="solid"/>
                    </a:lnL>
                    <a:lnR w="12700">
                      <a:solidFill>
                        <a:srgbClr val="4B69B1"/>
                      </a:solidFill>
                      <a:prstDash val="solid"/>
                    </a:lnR>
                    <a:lnT w="12700">
                      <a:solidFill>
                        <a:srgbClr val="4B69B1"/>
                      </a:solidFill>
                      <a:prstDash val="solid"/>
                    </a:lnT>
                    <a:lnB w="38100">
                      <a:solidFill>
                        <a:srgbClr val="4B69B1"/>
                      </a:solidFill>
                      <a:prstDash val="solid"/>
                    </a:lnB>
                    <a:solidFill>
                      <a:srgbClr val="CADDF9"/>
                    </a:solidFill>
                  </a:tcPr>
                </a:tc>
                <a:tc>
                  <a:txBody>
                    <a:bodyPr/>
                    <a:lstStyle/>
                    <a:p>
                      <a:pPr marL="109855">
                        <a:lnSpc>
                          <a:spcPct val="100000"/>
                        </a:lnSpc>
                      </a:pPr>
                      <a:r>
                        <a:rPr sz="900" b="1" dirty="0">
                          <a:solidFill>
                            <a:srgbClr val="4B69B1"/>
                          </a:solidFill>
                          <a:latin typeface="Arial"/>
                          <a:cs typeface="Arial"/>
                        </a:rPr>
                        <a:t>Rental</a:t>
                      </a:r>
                      <a:r>
                        <a:rPr sz="900" b="1" spc="-10" dirty="0">
                          <a:solidFill>
                            <a:srgbClr val="4B69B1"/>
                          </a:solidFill>
                          <a:latin typeface="Arial"/>
                          <a:cs typeface="Arial"/>
                        </a:rPr>
                        <a:t> </a:t>
                      </a:r>
                      <a:r>
                        <a:rPr sz="900" b="1" dirty="0">
                          <a:solidFill>
                            <a:srgbClr val="4B69B1"/>
                          </a:solidFill>
                          <a:latin typeface="Arial"/>
                          <a:cs typeface="Arial"/>
                        </a:rPr>
                        <a:t>Duration</a:t>
                      </a:r>
                      <a:endParaRPr sz="900">
                        <a:latin typeface="Arial"/>
                        <a:cs typeface="Arial"/>
                      </a:endParaRPr>
                    </a:p>
                  </a:txBody>
                  <a:tcPr marL="0" marR="0" marT="0" marB="0">
                    <a:lnL w="12700">
                      <a:solidFill>
                        <a:srgbClr val="4B69B1"/>
                      </a:solidFill>
                      <a:prstDash val="solid"/>
                    </a:lnL>
                    <a:lnR w="12700">
                      <a:solidFill>
                        <a:srgbClr val="4B69B1"/>
                      </a:solidFill>
                      <a:prstDash val="solid"/>
                    </a:lnR>
                    <a:lnT w="12700">
                      <a:solidFill>
                        <a:srgbClr val="4B69B1"/>
                      </a:solidFill>
                      <a:prstDash val="solid"/>
                    </a:lnT>
                    <a:lnB w="38100">
                      <a:solidFill>
                        <a:srgbClr val="4B69B1"/>
                      </a:solidFill>
                      <a:prstDash val="solid"/>
                    </a:lnB>
                    <a:solidFill>
                      <a:srgbClr val="CADDF9"/>
                    </a:solidFill>
                  </a:tcPr>
                </a:tc>
                <a:tc>
                  <a:txBody>
                    <a:bodyPr/>
                    <a:lstStyle/>
                    <a:p>
                      <a:pPr marL="220979">
                        <a:lnSpc>
                          <a:spcPct val="100000"/>
                        </a:lnSpc>
                      </a:pPr>
                      <a:r>
                        <a:rPr sz="900" b="1" dirty="0">
                          <a:solidFill>
                            <a:srgbClr val="4B69B1"/>
                          </a:solidFill>
                          <a:latin typeface="Arial"/>
                          <a:cs typeface="Arial"/>
                        </a:rPr>
                        <a:t>Rental</a:t>
                      </a:r>
                      <a:r>
                        <a:rPr sz="900" b="1" spc="-10" dirty="0">
                          <a:solidFill>
                            <a:srgbClr val="4B69B1"/>
                          </a:solidFill>
                          <a:latin typeface="Arial"/>
                          <a:cs typeface="Arial"/>
                        </a:rPr>
                        <a:t> </a:t>
                      </a:r>
                      <a:r>
                        <a:rPr sz="900" b="1" dirty="0">
                          <a:solidFill>
                            <a:srgbClr val="4B69B1"/>
                          </a:solidFill>
                          <a:latin typeface="Arial"/>
                          <a:cs typeface="Arial"/>
                        </a:rPr>
                        <a:t>Rate</a:t>
                      </a:r>
                      <a:endParaRPr sz="900" dirty="0">
                        <a:latin typeface="Arial"/>
                        <a:cs typeface="Arial"/>
                      </a:endParaRPr>
                    </a:p>
                  </a:txBody>
                  <a:tcPr marL="0" marR="0" marT="0" marB="0">
                    <a:lnL w="12700">
                      <a:solidFill>
                        <a:srgbClr val="4B69B1"/>
                      </a:solidFill>
                      <a:prstDash val="solid"/>
                    </a:lnL>
                    <a:lnR w="12700">
                      <a:solidFill>
                        <a:srgbClr val="4B69B1"/>
                      </a:solidFill>
                      <a:prstDash val="solid"/>
                    </a:lnR>
                    <a:lnT w="12700">
                      <a:solidFill>
                        <a:srgbClr val="4B69B1"/>
                      </a:solidFill>
                      <a:prstDash val="solid"/>
                    </a:lnT>
                    <a:lnB w="38100">
                      <a:solidFill>
                        <a:srgbClr val="4B69B1"/>
                      </a:solidFill>
                      <a:prstDash val="solid"/>
                    </a:lnB>
                    <a:solidFill>
                      <a:srgbClr val="CADDF9"/>
                    </a:solidFill>
                  </a:tcPr>
                </a:tc>
                <a:tc>
                  <a:txBody>
                    <a:bodyPr/>
                    <a:lstStyle/>
                    <a:p>
                      <a:pPr marL="210820">
                        <a:lnSpc>
                          <a:spcPct val="100000"/>
                        </a:lnSpc>
                      </a:pPr>
                      <a:r>
                        <a:rPr sz="900" b="1" dirty="0">
                          <a:solidFill>
                            <a:srgbClr val="4B69B1"/>
                          </a:solidFill>
                          <a:latin typeface="Arial"/>
                          <a:cs typeface="Arial"/>
                        </a:rPr>
                        <a:t>Film</a:t>
                      </a:r>
                      <a:r>
                        <a:rPr sz="900" b="1" spc="-10" dirty="0">
                          <a:solidFill>
                            <a:srgbClr val="4B69B1"/>
                          </a:solidFill>
                          <a:latin typeface="Arial"/>
                          <a:cs typeface="Arial"/>
                        </a:rPr>
                        <a:t> </a:t>
                      </a:r>
                      <a:r>
                        <a:rPr sz="900" b="1" dirty="0">
                          <a:solidFill>
                            <a:srgbClr val="4B69B1"/>
                          </a:solidFill>
                          <a:latin typeface="Arial"/>
                          <a:cs typeface="Arial"/>
                        </a:rPr>
                        <a:t>Length</a:t>
                      </a:r>
                      <a:endParaRPr sz="900">
                        <a:latin typeface="Arial"/>
                        <a:cs typeface="Arial"/>
                      </a:endParaRPr>
                    </a:p>
                  </a:txBody>
                  <a:tcPr marL="0" marR="0" marT="0" marB="0">
                    <a:lnL w="12700">
                      <a:solidFill>
                        <a:srgbClr val="4B69B1"/>
                      </a:solidFill>
                      <a:prstDash val="solid"/>
                    </a:lnL>
                    <a:lnR w="12700">
                      <a:solidFill>
                        <a:srgbClr val="4B69B1"/>
                      </a:solidFill>
                      <a:prstDash val="solid"/>
                    </a:lnR>
                    <a:lnT w="12700">
                      <a:solidFill>
                        <a:srgbClr val="4B69B1"/>
                      </a:solidFill>
                      <a:prstDash val="solid"/>
                    </a:lnT>
                    <a:lnB w="38100">
                      <a:solidFill>
                        <a:srgbClr val="4B69B1"/>
                      </a:solidFill>
                      <a:prstDash val="solid"/>
                    </a:lnB>
                    <a:solidFill>
                      <a:srgbClr val="CADDF9"/>
                    </a:solidFill>
                  </a:tcPr>
                </a:tc>
                <a:extLst>
                  <a:ext uri="{0D108BD9-81ED-4DB2-BD59-A6C34878D82A}">
                    <a16:rowId xmlns:a16="http://schemas.microsoft.com/office/drawing/2014/main" val="10000"/>
                  </a:ext>
                </a:extLst>
              </a:tr>
              <a:tr h="234091">
                <a:tc>
                  <a:txBody>
                    <a:bodyPr/>
                    <a:lstStyle/>
                    <a:p>
                      <a:pPr marL="321310">
                        <a:lnSpc>
                          <a:spcPct val="100000"/>
                        </a:lnSpc>
                      </a:pPr>
                      <a:r>
                        <a:rPr sz="900" dirty="0">
                          <a:solidFill>
                            <a:srgbClr val="334156"/>
                          </a:solidFill>
                          <a:latin typeface="Arial"/>
                          <a:cs typeface="Arial"/>
                        </a:rPr>
                        <a:t>A</a:t>
                      </a:r>
                      <a:r>
                        <a:rPr sz="900" spc="-10" dirty="0">
                          <a:solidFill>
                            <a:srgbClr val="334156"/>
                          </a:solidFill>
                          <a:latin typeface="Arial"/>
                          <a:cs typeface="Arial"/>
                        </a:rPr>
                        <a:t>v</a:t>
                      </a:r>
                      <a:r>
                        <a:rPr sz="900" dirty="0">
                          <a:solidFill>
                            <a:srgbClr val="334156"/>
                          </a:solidFill>
                          <a:latin typeface="Arial"/>
                          <a:cs typeface="Arial"/>
                        </a:rPr>
                        <a:t>erage</a:t>
                      </a:r>
                      <a:endParaRPr sz="900">
                        <a:latin typeface="Arial"/>
                        <a:cs typeface="Arial"/>
                      </a:endParaRPr>
                    </a:p>
                  </a:txBody>
                  <a:tcPr marL="0" marR="0" marT="0" marB="0">
                    <a:lnL w="12700">
                      <a:solidFill>
                        <a:srgbClr val="4B69B1"/>
                      </a:solidFill>
                      <a:prstDash val="solid"/>
                    </a:lnL>
                    <a:lnR w="12700">
                      <a:solidFill>
                        <a:srgbClr val="4B69B1"/>
                      </a:solidFill>
                      <a:prstDash val="solid"/>
                    </a:lnR>
                    <a:lnT w="38100">
                      <a:solidFill>
                        <a:srgbClr val="4B69B1"/>
                      </a:solidFill>
                      <a:prstDash val="solid"/>
                    </a:lnT>
                    <a:lnB w="12700">
                      <a:solidFill>
                        <a:srgbClr val="4B69B1"/>
                      </a:solidFill>
                      <a:prstDash val="solid"/>
                    </a:lnB>
                    <a:solidFill>
                      <a:srgbClr val="EBF1FC"/>
                    </a:solidFill>
                  </a:tcPr>
                </a:tc>
                <a:tc>
                  <a:txBody>
                    <a:bodyPr/>
                    <a:lstStyle/>
                    <a:p>
                      <a:pPr algn="ctr">
                        <a:lnSpc>
                          <a:spcPct val="100000"/>
                        </a:lnSpc>
                      </a:pPr>
                      <a:r>
                        <a:rPr sz="900" dirty="0">
                          <a:solidFill>
                            <a:srgbClr val="334156"/>
                          </a:solidFill>
                          <a:latin typeface="Arial"/>
                          <a:cs typeface="Arial"/>
                        </a:rPr>
                        <a:t>5</a:t>
                      </a:r>
                      <a:endParaRPr sz="900" dirty="0">
                        <a:latin typeface="Arial"/>
                        <a:cs typeface="Arial"/>
                      </a:endParaRPr>
                    </a:p>
                  </a:txBody>
                  <a:tcPr marL="0" marR="0" marT="0" marB="0">
                    <a:lnL w="12700">
                      <a:solidFill>
                        <a:srgbClr val="4B69B1"/>
                      </a:solidFill>
                      <a:prstDash val="solid"/>
                    </a:lnL>
                    <a:lnR w="12700">
                      <a:solidFill>
                        <a:srgbClr val="4B69B1"/>
                      </a:solidFill>
                      <a:prstDash val="solid"/>
                    </a:lnR>
                    <a:lnT w="38100">
                      <a:solidFill>
                        <a:srgbClr val="4B69B1"/>
                      </a:solidFill>
                      <a:prstDash val="solid"/>
                    </a:lnT>
                    <a:lnB w="12700">
                      <a:solidFill>
                        <a:srgbClr val="4B69B1"/>
                      </a:solidFill>
                      <a:prstDash val="solid"/>
                    </a:lnB>
                    <a:solidFill>
                      <a:srgbClr val="EBF1FC"/>
                    </a:solidFill>
                  </a:tcPr>
                </a:tc>
                <a:tc>
                  <a:txBody>
                    <a:bodyPr/>
                    <a:lstStyle/>
                    <a:p>
                      <a:pPr marL="635" algn="ctr">
                        <a:lnSpc>
                          <a:spcPct val="100000"/>
                        </a:lnSpc>
                      </a:pPr>
                      <a:r>
                        <a:rPr sz="900" dirty="0">
                          <a:solidFill>
                            <a:srgbClr val="334156"/>
                          </a:solidFill>
                          <a:latin typeface="Arial"/>
                          <a:cs typeface="Arial"/>
                        </a:rPr>
                        <a:t>2,98</a:t>
                      </a:r>
                      <a:endParaRPr sz="900" dirty="0">
                        <a:latin typeface="Arial"/>
                        <a:cs typeface="Arial"/>
                      </a:endParaRPr>
                    </a:p>
                  </a:txBody>
                  <a:tcPr marL="0" marR="0" marT="0" marB="0">
                    <a:lnL w="12700">
                      <a:solidFill>
                        <a:srgbClr val="4B69B1"/>
                      </a:solidFill>
                      <a:prstDash val="solid"/>
                    </a:lnL>
                    <a:lnR w="12700">
                      <a:solidFill>
                        <a:srgbClr val="4B69B1"/>
                      </a:solidFill>
                      <a:prstDash val="solid"/>
                    </a:lnR>
                    <a:lnT w="38100">
                      <a:solidFill>
                        <a:srgbClr val="4B69B1"/>
                      </a:solidFill>
                      <a:prstDash val="solid"/>
                    </a:lnT>
                    <a:lnB w="12700">
                      <a:solidFill>
                        <a:srgbClr val="4B69B1"/>
                      </a:solidFill>
                      <a:prstDash val="solid"/>
                    </a:lnB>
                    <a:solidFill>
                      <a:srgbClr val="EBF1FC"/>
                    </a:solidFill>
                  </a:tcPr>
                </a:tc>
                <a:tc>
                  <a:txBody>
                    <a:bodyPr/>
                    <a:lstStyle/>
                    <a:p>
                      <a:pPr marL="635" algn="ctr">
                        <a:lnSpc>
                          <a:spcPct val="100000"/>
                        </a:lnSpc>
                      </a:pPr>
                      <a:r>
                        <a:rPr sz="900" dirty="0">
                          <a:solidFill>
                            <a:srgbClr val="334156"/>
                          </a:solidFill>
                          <a:latin typeface="Arial"/>
                          <a:cs typeface="Arial"/>
                        </a:rPr>
                        <a:t>115</a:t>
                      </a:r>
                      <a:endParaRPr sz="900" dirty="0">
                        <a:latin typeface="Arial"/>
                        <a:cs typeface="Arial"/>
                      </a:endParaRPr>
                    </a:p>
                  </a:txBody>
                  <a:tcPr marL="0" marR="0" marT="0" marB="0">
                    <a:lnL w="12700">
                      <a:solidFill>
                        <a:srgbClr val="4B69B1"/>
                      </a:solidFill>
                      <a:prstDash val="solid"/>
                    </a:lnL>
                    <a:lnR w="12700">
                      <a:solidFill>
                        <a:srgbClr val="4B69B1"/>
                      </a:solidFill>
                      <a:prstDash val="solid"/>
                    </a:lnR>
                    <a:lnT w="38100">
                      <a:solidFill>
                        <a:srgbClr val="4B69B1"/>
                      </a:solidFill>
                      <a:prstDash val="solid"/>
                    </a:lnT>
                    <a:lnB w="12700">
                      <a:solidFill>
                        <a:srgbClr val="4B69B1"/>
                      </a:solidFill>
                      <a:prstDash val="solid"/>
                    </a:lnB>
                    <a:solidFill>
                      <a:srgbClr val="EBF1FC"/>
                    </a:solidFill>
                  </a:tcPr>
                </a:tc>
                <a:extLst>
                  <a:ext uri="{0D108BD9-81ED-4DB2-BD59-A6C34878D82A}">
                    <a16:rowId xmlns:a16="http://schemas.microsoft.com/office/drawing/2014/main" val="10001"/>
                  </a:ext>
                </a:extLst>
              </a:tr>
              <a:tr h="247860">
                <a:tc>
                  <a:txBody>
                    <a:bodyPr/>
                    <a:lstStyle/>
                    <a:p>
                      <a:pPr marL="303530">
                        <a:lnSpc>
                          <a:spcPct val="100000"/>
                        </a:lnSpc>
                      </a:pPr>
                      <a:r>
                        <a:rPr sz="900" spc="-20" dirty="0">
                          <a:solidFill>
                            <a:srgbClr val="334156"/>
                          </a:solidFill>
                          <a:latin typeface="Arial"/>
                          <a:cs typeface="Arial"/>
                        </a:rPr>
                        <a:t>M</a:t>
                      </a:r>
                      <a:r>
                        <a:rPr sz="900" dirty="0">
                          <a:solidFill>
                            <a:srgbClr val="334156"/>
                          </a:solidFill>
                          <a:latin typeface="Arial"/>
                          <a:cs typeface="Arial"/>
                        </a:rPr>
                        <a:t>ini</a:t>
                      </a:r>
                      <a:r>
                        <a:rPr sz="900" spc="5" dirty="0">
                          <a:solidFill>
                            <a:srgbClr val="334156"/>
                          </a:solidFill>
                          <a:latin typeface="Arial"/>
                          <a:cs typeface="Arial"/>
                        </a:rPr>
                        <a:t>m</a:t>
                      </a:r>
                      <a:r>
                        <a:rPr sz="900" dirty="0">
                          <a:solidFill>
                            <a:srgbClr val="334156"/>
                          </a:solidFill>
                          <a:latin typeface="Arial"/>
                          <a:cs typeface="Arial"/>
                        </a:rPr>
                        <a:t>um</a:t>
                      </a:r>
                      <a:endParaRPr sz="900">
                        <a:latin typeface="Arial"/>
                        <a:cs typeface="Arial"/>
                      </a:endParaRPr>
                    </a:p>
                  </a:txBody>
                  <a:tcPr marL="0" marR="0" marT="0" marB="0">
                    <a:lnL w="12700">
                      <a:solidFill>
                        <a:srgbClr val="4B69B1"/>
                      </a:solidFill>
                      <a:prstDash val="solid"/>
                    </a:lnL>
                    <a:lnR w="12700">
                      <a:solidFill>
                        <a:srgbClr val="4B69B1"/>
                      </a:solidFill>
                      <a:prstDash val="solid"/>
                    </a:lnR>
                    <a:lnT w="12700">
                      <a:solidFill>
                        <a:srgbClr val="4B69B1"/>
                      </a:solidFill>
                      <a:prstDash val="solid"/>
                    </a:lnT>
                    <a:lnB w="12700">
                      <a:solidFill>
                        <a:srgbClr val="4B69B1"/>
                      </a:solidFill>
                      <a:prstDash val="solid"/>
                    </a:lnB>
                    <a:solidFill>
                      <a:srgbClr val="F6F8FD"/>
                    </a:solidFill>
                  </a:tcPr>
                </a:tc>
                <a:tc>
                  <a:txBody>
                    <a:bodyPr/>
                    <a:lstStyle/>
                    <a:p>
                      <a:pPr algn="ctr">
                        <a:lnSpc>
                          <a:spcPct val="100000"/>
                        </a:lnSpc>
                      </a:pPr>
                      <a:r>
                        <a:rPr sz="900" dirty="0">
                          <a:solidFill>
                            <a:srgbClr val="334156"/>
                          </a:solidFill>
                          <a:latin typeface="Arial"/>
                          <a:cs typeface="Arial"/>
                        </a:rPr>
                        <a:t>3</a:t>
                      </a:r>
                      <a:endParaRPr sz="900">
                        <a:latin typeface="Arial"/>
                        <a:cs typeface="Arial"/>
                      </a:endParaRPr>
                    </a:p>
                  </a:txBody>
                  <a:tcPr marL="0" marR="0" marT="0" marB="0">
                    <a:lnL w="12700">
                      <a:solidFill>
                        <a:srgbClr val="4B69B1"/>
                      </a:solidFill>
                      <a:prstDash val="solid"/>
                    </a:lnL>
                    <a:lnR w="12700">
                      <a:solidFill>
                        <a:srgbClr val="4B69B1"/>
                      </a:solidFill>
                      <a:prstDash val="solid"/>
                    </a:lnR>
                    <a:lnT w="12700">
                      <a:solidFill>
                        <a:srgbClr val="4B69B1"/>
                      </a:solidFill>
                      <a:prstDash val="solid"/>
                    </a:lnT>
                    <a:lnB w="12700">
                      <a:solidFill>
                        <a:srgbClr val="4B69B1"/>
                      </a:solidFill>
                      <a:prstDash val="solid"/>
                    </a:lnB>
                    <a:solidFill>
                      <a:srgbClr val="F6F8FD"/>
                    </a:solidFill>
                  </a:tcPr>
                </a:tc>
                <a:tc>
                  <a:txBody>
                    <a:bodyPr/>
                    <a:lstStyle/>
                    <a:p>
                      <a:pPr marL="635" algn="ctr">
                        <a:lnSpc>
                          <a:spcPct val="100000"/>
                        </a:lnSpc>
                      </a:pPr>
                      <a:r>
                        <a:rPr sz="900" dirty="0">
                          <a:solidFill>
                            <a:srgbClr val="334156"/>
                          </a:solidFill>
                          <a:latin typeface="Arial"/>
                          <a:cs typeface="Arial"/>
                        </a:rPr>
                        <a:t>0,99</a:t>
                      </a:r>
                      <a:endParaRPr sz="900" dirty="0">
                        <a:latin typeface="Arial"/>
                        <a:cs typeface="Arial"/>
                      </a:endParaRPr>
                    </a:p>
                  </a:txBody>
                  <a:tcPr marL="0" marR="0" marT="0" marB="0">
                    <a:lnL w="12700">
                      <a:solidFill>
                        <a:srgbClr val="4B69B1"/>
                      </a:solidFill>
                      <a:prstDash val="solid"/>
                    </a:lnL>
                    <a:lnR w="12700">
                      <a:solidFill>
                        <a:srgbClr val="4B69B1"/>
                      </a:solidFill>
                      <a:prstDash val="solid"/>
                    </a:lnR>
                    <a:lnT w="12700">
                      <a:solidFill>
                        <a:srgbClr val="4B69B1"/>
                      </a:solidFill>
                      <a:prstDash val="solid"/>
                    </a:lnT>
                    <a:lnB w="12700">
                      <a:solidFill>
                        <a:srgbClr val="4B69B1"/>
                      </a:solidFill>
                      <a:prstDash val="solid"/>
                    </a:lnB>
                    <a:solidFill>
                      <a:srgbClr val="F6F8FD"/>
                    </a:solidFill>
                  </a:tcPr>
                </a:tc>
                <a:tc>
                  <a:txBody>
                    <a:bodyPr/>
                    <a:lstStyle/>
                    <a:p>
                      <a:pPr marL="635" algn="ctr">
                        <a:lnSpc>
                          <a:spcPct val="100000"/>
                        </a:lnSpc>
                      </a:pPr>
                      <a:r>
                        <a:rPr sz="900" dirty="0">
                          <a:solidFill>
                            <a:srgbClr val="334156"/>
                          </a:solidFill>
                          <a:latin typeface="Arial"/>
                          <a:cs typeface="Arial"/>
                        </a:rPr>
                        <a:t>46</a:t>
                      </a:r>
                      <a:endParaRPr sz="900" dirty="0">
                        <a:latin typeface="Arial"/>
                        <a:cs typeface="Arial"/>
                      </a:endParaRPr>
                    </a:p>
                  </a:txBody>
                  <a:tcPr marL="0" marR="0" marT="0" marB="0">
                    <a:lnL w="12700">
                      <a:solidFill>
                        <a:srgbClr val="4B69B1"/>
                      </a:solidFill>
                      <a:prstDash val="solid"/>
                    </a:lnL>
                    <a:lnR w="12700">
                      <a:solidFill>
                        <a:srgbClr val="4B69B1"/>
                      </a:solidFill>
                      <a:prstDash val="solid"/>
                    </a:lnR>
                    <a:lnT w="12700">
                      <a:solidFill>
                        <a:srgbClr val="4B69B1"/>
                      </a:solidFill>
                      <a:prstDash val="solid"/>
                    </a:lnT>
                    <a:lnB w="12700">
                      <a:solidFill>
                        <a:srgbClr val="4B69B1"/>
                      </a:solidFill>
                      <a:prstDash val="solid"/>
                    </a:lnB>
                    <a:solidFill>
                      <a:srgbClr val="F6F8FD"/>
                    </a:solidFill>
                  </a:tcPr>
                </a:tc>
                <a:extLst>
                  <a:ext uri="{0D108BD9-81ED-4DB2-BD59-A6C34878D82A}">
                    <a16:rowId xmlns:a16="http://schemas.microsoft.com/office/drawing/2014/main" val="10002"/>
                  </a:ext>
                </a:extLst>
              </a:tr>
              <a:tr h="247864">
                <a:tc>
                  <a:txBody>
                    <a:bodyPr/>
                    <a:lstStyle/>
                    <a:p>
                      <a:pPr marL="288290">
                        <a:lnSpc>
                          <a:spcPct val="100000"/>
                        </a:lnSpc>
                      </a:pPr>
                      <a:r>
                        <a:rPr sz="900" spc="-20" dirty="0">
                          <a:solidFill>
                            <a:srgbClr val="334156"/>
                          </a:solidFill>
                          <a:latin typeface="Arial"/>
                          <a:cs typeface="Arial"/>
                        </a:rPr>
                        <a:t>M</a:t>
                      </a:r>
                      <a:r>
                        <a:rPr sz="900" dirty="0">
                          <a:solidFill>
                            <a:srgbClr val="334156"/>
                          </a:solidFill>
                          <a:latin typeface="Arial"/>
                          <a:cs typeface="Arial"/>
                        </a:rPr>
                        <a:t>a</a:t>
                      </a:r>
                      <a:r>
                        <a:rPr sz="900" spc="-20" dirty="0">
                          <a:solidFill>
                            <a:srgbClr val="334156"/>
                          </a:solidFill>
                          <a:latin typeface="Arial"/>
                          <a:cs typeface="Arial"/>
                        </a:rPr>
                        <a:t>x</a:t>
                      </a:r>
                      <a:r>
                        <a:rPr sz="900" dirty="0">
                          <a:solidFill>
                            <a:srgbClr val="334156"/>
                          </a:solidFill>
                          <a:latin typeface="Arial"/>
                          <a:cs typeface="Arial"/>
                        </a:rPr>
                        <a:t>i</a:t>
                      </a:r>
                      <a:r>
                        <a:rPr sz="900" spc="5" dirty="0">
                          <a:solidFill>
                            <a:srgbClr val="334156"/>
                          </a:solidFill>
                          <a:latin typeface="Arial"/>
                          <a:cs typeface="Arial"/>
                        </a:rPr>
                        <a:t>m</a:t>
                      </a:r>
                      <a:r>
                        <a:rPr sz="900" dirty="0">
                          <a:solidFill>
                            <a:srgbClr val="334156"/>
                          </a:solidFill>
                          <a:latin typeface="Arial"/>
                          <a:cs typeface="Arial"/>
                        </a:rPr>
                        <a:t>um</a:t>
                      </a:r>
                      <a:endParaRPr sz="900">
                        <a:latin typeface="Arial"/>
                        <a:cs typeface="Arial"/>
                      </a:endParaRPr>
                    </a:p>
                  </a:txBody>
                  <a:tcPr marL="0" marR="0" marT="0" marB="0">
                    <a:lnL w="12700">
                      <a:solidFill>
                        <a:srgbClr val="4B69B1"/>
                      </a:solidFill>
                      <a:prstDash val="solid"/>
                    </a:lnL>
                    <a:lnR w="12700">
                      <a:solidFill>
                        <a:srgbClr val="4B69B1"/>
                      </a:solidFill>
                      <a:prstDash val="solid"/>
                    </a:lnR>
                    <a:lnT w="12700">
                      <a:solidFill>
                        <a:srgbClr val="4B69B1"/>
                      </a:solidFill>
                      <a:prstDash val="solid"/>
                    </a:lnT>
                    <a:lnB w="12700">
                      <a:solidFill>
                        <a:srgbClr val="4B69B1"/>
                      </a:solidFill>
                      <a:prstDash val="solid"/>
                    </a:lnB>
                    <a:solidFill>
                      <a:srgbClr val="EBF1FC"/>
                    </a:solidFill>
                  </a:tcPr>
                </a:tc>
                <a:tc>
                  <a:txBody>
                    <a:bodyPr/>
                    <a:lstStyle/>
                    <a:p>
                      <a:pPr algn="ctr">
                        <a:lnSpc>
                          <a:spcPct val="100000"/>
                        </a:lnSpc>
                      </a:pPr>
                      <a:r>
                        <a:rPr sz="900" dirty="0">
                          <a:solidFill>
                            <a:srgbClr val="334156"/>
                          </a:solidFill>
                          <a:latin typeface="Arial"/>
                          <a:cs typeface="Arial"/>
                        </a:rPr>
                        <a:t>7</a:t>
                      </a:r>
                      <a:endParaRPr sz="900">
                        <a:latin typeface="Arial"/>
                        <a:cs typeface="Arial"/>
                      </a:endParaRPr>
                    </a:p>
                  </a:txBody>
                  <a:tcPr marL="0" marR="0" marT="0" marB="0">
                    <a:lnL w="12700">
                      <a:solidFill>
                        <a:srgbClr val="4B69B1"/>
                      </a:solidFill>
                      <a:prstDash val="solid"/>
                    </a:lnL>
                    <a:lnR w="12700">
                      <a:solidFill>
                        <a:srgbClr val="4B69B1"/>
                      </a:solidFill>
                      <a:prstDash val="solid"/>
                    </a:lnR>
                    <a:lnT w="12700">
                      <a:solidFill>
                        <a:srgbClr val="4B69B1"/>
                      </a:solidFill>
                      <a:prstDash val="solid"/>
                    </a:lnT>
                    <a:lnB w="12700">
                      <a:solidFill>
                        <a:srgbClr val="4B69B1"/>
                      </a:solidFill>
                      <a:prstDash val="solid"/>
                    </a:lnB>
                    <a:solidFill>
                      <a:srgbClr val="EBF1FC"/>
                    </a:solidFill>
                  </a:tcPr>
                </a:tc>
                <a:tc>
                  <a:txBody>
                    <a:bodyPr/>
                    <a:lstStyle/>
                    <a:p>
                      <a:pPr marL="635" algn="ctr">
                        <a:lnSpc>
                          <a:spcPct val="100000"/>
                        </a:lnSpc>
                      </a:pPr>
                      <a:r>
                        <a:rPr sz="900" dirty="0">
                          <a:solidFill>
                            <a:srgbClr val="334156"/>
                          </a:solidFill>
                          <a:latin typeface="Arial"/>
                          <a:cs typeface="Arial"/>
                        </a:rPr>
                        <a:t>4,99</a:t>
                      </a:r>
                      <a:endParaRPr sz="900" dirty="0">
                        <a:latin typeface="Arial"/>
                        <a:cs typeface="Arial"/>
                      </a:endParaRPr>
                    </a:p>
                  </a:txBody>
                  <a:tcPr marL="0" marR="0" marT="0" marB="0">
                    <a:lnL w="12700">
                      <a:solidFill>
                        <a:srgbClr val="4B69B1"/>
                      </a:solidFill>
                      <a:prstDash val="solid"/>
                    </a:lnL>
                    <a:lnR w="12700">
                      <a:solidFill>
                        <a:srgbClr val="4B69B1"/>
                      </a:solidFill>
                      <a:prstDash val="solid"/>
                    </a:lnR>
                    <a:lnT w="12700">
                      <a:solidFill>
                        <a:srgbClr val="4B69B1"/>
                      </a:solidFill>
                      <a:prstDash val="solid"/>
                    </a:lnT>
                    <a:lnB w="12700">
                      <a:solidFill>
                        <a:srgbClr val="4B69B1"/>
                      </a:solidFill>
                      <a:prstDash val="solid"/>
                    </a:lnB>
                    <a:solidFill>
                      <a:srgbClr val="EBF1FC"/>
                    </a:solidFill>
                  </a:tcPr>
                </a:tc>
                <a:tc>
                  <a:txBody>
                    <a:bodyPr/>
                    <a:lstStyle/>
                    <a:p>
                      <a:pPr marL="635" algn="ctr">
                        <a:lnSpc>
                          <a:spcPct val="100000"/>
                        </a:lnSpc>
                      </a:pPr>
                      <a:r>
                        <a:rPr sz="900" dirty="0">
                          <a:solidFill>
                            <a:srgbClr val="334156"/>
                          </a:solidFill>
                          <a:latin typeface="Arial"/>
                          <a:cs typeface="Arial"/>
                        </a:rPr>
                        <a:t>185</a:t>
                      </a:r>
                      <a:endParaRPr sz="900">
                        <a:latin typeface="Arial"/>
                        <a:cs typeface="Arial"/>
                      </a:endParaRPr>
                    </a:p>
                  </a:txBody>
                  <a:tcPr marL="0" marR="0" marT="0" marB="0">
                    <a:lnL w="12700">
                      <a:solidFill>
                        <a:srgbClr val="4B69B1"/>
                      </a:solidFill>
                      <a:prstDash val="solid"/>
                    </a:lnL>
                    <a:lnR w="12700">
                      <a:solidFill>
                        <a:srgbClr val="4B69B1"/>
                      </a:solidFill>
                      <a:prstDash val="solid"/>
                    </a:lnR>
                    <a:lnT w="12700">
                      <a:solidFill>
                        <a:srgbClr val="4B69B1"/>
                      </a:solidFill>
                      <a:prstDash val="solid"/>
                    </a:lnT>
                    <a:lnB w="12700">
                      <a:solidFill>
                        <a:srgbClr val="4B69B1"/>
                      </a:solidFill>
                      <a:prstDash val="solid"/>
                    </a:lnB>
                    <a:solidFill>
                      <a:srgbClr val="EBF1FC"/>
                    </a:solidFill>
                  </a:tcPr>
                </a:tc>
                <a:extLst>
                  <a:ext uri="{0D108BD9-81ED-4DB2-BD59-A6C34878D82A}">
                    <a16:rowId xmlns:a16="http://schemas.microsoft.com/office/drawing/2014/main" val="10003"/>
                  </a:ext>
                </a:extLst>
              </a:tr>
              <a:tr h="148717">
                <a:tc>
                  <a:txBody>
                    <a:bodyPr/>
                    <a:lstStyle/>
                    <a:p>
                      <a:endParaRPr sz="900">
                        <a:latin typeface="Arial"/>
                        <a:cs typeface="Arial"/>
                      </a:endParaRPr>
                    </a:p>
                  </a:txBody>
                  <a:tcPr marL="0" marR="0" marT="0" marB="0">
                    <a:lnT w="12700">
                      <a:solidFill>
                        <a:srgbClr val="4B69B1"/>
                      </a:solidFill>
                      <a:prstDash val="solid"/>
                    </a:lnT>
                    <a:solidFill>
                      <a:srgbClr val="FCFCFC"/>
                    </a:solidFill>
                  </a:tcPr>
                </a:tc>
                <a:tc>
                  <a:txBody>
                    <a:bodyPr/>
                    <a:lstStyle/>
                    <a:p>
                      <a:endParaRPr sz="900">
                        <a:latin typeface="Arial"/>
                        <a:cs typeface="Arial"/>
                      </a:endParaRPr>
                    </a:p>
                  </a:txBody>
                  <a:tcPr marL="0" marR="0" marT="0" marB="0">
                    <a:lnT w="12700">
                      <a:solidFill>
                        <a:srgbClr val="4B69B1"/>
                      </a:solidFill>
                      <a:prstDash val="solid"/>
                    </a:lnT>
                    <a:solidFill>
                      <a:srgbClr val="FCFCFC"/>
                    </a:solidFill>
                  </a:tcPr>
                </a:tc>
                <a:tc>
                  <a:txBody>
                    <a:bodyPr/>
                    <a:lstStyle/>
                    <a:p>
                      <a:endParaRPr sz="900">
                        <a:latin typeface="Arial"/>
                        <a:cs typeface="Arial"/>
                      </a:endParaRPr>
                    </a:p>
                  </a:txBody>
                  <a:tcPr marL="0" marR="0" marT="0" marB="0">
                    <a:lnT w="12700">
                      <a:solidFill>
                        <a:srgbClr val="4B69B1"/>
                      </a:solidFill>
                      <a:prstDash val="solid"/>
                    </a:lnT>
                    <a:solidFill>
                      <a:srgbClr val="FCFCFC"/>
                    </a:solidFill>
                  </a:tcPr>
                </a:tc>
                <a:tc>
                  <a:txBody>
                    <a:bodyPr/>
                    <a:lstStyle/>
                    <a:p>
                      <a:endParaRPr sz="900" dirty="0">
                        <a:latin typeface="Arial"/>
                        <a:cs typeface="Arial"/>
                      </a:endParaRPr>
                    </a:p>
                  </a:txBody>
                  <a:tcPr marL="0" marR="0" marT="0" marB="0">
                    <a:lnT w="12700">
                      <a:solidFill>
                        <a:srgbClr val="4B69B1"/>
                      </a:solidFill>
                      <a:prstDash val="solid"/>
                    </a:lnT>
                    <a:solidFill>
                      <a:srgbClr val="FCFCFC"/>
                    </a:solidFill>
                  </a:tcPr>
                </a:tc>
                <a:extLst>
                  <a:ext uri="{0D108BD9-81ED-4DB2-BD59-A6C34878D82A}">
                    <a16:rowId xmlns:a16="http://schemas.microsoft.com/office/drawing/2014/main" val="10004"/>
                  </a:ext>
                </a:extLst>
              </a:tr>
            </a:tbl>
          </a:graphicData>
        </a:graphic>
      </p:graphicFrame>
      <p:sp>
        <p:nvSpPr>
          <p:cNvPr id="38" name="TextBox 37">
            <a:extLst>
              <a:ext uri="{FF2B5EF4-FFF2-40B4-BE49-F238E27FC236}">
                <a16:creationId xmlns:a16="http://schemas.microsoft.com/office/drawing/2014/main" id="{179F806D-2400-F83E-5468-B2900B2C9807}"/>
              </a:ext>
            </a:extLst>
          </p:cNvPr>
          <p:cNvSpPr txBox="1"/>
          <p:nvPr/>
        </p:nvSpPr>
        <p:spPr>
          <a:xfrm>
            <a:off x="5105400" y="3211733"/>
            <a:ext cx="3352801" cy="854336"/>
          </a:xfrm>
          <a:prstGeom prst="rect">
            <a:avLst/>
          </a:prstGeom>
          <a:noFill/>
        </p:spPr>
        <p:txBody>
          <a:bodyPr wrap="square">
            <a:spAutoFit/>
          </a:bodyPr>
          <a:lstStyle/>
          <a:p>
            <a:pPr marL="36830" marR="5080" lvl="0" indent="-24765" algn="l" defTabSz="914400" rtl="0" eaLnBrk="1" fontAlgn="auto" latinLnBrk="0" hangingPunct="1">
              <a:lnSpc>
                <a:spcPct val="115100"/>
              </a:lnSpc>
              <a:spcBef>
                <a:spcPts val="0"/>
              </a:spcBef>
              <a:spcAft>
                <a:spcPts val="0"/>
              </a:spcAft>
              <a:buClrTx/>
              <a:buSzTx/>
              <a:buFontTx/>
              <a:buNone/>
              <a:tabLst/>
              <a:defRPr/>
            </a:pPr>
            <a:r>
              <a:rPr kumimoji="0" lang="en-US" sz="1400" b="0" i="0" u="none" strike="noStrike" kern="1200" cap="none" spc="50" normalizeH="0" baseline="0" noProof="0" dirty="0">
                <a:ln>
                  <a:noFill/>
                </a:ln>
                <a:solidFill>
                  <a:srgbClr val="334156"/>
                </a:solidFill>
                <a:effectLst/>
                <a:uLnTx/>
                <a:uFillTx/>
                <a:latin typeface="Calibri"/>
                <a:ea typeface="+mn-ea"/>
                <a:cs typeface="Calibri"/>
              </a:rPr>
              <a:t>R</a:t>
            </a:r>
            <a:r>
              <a:rPr kumimoji="0" lang="en-US" sz="1400" b="0" i="0" u="none" strike="noStrike" kern="1200" cap="none" spc="70" normalizeH="0" baseline="0" noProof="0" dirty="0">
                <a:ln>
                  <a:noFill/>
                </a:ln>
                <a:solidFill>
                  <a:srgbClr val="334156"/>
                </a:solidFill>
                <a:effectLst/>
                <a:uLnTx/>
                <a:uFillTx/>
                <a:latin typeface="Calibri"/>
                <a:ea typeface="+mn-ea"/>
                <a:cs typeface="Calibri"/>
              </a:rPr>
              <a:t>e</a:t>
            </a:r>
            <a:r>
              <a:rPr kumimoji="0" lang="en-US" sz="1400" b="0" i="0" u="none" strike="noStrike" kern="1200" cap="none" spc="50" normalizeH="0" baseline="0" noProof="0" dirty="0">
                <a:ln>
                  <a:noFill/>
                </a:ln>
                <a:solidFill>
                  <a:srgbClr val="334156"/>
                </a:solidFill>
                <a:effectLst/>
                <a:uLnTx/>
                <a:uFillTx/>
                <a:latin typeface="Calibri"/>
                <a:ea typeface="+mn-ea"/>
                <a:cs typeface="Calibri"/>
              </a:rPr>
              <a:t>n</a:t>
            </a:r>
            <a:r>
              <a:rPr kumimoji="0" lang="en-US" sz="1400" b="0" i="0" u="none" strike="noStrike" kern="1200" cap="none" spc="55" normalizeH="0" baseline="0" noProof="0" dirty="0">
                <a:ln>
                  <a:noFill/>
                </a:ln>
                <a:solidFill>
                  <a:srgbClr val="334156"/>
                </a:solidFill>
                <a:effectLst/>
                <a:uLnTx/>
                <a:uFillTx/>
                <a:latin typeface="Calibri"/>
                <a:ea typeface="+mn-ea"/>
                <a:cs typeface="Calibri"/>
              </a:rPr>
              <a:t>t</a:t>
            </a:r>
            <a:r>
              <a:rPr kumimoji="0" lang="en-US" sz="1400" b="0" i="0" u="none" strike="noStrike" kern="1200" cap="none" spc="30" normalizeH="0" baseline="0" noProof="0" dirty="0">
                <a:ln>
                  <a:noFill/>
                </a:ln>
                <a:solidFill>
                  <a:srgbClr val="334156"/>
                </a:solidFill>
                <a:effectLst/>
                <a:uLnTx/>
                <a:uFillTx/>
                <a:latin typeface="Calibri"/>
                <a:ea typeface="+mn-ea"/>
                <a:cs typeface="Calibri"/>
              </a:rPr>
              <a:t>al</a:t>
            </a:r>
            <a:r>
              <a:rPr kumimoji="0" lang="en-US" sz="1400" b="0" i="0" u="none" strike="noStrike" kern="1200" cap="none" spc="10" normalizeH="0" baseline="0" noProof="0" dirty="0">
                <a:ln>
                  <a:noFill/>
                </a:ln>
                <a:solidFill>
                  <a:srgbClr val="334156"/>
                </a:solidFill>
                <a:effectLst/>
                <a:uLnTx/>
                <a:uFillTx/>
                <a:latin typeface="Calibri"/>
                <a:ea typeface="+mn-ea"/>
                <a:cs typeface="Calibri"/>
              </a:rPr>
              <a:t> </a:t>
            </a:r>
            <a:r>
              <a:rPr kumimoji="0" lang="en-US" sz="1400" b="0" i="0" u="none" strike="noStrike" kern="1200" cap="none" spc="85" normalizeH="0" baseline="0" noProof="0" dirty="0">
                <a:ln>
                  <a:noFill/>
                </a:ln>
                <a:solidFill>
                  <a:srgbClr val="334156"/>
                </a:solidFill>
                <a:effectLst/>
                <a:uLnTx/>
                <a:uFillTx/>
                <a:latin typeface="Calibri"/>
                <a:ea typeface="+mn-ea"/>
                <a:cs typeface="Calibri"/>
              </a:rPr>
              <a:t>da</a:t>
            </a:r>
            <a:r>
              <a:rPr kumimoji="0" lang="en-US" sz="1400" b="0" i="0" u="none" strike="noStrike" kern="1200" cap="none" spc="55" normalizeH="0" baseline="0" noProof="0" dirty="0">
                <a:ln>
                  <a:noFill/>
                </a:ln>
                <a:solidFill>
                  <a:srgbClr val="334156"/>
                </a:solidFill>
                <a:effectLst/>
                <a:uLnTx/>
                <a:uFillTx/>
                <a:latin typeface="Calibri"/>
                <a:ea typeface="+mn-ea"/>
                <a:cs typeface="Calibri"/>
              </a:rPr>
              <a:t>t</a:t>
            </a:r>
            <a:r>
              <a:rPr kumimoji="0" lang="en-US" sz="1400" b="0" i="0" u="none" strike="noStrike" kern="1200" cap="none" spc="65" normalizeH="0" baseline="0" noProof="0" dirty="0">
                <a:ln>
                  <a:noFill/>
                </a:ln>
                <a:solidFill>
                  <a:srgbClr val="334156"/>
                </a:solidFill>
                <a:effectLst/>
                <a:uLnTx/>
                <a:uFillTx/>
                <a:latin typeface="Calibri"/>
                <a:ea typeface="+mn-ea"/>
                <a:cs typeface="Calibri"/>
              </a:rPr>
              <a:t>a</a:t>
            </a:r>
            <a:r>
              <a:rPr kumimoji="0" lang="en-US" sz="1400" b="0" i="0" u="none" strike="noStrike" kern="1200" cap="none" spc="25" normalizeH="0" baseline="0" noProof="0" dirty="0">
                <a:ln>
                  <a:noFill/>
                </a:ln>
                <a:solidFill>
                  <a:srgbClr val="334156"/>
                </a:solidFill>
                <a:effectLst/>
                <a:uLnTx/>
                <a:uFillTx/>
                <a:latin typeface="Calibri"/>
                <a:ea typeface="+mn-ea"/>
                <a:cs typeface="Calibri"/>
              </a:rPr>
              <a:t> in</a:t>
            </a:r>
            <a:r>
              <a:rPr kumimoji="0" lang="en-US" sz="1400" b="0" i="0" u="none" strike="noStrike" kern="1200" cap="none" spc="80" normalizeH="0" baseline="0" noProof="0" dirty="0">
                <a:ln>
                  <a:noFill/>
                </a:ln>
                <a:solidFill>
                  <a:srgbClr val="334156"/>
                </a:solidFill>
                <a:effectLst/>
                <a:uLnTx/>
                <a:uFillTx/>
                <a:latin typeface="Calibri"/>
                <a:ea typeface="+mn-ea"/>
                <a:cs typeface="Calibri"/>
              </a:rPr>
              <a:t>dicat</a:t>
            </a:r>
            <a:r>
              <a:rPr kumimoji="0" lang="en-US" sz="1400" b="0" i="0" u="none" strike="noStrike" kern="1200" cap="none" spc="70" normalizeH="0" baseline="0" noProof="0" dirty="0">
                <a:ln>
                  <a:noFill/>
                </a:ln>
                <a:solidFill>
                  <a:srgbClr val="334156"/>
                </a:solidFill>
                <a:effectLst/>
                <a:uLnTx/>
                <a:uFillTx/>
                <a:latin typeface="Calibri"/>
                <a:ea typeface="+mn-ea"/>
                <a:cs typeface="Calibri"/>
              </a:rPr>
              <a:t>e</a:t>
            </a:r>
            <a:r>
              <a:rPr kumimoji="0" lang="en-US" sz="1400" b="0" i="0" u="none" strike="noStrike" kern="1200" cap="none" spc="120" normalizeH="0" baseline="0" noProof="0" dirty="0">
                <a:ln>
                  <a:noFill/>
                </a:ln>
                <a:solidFill>
                  <a:srgbClr val="334156"/>
                </a:solidFill>
                <a:effectLst/>
                <a:uLnTx/>
                <a:uFillTx/>
                <a:latin typeface="Calibri"/>
                <a:ea typeface="+mn-ea"/>
                <a:cs typeface="Calibri"/>
              </a:rPr>
              <a:t>s</a:t>
            </a:r>
            <a:r>
              <a:rPr kumimoji="0" lang="en-US" sz="1400" b="0" i="0" u="none" strike="noStrike" kern="1200" cap="none" spc="0" normalizeH="0" baseline="0" noProof="0" dirty="0">
                <a:ln>
                  <a:noFill/>
                </a:ln>
                <a:solidFill>
                  <a:srgbClr val="334156"/>
                </a:solidFill>
                <a:effectLst/>
                <a:uLnTx/>
                <a:uFillTx/>
                <a:latin typeface="Calibri"/>
                <a:ea typeface="+mn-ea"/>
                <a:cs typeface="Calibri"/>
              </a:rPr>
              <a:t> </a:t>
            </a:r>
            <a:r>
              <a:rPr kumimoji="0" lang="en-US" sz="1400" b="0" i="0" u="none" strike="noStrike" kern="1200" cap="none" spc="60" normalizeH="0" baseline="0" noProof="0" dirty="0">
                <a:ln>
                  <a:noFill/>
                </a:ln>
                <a:solidFill>
                  <a:srgbClr val="334156"/>
                </a:solidFill>
                <a:effectLst/>
                <a:uLnTx/>
                <a:uFillTx/>
                <a:latin typeface="Calibri"/>
                <a:ea typeface="+mn-ea"/>
                <a:cs typeface="Calibri"/>
              </a:rPr>
              <a:t>an</a:t>
            </a:r>
            <a:r>
              <a:rPr kumimoji="0" lang="en-US" sz="1400" b="0" i="0" u="none" strike="noStrike" kern="1200" cap="none" spc="30" normalizeH="0" baseline="0" noProof="0" dirty="0">
                <a:ln>
                  <a:noFill/>
                </a:ln>
                <a:solidFill>
                  <a:srgbClr val="334156"/>
                </a:solidFill>
                <a:effectLst/>
                <a:uLnTx/>
                <a:uFillTx/>
                <a:latin typeface="Calibri"/>
                <a:ea typeface="+mn-ea"/>
                <a:cs typeface="Calibri"/>
              </a:rPr>
              <a:t> </a:t>
            </a:r>
            <a:r>
              <a:rPr kumimoji="0" lang="en-US" sz="1400" b="0" i="0" u="none" strike="noStrike" kern="1200" cap="none" spc="70" normalizeH="0" baseline="0" noProof="0" dirty="0">
                <a:ln>
                  <a:noFill/>
                </a:ln>
                <a:solidFill>
                  <a:srgbClr val="334156"/>
                </a:solidFill>
                <a:effectLst/>
                <a:uLnTx/>
                <a:uFillTx/>
                <a:latin typeface="Calibri"/>
                <a:ea typeface="+mn-ea"/>
                <a:cs typeface="Calibri"/>
              </a:rPr>
              <a:t>ave</a:t>
            </a:r>
            <a:r>
              <a:rPr kumimoji="0" lang="en-US" sz="1400" b="0" i="0" u="none" strike="noStrike" kern="1200" cap="none" spc="10" normalizeH="0" baseline="0" noProof="0" dirty="0">
                <a:ln>
                  <a:noFill/>
                </a:ln>
                <a:solidFill>
                  <a:srgbClr val="334156"/>
                </a:solidFill>
                <a:effectLst/>
                <a:uLnTx/>
                <a:uFillTx/>
                <a:latin typeface="Calibri"/>
                <a:ea typeface="+mn-ea"/>
                <a:cs typeface="Calibri"/>
              </a:rPr>
              <a:t>r</a:t>
            </a:r>
            <a:r>
              <a:rPr kumimoji="0" lang="en-US" sz="1400" b="0" i="0" u="none" strike="noStrike" kern="1200" cap="none" spc="75" normalizeH="0" baseline="0" noProof="0" dirty="0">
                <a:ln>
                  <a:noFill/>
                </a:ln>
                <a:solidFill>
                  <a:srgbClr val="334156"/>
                </a:solidFill>
                <a:effectLst/>
                <a:uLnTx/>
                <a:uFillTx/>
                <a:latin typeface="Calibri"/>
                <a:ea typeface="+mn-ea"/>
                <a:cs typeface="Calibri"/>
              </a:rPr>
              <a:t>age</a:t>
            </a:r>
            <a:r>
              <a:rPr kumimoji="0" lang="en-US" sz="1400" b="0" i="0" u="none" strike="noStrike" kern="1200" cap="none" spc="65" normalizeH="0" baseline="0" noProof="0" dirty="0">
                <a:ln>
                  <a:noFill/>
                </a:ln>
                <a:solidFill>
                  <a:srgbClr val="334156"/>
                </a:solidFill>
                <a:effectLst/>
                <a:uLnTx/>
                <a:uFillTx/>
                <a:latin typeface="Calibri"/>
                <a:ea typeface="+mn-ea"/>
                <a:cs typeface="Calibri"/>
              </a:rPr>
              <a:t> du</a:t>
            </a:r>
            <a:r>
              <a:rPr kumimoji="0" lang="en-US" sz="1400" b="0" i="0" u="none" strike="noStrike" kern="1200" cap="none" spc="5" normalizeH="0" baseline="0" noProof="0" dirty="0">
                <a:ln>
                  <a:noFill/>
                </a:ln>
                <a:solidFill>
                  <a:srgbClr val="334156"/>
                </a:solidFill>
                <a:effectLst/>
                <a:uLnTx/>
                <a:uFillTx/>
                <a:latin typeface="Calibri"/>
                <a:ea typeface="+mn-ea"/>
                <a:cs typeface="Calibri"/>
              </a:rPr>
              <a:t>r</a:t>
            </a:r>
            <a:r>
              <a:rPr kumimoji="0" lang="en-US" sz="1400" b="0" i="0" u="none" strike="noStrike" kern="1200" cap="none" spc="60" normalizeH="0" baseline="0" noProof="0" dirty="0">
                <a:ln>
                  <a:noFill/>
                </a:ln>
                <a:solidFill>
                  <a:srgbClr val="334156"/>
                </a:solidFill>
                <a:effectLst/>
                <a:uLnTx/>
                <a:uFillTx/>
                <a:latin typeface="Calibri"/>
                <a:ea typeface="+mn-ea"/>
                <a:cs typeface="Calibri"/>
              </a:rPr>
              <a:t>at</a:t>
            </a:r>
            <a:r>
              <a:rPr kumimoji="0" lang="en-US" sz="1400" b="0" i="0" u="none" strike="noStrike" kern="1200" cap="none" spc="25" normalizeH="0" baseline="0" noProof="0" dirty="0">
                <a:ln>
                  <a:noFill/>
                </a:ln>
                <a:solidFill>
                  <a:srgbClr val="334156"/>
                </a:solidFill>
                <a:effectLst/>
                <a:uLnTx/>
                <a:uFillTx/>
                <a:latin typeface="Calibri"/>
                <a:ea typeface="+mn-ea"/>
                <a:cs typeface="Calibri"/>
              </a:rPr>
              <a:t>i</a:t>
            </a:r>
            <a:r>
              <a:rPr kumimoji="0" lang="en-US" sz="1400" b="0" i="0" u="none" strike="noStrike" kern="1200" cap="none" spc="45" normalizeH="0" baseline="0" noProof="0" dirty="0">
                <a:ln>
                  <a:noFill/>
                </a:ln>
                <a:solidFill>
                  <a:srgbClr val="334156"/>
                </a:solidFill>
                <a:effectLst/>
                <a:uLnTx/>
                <a:uFillTx/>
                <a:latin typeface="Calibri"/>
                <a:ea typeface="+mn-ea"/>
                <a:cs typeface="Calibri"/>
              </a:rPr>
              <a:t>o</a:t>
            </a:r>
            <a:r>
              <a:rPr kumimoji="0" lang="en-US" sz="1400" b="0" i="0" u="none" strike="noStrike" kern="1200" cap="none" spc="50" normalizeH="0" baseline="0" noProof="0" dirty="0">
                <a:ln>
                  <a:noFill/>
                </a:ln>
                <a:solidFill>
                  <a:srgbClr val="334156"/>
                </a:solidFill>
                <a:effectLst/>
                <a:uLnTx/>
                <a:uFillTx/>
                <a:latin typeface="Calibri"/>
                <a:ea typeface="+mn-ea"/>
                <a:cs typeface="Calibri"/>
              </a:rPr>
              <a:t>n</a:t>
            </a:r>
            <a:r>
              <a:rPr kumimoji="0" lang="en-US" sz="1400" b="0" i="0" u="none" strike="noStrike" kern="1200" cap="none" spc="5" normalizeH="0" baseline="0" noProof="0" dirty="0">
                <a:ln>
                  <a:noFill/>
                </a:ln>
                <a:solidFill>
                  <a:srgbClr val="334156"/>
                </a:solidFill>
                <a:effectLst/>
                <a:uLnTx/>
                <a:uFillTx/>
                <a:latin typeface="Calibri"/>
                <a:ea typeface="+mn-ea"/>
                <a:cs typeface="Calibri"/>
              </a:rPr>
              <a:t> </a:t>
            </a:r>
            <a:r>
              <a:rPr kumimoji="0" lang="en-US" sz="1400" b="0" i="0" u="none" strike="noStrike" kern="1200" cap="none" spc="55" normalizeH="0" baseline="0" noProof="0" dirty="0">
                <a:ln>
                  <a:noFill/>
                </a:ln>
                <a:solidFill>
                  <a:srgbClr val="334156"/>
                </a:solidFill>
                <a:effectLst/>
                <a:uLnTx/>
                <a:uFillTx/>
                <a:latin typeface="Calibri"/>
                <a:ea typeface="+mn-ea"/>
                <a:cs typeface="Calibri"/>
              </a:rPr>
              <a:t>o</a:t>
            </a:r>
            <a:r>
              <a:rPr kumimoji="0" lang="en-US" sz="1400" b="0" i="0" u="none" strike="noStrike" kern="1200" cap="none" spc="30" normalizeH="0" baseline="0" noProof="0" dirty="0">
                <a:ln>
                  <a:noFill/>
                </a:ln>
                <a:solidFill>
                  <a:srgbClr val="334156"/>
                </a:solidFill>
                <a:effectLst/>
                <a:uLnTx/>
                <a:uFillTx/>
                <a:latin typeface="Calibri"/>
                <a:ea typeface="+mn-ea"/>
                <a:cs typeface="Calibri"/>
              </a:rPr>
              <a:t>f</a:t>
            </a:r>
            <a:r>
              <a:rPr kumimoji="0" lang="en-US" sz="1400" b="0" i="0" u="none" strike="noStrike" kern="1200" cap="none" spc="40" normalizeH="0" baseline="0" noProof="0" dirty="0">
                <a:ln>
                  <a:noFill/>
                </a:ln>
                <a:solidFill>
                  <a:srgbClr val="334156"/>
                </a:solidFill>
                <a:effectLst/>
                <a:uLnTx/>
                <a:uFillTx/>
                <a:latin typeface="Calibri"/>
                <a:ea typeface="+mn-ea"/>
                <a:cs typeface="Calibri"/>
              </a:rPr>
              <a:t> </a:t>
            </a:r>
            <a:r>
              <a:rPr kumimoji="0" lang="en-US" sz="1400" b="0" i="0" u="none" strike="noStrike" kern="1200" cap="none" spc="114" normalizeH="0" baseline="0" noProof="0" dirty="0">
                <a:ln>
                  <a:noFill/>
                </a:ln>
                <a:solidFill>
                  <a:srgbClr val="334156"/>
                </a:solidFill>
                <a:effectLst/>
                <a:uLnTx/>
                <a:uFillTx/>
                <a:latin typeface="Calibri"/>
                <a:ea typeface="+mn-ea"/>
                <a:cs typeface="Calibri"/>
              </a:rPr>
              <a:t>5</a:t>
            </a:r>
            <a:r>
              <a:rPr kumimoji="0" lang="en-US" sz="1400" b="0" i="0" u="none" strike="noStrike" kern="1200" cap="none" spc="30" normalizeH="0" baseline="0" noProof="0" dirty="0">
                <a:ln>
                  <a:noFill/>
                </a:ln>
                <a:solidFill>
                  <a:srgbClr val="334156"/>
                </a:solidFill>
                <a:effectLst/>
                <a:uLnTx/>
                <a:uFillTx/>
                <a:latin typeface="Calibri"/>
                <a:ea typeface="+mn-ea"/>
                <a:cs typeface="Calibri"/>
              </a:rPr>
              <a:t> </a:t>
            </a:r>
            <a:r>
              <a:rPr kumimoji="0" lang="en-US" sz="1400" b="0" i="0" u="none" strike="noStrike" kern="1200" cap="none" spc="65" normalizeH="0" baseline="0" noProof="0" dirty="0">
                <a:ln>
                  <a:noFill/>
                </a:ln>
                <a:solidFill>
                  <a:srgbClr val="334156"/>
                </a:solidFill>
                <a:effectLst/>
                <a:uLnTx/>
                <a:uFillTx/>
                <a:latin typeface="Calibri"/>
                <a:ea typeface="+mn-ea"/>
                <a:cs typeface="Calibri"/>
              </a:rPr>
              <a:t>days,</a:t>
            </a:r>
            <a:r>
              <a:rPr kumimoji="0" lang="en-US" sz="1400" b="0" i="0" u="none" strike="noStrike" kern="1200" cap="none" spc="30" normalizeH="0" baseline="0" noProof="0" dirty="0">
                <a:ln>
                  <a:noFill/>
                </a:ln>
                <a:solidFill>
                  <a:srgbClr val="334156"/>
                </a:solidFill>
                <a:effectLst/>
                <a:uLnTx/>
                <a:uFillTx/>
                <a:latin typeface="Calibri"/>
                <a:ea typeface="+mn-ea"/>
                <a:cs typeface="Calibri"/>
              </a:rPr>
              <a:t> </a:t>
            </a:r>
            <a:r>
              <a:rPr kumimoji="0" lang="en-US" sz="1400" b="0" i="0" u="none" strike="noStrike" kern="1200" cap="none" spc="35" normalizeH="0" baseline="0" noProof="0" dirty="0">
                <a:ln>
                  <a:noFill/>
                </a:ln>
                <a:solidFill>
                  <a:srgbClr val="334156"/>
                </a:solidFill>
                <a:effectLst/>
                <a:uLnTx/>
                <a:uFillTx/>
                <a:latin typeface="Calibri"/>
                <a:ea typeface="+mn-ea"/>
                <a:cs typeface="Calibri"/>
              </a:rPr>
              <a:t>w</a:t>
            </a:r>
            <a:r>
              <a:rPr kumimoji="0" lang="en-US" sz="1400" b="0" i="0" u="none" strike="noStrike" kern="1200" cap="none" spc="30" normalizeH="0" baseline="0" noProof="0" dirty="0">
                <a:ln>
                  <a:noFill/>
                </a:ln>
                <a:solidFill>
                  <a:srgbClr val="334156"/>
                </a:solidFill>
                <a:effectLst/>
                <a:uLnTx/>
                <a:uFillTx/>
                <a:latin typeface="Calibri"/>
                <a:ea typeface="+mn-ea"/>
                <a:cs typeface="Calibri"/>
              </a:rPr>
              <a:t>it</a:t>
            </a:r>
            <a:r>
              <a:rPr kumimoji="0" lang="en-US" sz="1400" b="0" i="0" u="none" strike="noStrike" kern="1200" cap="none" spc="50" normalizeH="0" baseline="0" noProof="0" dirty="0">
                <a:ln>
                  <a:noFill/>
                </a:ln>
                <a:solidFill>
                  <a:srgbClr val="334156"/>
                </a:solidFill>
                <a:effectLst/>
                <a:uLnTx/>
                <a:uFillTx/>
                <a:latin typeface="Calibri"/>
                <a:ea typeface="+mn-ea"/>
                <a:cs typeface="Calibri"/>
              </a:rPr>
              <a:t>h</a:t>
            </a:r>
            <a:r>
              <a:rPr kumimoji="0" lang="en-US" sz="1400" b="0" i="0" u="none" strike="noStrike" kern="1200" cap="none" spc="15" normalizeH="0" baseline="0" noProof="0" dirty="0">
                <a:ln>
                  <a:noFill/>
                </a:ln>
                <a:solidFill>
                  <a:srgbClr val="334156"/>
                </a:solidFill>
                <a:effectLst/>
                <a:uLnTx/>
                <a:uFillTx/>
                <a:latin typeface="Calibri"/>
                <a:ea typeface="+mn-ea"/>
                <a:cs typeface="Calibri"/>
              </a:rPr>
              <a:t> </a:t>
            </a:r>
            <a:r>
              <a:rPr kumimoji="0" lang="en-US" sz="1400" b="0" i="0" u="none" strike="noStrike" kern="1200" cap="none" spc="80" normalizeH="0" baseline="0" noProof="0" dirty="0">
                <a:ln>
                  <a:noFill/>
                </a:ln>
                <a:solidFill>
                  <a:srgbClr val="334156"/>
                </a:solidFill>
                <a:effectLst/>
                <a:uLnTx/>
                <a:uFillTx/>
                <a:latin typeface="Calibri"/>
                <a:ea typeface="+mn-ea"/>
                <a:cs typeface="Calibri"/>
              </a:rPr>
              <a:t>p</a:t>
            </a:r>
            <a:r>
              <a:rPr kumimoji="0" lang="en-US" sz="1400" b="0" i="0" u="none" strike="noStrike" kern="1200" cap="none" spc="45" normalizeH="0" baseline="0" noProof="0" dirty="0">
                <a:ln>
                  <a:noFill/>
                </a:ln>
                <a:solidFill>
                  <a:srgbClr val="334156"/>
                </a:solidFill>
                <a:effectLst/>
                <a:uLnTx/>
                <a:uFillTx/>
                <a:latin typeface="Calibri"/>
                <a:ea typeface="+mn-ea"/>
                <a:cs typeface="Calibri"/>
              </a:rPr>
              <a:t>r</a:t>
            </a:r>
            <a:r>
              <a:rPr kumimoji="0" lang="en-US" sz="1400" b="0" i="0" u="none" strike="noStrike" kern="1200" cap="none" spc="60" normalizeH="0" baseline="0" noProof="0" dirty="0">
                <a:ln>
                  <a:noFill/>
                </a:ln>
                <a:solidFill>
                  <a:srgbClr val="334156"/>
                </a:solidFill>
                <a:effectLst/>
                <a:uLnTx/>
                <a:uFillTx/>
                <a:latin typeface="Calibri"/>
                <a:ea typeface="+mn-ea"/>
                <a:cs typeface="Calibri"/>
              </a:rPr>
              <a:t>i</a:t>
            </a:r>
            <a:r>
              <a:rPr kumimoji="0" lang="en-US" sz="1400" b="0" i="0" u="none" strike="noStrike" kern="1200" cap="none" spc="100" normalizeH="0" baseline="0" noProof="0" dirty="0">
                <a:ln>
                  <a:noFill/>
                </a:ln>
                <a:solidFill>
                  <a:srgbClr val="334156"/>
                </a:solidFill>
                <a:effectLst/>
                <a:uLnTx/>
                <a:uFillTx/>
                <a:latin typeface="Calibri"/>
                <a:ea typeface="+mn-ea"/>
                <a:cs typeface="Calibri"/>
              </a:rPr>
              <a:t>c</a:t>
            </a:r>
            <a:r>
              <a:rPr kumimoji="0" lang="en-US" sz="1400" b="0" i="0" u="none" strike="noStrike" kern="1200" cap="none" spc="65" normalizeH="0" baseline="0" noProof="0" dirty="0">
                <a:ln>
                  <a:noFill/>
                </a:ln>
                <a:solidFill>
                  <a:srgbClr val="334156"/>
                </a:solidFill>
                <a:effectLst/>
                <a:uLnTx/>
                <a:uFillTx/>
                <a:latin typeface="Calibri"/>
                <a:ea typeface="+mn-ea"/>
                <a:cs typeface="Calibri"/>
              </a:rPr>
              <a:t>e</a:t>
            </a:r>
            <a:r>
              <a:rPr kumimoji="0" lang="en-US" sz="1400" b="0" i="0" u="none" strike="noStrike" kern="1200" cap="none" spc="120" normalizeH="0" baseline="0" noProof="0" dirty="0">
                <a:ln>
                  <a:noFill/>
                </a:ln>
                <a:solidFill>
                  <a:srgbClr val="334156"/>
                </a:solidFill>
                <a:effectLst/>
                <a:uLnTx/>
                <a:uFillTx/>
                <a:latin typeface="Calibri"/>
                <a:ea typeface="+mn-ea"/>
                <a:cs typeface="Calibri"/>
              </a:rPr>
              <a:t>s</a:t>
            </a:r>
            <a:r>
              <a:rPr kumimoji="0" lang="en-US" sz="1400" b="0" i="0" u="none" strike="noStrike" kern="1200" cap="none" spc="65" normalizeH="0" baseline="0" noProof="0" dirty="0">
                <a:ln>
                  <a:noFill/>
                </a:ln>
                <a:solidFill>
                  <a:srgbClr val="334156"/>
                </a:solidFill>
                <a:effectLst/>
                <a:uLnTx/>
                <a:uFillTx/>
                <a:latin typeface="Calibri"/>
                <a:ea typeface="+mn-ea"/>
                <a:cs typeface="Calibri"/>
              </a:rPr>
              <a:t> </a:t>
            </a:r>
            <a:r>
              <a:rPr kumimoji="0" lang="en-US" sz="1400" b="0" i="0" u="none" strike="noStrike" kern="1200" cap="none" spc="10" normalizeH="0" baseline="0" noProof="0" dirty="0">
                <a:ln>
                  <a:noFill/>
                </a:ln>
                <a:solidFill>
                  <a:srgbClr val="334156"/>
                </a:solidFill>
                <a:effectLst/>
                <a:uLnTx/>
                <a:uFillTx/>
                <a:latin typeface="Calibri"/>
                <a:ea typeface="+mn-ea"/>
                <a:cs typeface="Calibri"/>
              </a:rPr>
              <a:t>r</a:t>
            </a:r>
            <a:r>
              <a:rPr kumimoji="0" lang="en-US" sz="1400" b="0" i="0" u="none" strike="noStrike" kern="1200" cap="none" spc="55" normalizeH="0" baseline="0" noProof="0" dirty="0">
                <a:ln>
                  <a:noFill/>
                </a:ln>
                <a:solidFill>
                  <a:srgbClr val="334156"/>
                </a:solidFill>
                <a:effectLst/>
                <a:uLnTx/>
                <a:uFillTx/>
                <a:latin typeface="Calibri"/>
                <a:ea typeface="+mn-ea"/>
                <a:cs typeface="Calibri"/>
              </a:rPr>
              <a:t>a</a:t>
            </a:r>
            <a:r>
              <a:rPr kumimoji="0" lang="en-US" sz="1400" b="0" i="0" u="none" strike="noStrike" kern="1200" cap="none" spc="65" normalizeH="0" baseline="0" noProof="0" dirty="0">
                <a:ln>
                  <a:noFill/>
                </a:ln>
                <a:solidFill>
                  <a:srgbClr val="334156"/>
                </a:solidFill>
                <a:effectLst/>
                <a:uLnTx/>
                <a:uFillTx/>
                <a:latin typeface="Calibri"/>
                <a:ea typeface="+mn-ea"/>
                <a:cs typeface="Calibri"/>
              </a:rPr>
              <a:t>n</a:t>
            </a:r>
            <a:r>
              <a:rPr kumimoji="0" lang="en-US" sz="1400" b="0" i="0" u="none" strike="noStrike" kern="1200" cap="none" spc="40" normalizeH="0" baseline="0" noProof="0" dirty="0">
                <a:ln>
                  <a:noFill/>
                </a:ln>
                <a:solidFill>
                  <a:srgbClr val="334156"/>
                </a:solidFill>
                <a:effectLst/>
                <a:uLnTx/>
                <a:uFillTx/>
                <a:latin typeface="Calibri"/>
                <a:ea typeface="+mn-ea"/>
                <a:cs typeface="Calibri"/>
              </a:rPr>
              <a:t>gi</a:t>
            </a:r>
            <a:r>
              <a:rPr kumimoji="0" lang="en-US" sz="1400" b="0" i="0" u="none" strike="noStrike" kern="1200" cap="none" spc="65" normalizeH="0" baseline="0" noProof="0" dirty="0">
                <a:ln>
                  <a:noFill/>
                </a:ln>
                <a:solidFill>
                  <a:srgbClr val="334156"/>
                </a:solidFill>
                <a:effectLst/>
                <a:uLnTx/>
                <a:uFillTx/>
                <a:latin typeface="Calibri"/>
                <a:ea typeface="+mn-ea"/>
                <a:cs typeface="Calibri"/>
              </a:rPr>
              <a:t>n</a:t>
            </a:r>
            <a:r>
              <a:rPr kumimoji="0" lang="en-US" sz="1400" b="0" i="0" u="none" strike="noStrike" kern="1200" cap="none" spc="85" normalizeH="0" baseline="0" noProof="0" dirty="0">
                <a:ln>
                  <a:noFill/>
                </a:ln>
                <a:solidFill>
                  <a:srgbClr val="334156"/>
                </a:solidFill>
                <a:effectLst/>
                <a:uLnTx/>
                <a:uFillTx/>
                <a:latin typeface="Calibri"/>
                <a:ea typeface="+mn-ea"/>
                <a:cs typeface="Calibri"/>
              </a:rPr>
              <a:t>g</a:t>
            </a:r>
            <a:r>
              <a:rPr kumimoji="0" lang="en-US" sz="1400" b="0" i="0" u="none" strike="noStrike" kern="1200" cap="none" spc="15" normalizeH="0" baseline="0" noProof="0" dirty="0">
                <a:ln>
                  <a:noFill/>
                </a:ln>
                <a:solidFill>
                  <a:srgbClr val="334156"/>
                </a:solidFill>
                <a:effectLst/>
                <a:uLnTx/>
                <a:uFillTx/>
                <a:latin typeface="Calibri"/>
                <a:ea typeface="+mn-ea"/>
                <a:cs typeface="Calibri"/>
              </a:rPr>
              <a:t> </a:t>
            </a:r>
            <a:r>
              <a:rPr kumimoji="0" lang="en-US" sz="1400" b="0" i="0" u="none" strike="noStrike" kern="1200" cap="none" spc="30" normalizeH="0" baseline="0" noProof="0" dirty="0">
                <a:ln>
                  <a:noFill/>
                </a:ln>
                <a:solidFill>
                  <a:srgbClr val="334156"/>
                </a:solidFill>
                <a:effectLst/>
                <a:uLnTx/>
                <a:uFillTx/>
                <a:latin typeface="Calibri"/>
                <a:ea typeface="+mn-ea"/>
                <a:cs typeface="Calibri"/>
              </a:rPr>
              <a:t>f</a:t>
            </a:r>
            <a:r>
              <a:rPr kumimoji="0" lang="en-US" sz="1400" b="0" i="0" u="none" strike="noStrike" kern="1200" cap="none" spc="10" normalizeH="0" baseline="0" noProof="0" dirty="0">
                <a:ln>
                  <a:noFill/>
                </a:ln>
                <a:solidFill>
                  <a:srgbClr val="334156"/>
                </a:solidFill>
                <a:effectLst/>
                <a:uLnTx/>
                <a:uFillTx/>
                <a:latin typeface="Calibri"/>
                <a:ea typeface="+mn-ea"/>
                <a:cs typeface="Calibri"/>
              </a:rPr>
              <a:t>r</a:t>
            </a:r>
            <a:r>
              <a:rPr kumimoji="0" lang="en-US" sz="1400" b="0" i="0" u="none" strike="noStrike" kern="1200" cap="none" spc="55" normalizeH="0" baseline="0" noProof="0" dirty="0">
                <a:ln>
                  <a:noFill/>
                </a:ln>
                <a:solidFill>
                  <a:srgbClr val="334156"/>
                </a:solidFill>
                <a:effectLst/>
                <a:uLnTx/>
                <a:uFillTx/>
                <a:latin typeface="Calibri"/>
                <a:ea typeface="+mn-ea"/>
                <a:cs typeface="Calibri"/>
              </a:rPr>
              <a:t>o</a:t>
            </a:r>
            <a:r>
              <a:rPr kumimoji="0" lang="en-US" sz="1400" b="0" i="0" u="none" strike="noStrike" kern="1200" cap="none" spc="105" normalizeH="0" baseline="0" noProof="0" dirty="0">
                <a:ln>
                  <a:noFill/>
                </a:ln>
                <a:solidFill>
                  <a:srgbClr val="334156"/>
                </a:solidFill>
                <a:effectLst/>
                <a:uLnTx/>
                <a:uFillTx/>
                <a:latin typeface="Calibri"/>
                <a:ea typeface="+mn-ea"/>
                <a:cs typeface="Calibri"/>
              </a:rPr>
              <a:t>m</a:t>
            </a:r>
            <a:r>
              <a:rPr kumimoji="0" lang="en-US" sz="1400" b="0" i="0" u="none" strike="noStrike" kern="1200" cap="none" spc="35" normalizeH="0" baseline="0" noProof="0" dirty="0">
                <a:ln>
                  <a:noFill/>
                </a:ln>
                <a:solidFill>
                  <a:srgbClr val="334156"/>
                </a:solidFill>
                <a:effectLst/>
                <a:uLnTx/>
                <a:uFillTx/>
                <a:latin typeface="Calibri"/>
                <a:ea typeface="+mn-ea"/>
                <a:cs typeface="Calibri"/>
              </a:rPr>
              <a:t> </a:t>
            </a:r>
            <a:r>
              <a:rPr kumimoji="0" lang="en-US" sz="1400" b="0" i="0" u="none" strike="noStrike" kern="1200" cap="none" spc="95" normalizeH="0" baseline="0" noProof="0" dirty="0">
                <a:ln>
                  <a:noFill/>
                </a:ln>
                <a:solidFill>
                  <a:srgbClr val="334156"/>
                </a:solidFill>
                <a:effectLst/>
                <a:uLnTx/>
                <a:uFillTx/>
                <a:latin typeface="Calibri"/>
                <a:ea typeface="+mn-ea"/>
                <a:cs typeface="Calibri"/>
              </a:rPr>
              <a:t>$0.99</a:t>
            </a:r>
            <a:r>
              <a:rPr kumimoji="0" lang="en-US" sz="1400" b="0" i="0" u="none" strike="noStrike" kern="1200" cap="none" spc="15" normalizeH="0" baseline="0" noProof="0" dirty="0">
                <a:ln>
                  <a:noFill/>
                </a:ln>
                <a:solidFill>
                  <a:srgbClr val="334156"/>
                </a:solidFill>
                <a:effectLst/>
                <a:uLnTx/>
                <a:uFillTx/>
                <a:latin typeface="Calibri"/>
                <a:ea typeface="+mn-ea"/>
                <a:cs typeface="Calibri"/>
              </a:rPr>
              <a:t> </a:t>
            </a:r>
            <a:r>
              <a:rPr kumimoji="0" lang="en-US" sz="1400" b="0" i="0" u="none" strike="noStrike" kern="1200" cap="none" spc="55" normalizeH="0" baseline="0" noProof="0" dirty="0">
                <a:ln>
                  <a:noFill/>
                </a:ln>
                <a:solidFill>
                  <a:srgbClr val="334156"/>
                </a:solidFill>
                <a:effectLst/>
                <a:uLnTx/>
                <a:uFillTx/>
                <a:latin typeface="Calibri"/>
                <a:ea typeface="+mn-ea"/>
                <a:cs typeface="Calibri"/>
              </a:rPr>
              <a:t>t</a:t>
            </a:r>
            <a:r>
              <a:rPr kumimoji="0" lang="en-US" sz="1400" b="0" i="0" u="none" strike="noStrike" kern="1200" cap="none" spc="65" normalizeH="0" baseline="0" noProof="0" dirty="0">
                <a:ln>
                  <a:noFill/>
                </a:ln>
                <a:solidFill>
                  <a:srgbClr val="334156"/>
                </a:solidFill>
                <a:effectLst/>
                <a:uLnTx/>
                <a:uFillTx/>
                <a:latin typeface="Calibri"/>
                <a:ea typeface="+mn-ea"/>
                <a:cs typeface="Calibri"/>
              </a:rPr>
              <a:t>o</a:t>
            </a:r>
            <a:r>
              <a:rPr kumimoji="0" lang="en-US" sz="1400" b="0" i="0" u="none" strike="noStrike" kern="1200" cap="none" spc="30" normalizeH="0" baseline="0" noProof="0" dirty="0">
                <a:ln>
                  <a:noFill/>
                </a:ln>
                <a:solidFill>
                  <a:srgbClr val="334156"/>
                </a:solidFill>
                <a:effectLst/>
                <a:uLnTx/>
                <a:uFillTx/>
                <a:latin typeface="Calibri"/>
                <a:ea typeface="+mn-ea"/>
                <a:cs typeface="Calibri"/>
              </a:rPr>
              <a:t> </a:t>
            </a:r>
            <a:r>
              <a:rPr kumimoji="0" lang="en-US" sz="1400" b="0" i="0" u="none" strike="noStrike" kern="1200" cap="none" spc="80" normalizeH="0" baseline="0" noProof="0" dirty="0">
                <a:ln>
                  <a:noFill/>
                </a:ln>
                <a:solidFill>
                  <a:srgbClr val="334156"/>
                </a:solidFill>
                <a:effectLst/>
                <a:uLnTx/>
                <a:uFillTx/>
                <a:latin typeface="Calibri"/>
                <a:ea typeface="+mn-ea"/>
                <a:cs typeface="Calibri"/>
              </a:rPr>
              <a:t>$4.99</a:t>
            </a:r>
            <a:r>
              <a:rPr kumimoji="0" lang="en-US" sz="1600" b="0" i="0" u="none" strike="noStrike" kern="1200" cap="none" spc="-65" normalizeH="0" baseline="0" noProof="0" dirty="0">
                <a:ln>
                  <a:noFill/>
                </a:ln>
                <a:solidFill>
                  <a:srgbClr val="334156"/>
                </a:solidFill>
                <a:effectLst/>
                <a:uLnTx/>
                <a:uFillTx/>
                <a:latin typeface="Calibri"/>
                <a:ea typeface="+mn-ea"/>
                <a:cs typeface="Calibri"/>
              </a:rPr>
              <a:t>.</a:t>
            </a:r>
            <a:endParaRPr kumimoji="0" lang="en-US" sz="1600" b="0" i="0" u="none" strike="noStrike" kern="1200" cap="none" spc="0" normalizeH="0" baseline="0" noProof="0" dirty="0">
              <a:ln>
                <a:noFill/>
              </a:ln>
              <a:solidFill>
                <a:prstClr val="black"/>
              </a:solidFill>
              <a:effectLst/>
              <a:uLnTx/>
              <a:uFillTx/>
              <a:latin typeface="Calibri"/>
              <a:ea typeface="+mn-ea"/>
              <a:cs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p:nvPr/>
        </p:nvSpPr>
        <p:spPr>
          <a:xfrm>
            <a:off x="953769" y="4818595"/>
            <a:ext cx="411480" cy="325120"/>
          </a:xfrm>
          <a:custGeom>
            <a:avLst/>
            <a:gdLst/>
            <a:ahLst/>
            <a:cxnLst/>
            <a:rect l="l" t="t" r="r" b="b"/>
            <a:pathLst>
              <a:path w="411480" h="325120">
                <a:moveTo>
                  <a:pt x="205651" y="0"/>
                </a:moveTo>
                <a:lnTo>
                  <a:pt x="156231" y="5976"/>
                </a:lnTo>
                <a:lnTo>
                  <a:pt x="111143" y="22954"/>
                </a:lnTo>
                <a:lnTo>
                  <a:pt x="71816" y="49504"/>
                </a:lnTo>
                <a:lnTo>
                  <a:pt x="39679" y="84197"/>
                </a:lnTo>
                <a:lnTo>
                  <a:pt x="16161" y="125604"/>
                </a:lnTo>
                <a:lnTo>
                  <a:pt x="2691" y="172295"/>
                </a:lnTo>
                <a:lnTo>
                  <a:pt x="0" y="205653"/>
                </a:lnTo>
                <a:lnTo>
                  <a:pt x="681" y="222520"/>
                </a:lnTo>
                <a:lnTo>
                  <a:pt x="10484" y="270654"/>
                </a:lnTo>
                <a:lnTo>
                  <a:pt x="30811" y="313981"/>
                </a:lnTo>
                <a:lnTo>
                  <a:pt x="38189" y="324902"/>
                </a:lnTo>
                <a:lnTo>
                  <a:pt x="373160" y="324902"/>
                </a:lnTo>
                <a:lnTo>
                  <a:pt x="395190" y="285701"/>
                </a:lnTo>
                <a:lnTo>
                  <a:pt x="408661" y="239011"/>
                </a:lnTo>
                <a:lnTo>
                  <a:pt x="411353" y="205653"/>
                </a:lnTo>
                <a:lnTo>
                  <a:pt x="410671" y="188786"/>
                </a:lnTo>
                <a:lnTo>
                  <a:pt x="400868" y="140651"/>
                </a:lnTo>
                <a:lnTo>
                  <a:pt x="380539" y="97324"/>
                </a:lnTo>
                <a:lnTo>
                  <a:pt x="351112" y="60234"/>
                </a:lnTo>
                <a:lnTo>
                  <a:pt x="314015" y="30811"/>
                </a:lnTo>
                <a:lnTo>
                  <a:pt x="270676" y="10484"/>
                </a:lnTo>
                <a:lnTo>
                  <a:pt x="222524" y="681"/>
                </a:lnTo>
                <a:lnTo>
                  <a:pt x="205651" y="0"/>
                </a:lnTo>
                <a:close/>
              </a:path>
            </a:pathLst>
          </a:custGeom>
          <a:solidFill>
            <a:srgbClr val="FCFCFC"/>
          </a:solidFill>
        </p:spPr>
        <p:txBody>
          <a:bodyPr wrap="square" lIns="0" tIns="0" rIns="0" bIns="0" rtlCol="0"/>
          <a:lstStyle/>
          <a:p>
            <a:endParaRPr/>
          </a:p>
        </p:txBody>
      </p:sp>
      <p:sp>
        <p:nvSpPr>
          <p:cNvPr id="20" name="object 20"/>
          <p:cNvSpPr/>
          <p:nvPr/>
        </p:nvSpPr>
        <p:spPr>
          <a:xfrm>
            <a:off x="8246652" y="100456"/>
            <a:ext cx="184150" cy="181610"/>
          </a:xfrm>
          <a:custGeom>
            <a:avLst/>
            <a:gdLst/>
            <a:ahLst/>
            <a:cxnLst/>
            <a:rect l="l" t="t" r="r" b="b"/>
            <a:pathLst>
              <a:path w="184150" h="181610">
                <a:moveTo>
                  <a:pt x="129694" y="165988"/>
                </a:moveTo>
                <a:lnTo>
                  <a:pt x="104994" y="165988"/>
                </a:lnTo>
                <a:lnTo>
                  <a:pt x="107661" y="181228"/>
                </a:lnTo>
                <a:lnTo>
                  <a:pt x="120011" y="178113"/>
                </a:lnTo>
                <a:lnTo>
                  <a:pt x="131832" y="173442"/>
                </a:lnTo>
                <a:lnTo>
                  <a:pt x="129694" y="165988"/>
                </a:lnTo>
                <a:close/>
              </a:path>
              <a:path w="184150" h="181610">
                <a:moveTo>
                  <a:pt x="144999" y="145668"/>
                </a:moveTo>
                <a:lnTo>
                  <a:pt x="38700" y="145668"/>
                </a:lnTo>
                <a:lnTo>
                  <a:pt x="44161" y="150875"/>
                </a:lnTo>
                <a:lnTo>
                  <a:pt x="50892" y="155575"/>
                </a:lnTo>
                <a:lnTo>
                  <a:pt x="58131" y="159384"/>
                </a:lnTo>
                <a:lnTo>
                  <a:pt x="58385" y="159384"/>
                </a:lnTo>
                <a:lnTo>
                  <a:pt x="51527" y="173100"/>
                </a:lnTo>
                <a:lnTo>
                  <a:pt x="63306" y="178045"/>
                </a:lnTo>
                <a:lnTo>
                  <a:pt x="75632" y="181189"/>
                </a:lnTo>
                <a:lnTo>
                  <a:pt x="81118" y="166369"/>
                </a:lnTo>
                <a:lnTo>
                  <a:pt x="102670" y="166369"/>
                </a:lnTo>
                <a:lnTo>
                  <a:pt x="104994" y="165988"/>
                </a:lnTo>
                <a:lnTo>
                  <a:pt x="129694" y="165988"/>
                </a:lnTo>
                <a:lnTo>
                  <a:pt x="127473" y="158241"/>
                </a:lnTo>
                <a:lnTo>
                  <a:pt x="134585" y="154431"/>
                </a:lnTo>
                <a:lnTo>
                  <a:pt x="141062" y="149605"/>
                </a:lnTo>
                <a:lnTo>
                  <a:pt x="144999" y="145668"/>
                </a:lnTo>
                <a:close/>
              </a:path>
              <a:path w="184150" h="181610">
                <a:moveTo>
                  <a:pt x="102670" y="166369"/>
                </a:moveTo>
                <a:lnTo>
                  <a:pt x="81118" y="166369"/>
                </a:lnTo>
                <a:lnTo>
                  <a:pt x="89119" y="167512"/>
                </a:lnTo>
                <a:lnTo>
                  <a:pt x="97247" y="167258"/>
                </a:lnTo>
                <a:lnTo>
                  <a:pt x="102670" y="166369"/>
                </a:lnTo>
                <a:close/>
              </a:path>
              <a:path w="184150" h="181610">
                <a:moveTo>
                  <a:pt x="166570" y="143890"/>
                </a:moveTo>
                <a:lnTo>
                  <a:pt x="146777" y="143890"/>
                </a:lnTo>
                <a:lnTo>
                  <a:pt x="157826" y="154685"/>
                </a:lnTo>
                <a:lnTo>
                  <a:pt x="165943" y="144881"/>
                </a:lnTo>
                <a:lnTo>
                  <a:pt x="166570" y="143890"/>
                </a:lnTo>
                <a:close/>
              </a:path>
              <a:path w="184150" h="181610">
                <a:moveTo>
                  <a:pt x="854" y="77723"/>
                </a:moveTo>
                <a:lnTo>
                  <a:pt x="0" y="90349"/>
                </a:lnTo>
                <a:lnTo>
                  <a:pt x="833" y="102992"/>
                </a:lnTo>
                <a:lnTo>
                  <a:pt x="16602" y="103758"/>
                </a:lnTo>
                <a:lnTo>
                  <a:pt x="18126" y="111759"/>
                </a:lnTo>
                <a:lnTo>
                  <a:pt x="20539" y="119252"/>
                </a:lnTo>
                <a:lnTo>
                  <a:pt x="24349" y="126364"/>
                </a:lnTo>
                <a:lnTo>
                  <a:pt x="10633" y="133603"/>
                </a:lnTo>
                <a:lnTo>
                  <a:pt x="17395" y="144412"/>
                </a:lnTo>
                <a:lnTo>
                  <a:pt x="25444" y="154266"/>
                </a:lnTo>
                <a:lnTo>
                  <a:pt x="38700" y="145668"/>
                </a:lnTo>
                <a:lnTo>
                  <a:pt x="144999" y="145668"/>
                </a:lnTo>
                <a:lnTo>
                  <a:pt x="146777" y="143890"/>
                </a:lnTo>
                <a:lnTo>
                  <a:pt x="166570" y="143890"/>
                </a:lnTo>
                <a:lnTo>
                  <a:pt x="172745" y="134141"/>
                </a:lnTo>
                <a:lnTo>
                  <a:pt x="174317" y="130849"/>
                </a:lnTo>
                <a:lnTo>
                  <a:pt x="92277" y="130849"/>
                </a:lnTo>
                <a:lnTo>
                  <a:pt x="81092" y="129476"/>
                </a:lnTo>
                <a:lnTo>
                  <a:pt x="52412" y="99105"/>
                </a:lnTo>
                <a:lnTo>
                  <a:pt x="51634" y="87176"/>
                </a:lnTo>
                <a:lnTo>
                  <a:pt x="53433" y="79882"/>
                </a:lnTo>
                <a:lnTo>
                  <a:pt x="16094" y="79882"/>
                </a:lnTo>
                <a:lnTo>
                  <a:pt x="854" y="77723"/>
                </a:lnTo>
                <a:close/>
              </a:path>
              <a:path w="184150" h="181610">
                <a:moveTo>
                  <a:pt x="167706" y="50199"/>
                </a:moveTo>
                <a:lnTo>
                  <a:pt x="93717" y="50199"/>
                </a:lnTo>
                <a:lnTo>
                  <a:pt x="105296" y="52422"/>
                </a:lnTo>
                <a:lnTo>
                  <a:pt x="116964" y="59904"/>
                </a:lnTo>
                <a:lnTo>
                  <a:pt x="125371" y="69245"/>
                </a:lnTo>
                <a:lnTo>
                  <a:pt x="130467" y="79882"/>
                </a:lnTo>
                <a:lnTo>
                  <a:pt x="132194" y="91176"/>
                </a:lnTo>
                <a:lnTo>
                  <a:pt x="130507" y="102603"/>
                </a:lnTo>
                <a:lnTo>
                  <a:pt x="122959" y="114659"/>
                </a:lnTo>
                <a:lnTo>
                  <a:pt x="113726" y="123407"/>
                </a:lnTo>
                <a:lnTo>
                  <a:pt x="103327" y="128815"/>
                </a:lnTo>
                <a:lnTo>
                  <a:pt x="92277" y="130849"/>
                </a:lnTo>
                <a:lnTo>
                  <a:pt x="174317" y="130849"/>
                </a:lnTo>
                <a:lnTo>
                  <a:pt x="160747" y="124205"/>
                </a:lnTo>
                <a:lnTo>
                  <a:pt x="164176" y="116585"/>
                </a:lnTo>
                <a:lnTo>
                  <a:pt x="166462" y="108838"/>
                </a:lnTo>
                <a:lnTo>
                  <a:pt x="167605" y="101091"/>
                </a:lnTo>
                <a:lnTo>
                  <a:pt x="183007" y="101091"/>
                </a:lnTo>
                <a:lnTo>
                  <a:pt x="183710" y="91176"/>
                </a:lnTo>
                <a:lnTo>
                  <a:pt x="183713" y="90349"/>
                </a:lnTo>
                <a:lnTo>
                  <a:pt x="182916" y="78098"/>
                </a:lnTo>
                <a:lnTo>
                  <a:pt x="167097" y="77215"/>
                </a:lnTo>
                <a:lnTo>
                  <a:pt x="165827" y="69214"/>
                </a:lnTo>
                <a:lnTo>
                  <a:pt x="163160" y="61721"/>
                </a:lnTo>
                <a:lnTo>
                  <a:pt x="159350" y="54609"/>
                </a:lnTo>
                <a:lnTo>
                  <a:pt x="167706" y="50199"/>
                </a:lnTo>
                <a:close/>
              </a:path>
              <a:path w="184150" h="181610">
                <a:moveTo>
                  <a:pt x="183007" y="101091"/>
                </a:moveTo>
                <a:lnTo>
                  <a:pt x="167605" y="101091"/>
                </a:lnTo>
                <a:lnTo>
                  <a:pt x="182845" y="103377"/>
                </a:lnTo>
                <a:lnTo>
                  <a:pt x="183007" y="101091"/>
                </a:lnTo>
                <a:close/>
              </a:path>
              <a:path w="184150" h="181610">
                <a:moveTo>
                  <a:pt x="25873" y="26542"/>
                </a:moveTo>
                <a:lnTo>
                  <a:pt x="17721" y="36295"/>
                </a:lnTo>
                <a:lnTo>
                  <a:pt x="10966" y="47129"/>
                </a:lnTo>
                <a:lnTo>
                  <a:pt x="9236" y="50164"/>
                </a:lnTo>
                <a:lnTo>
                  <a:pt x="23206" y="56895"/>
                </a:lnTo>
                <a:lnTo>
                  <a:pt x="19650" y="64388"/>
                </a:lnTo>
                <a:lnTo>
                  <a:pt x="17237" y="72135"/>
                </a:lnTo>
                <a:lnTo>
                  <a:pt x="16094" y="79882"/>
                </a:lnTo>
                <a:lnTo>
                  <a:pt x="53433" y="79882"/>
                </a:lnTo>
                <a:lnTo>
                  <a:pt x="54577" y="75244"/>
                </a:lnTo>
                <a:lnTo>
                  <a:pt x="61886" y="64181"/>
                </a:lnTo>
                <a:lnTo>
                  <a:pt x="71312" y="56224"/>
                </a:lnTo>
                <a:lnTo>
                  <a:pt x="82155" y="51515"/>
                </a:lnTo>
                <a:lnTo>
                  <a:pt x="93717" y="50199"/>
                </a:lnTo>
                <a:lnTo>
                  <a:pt x="167706" y="50199"/>
                </a:lnTo>
                <a:lnTo>
                  <a:pt x="173066" y="47370"/>
                </a:lnTo>
                <a:lnTo>
                  <a:pt x="166722" y="37337"/>
                </a:lnTo>
                <a:lnTo>
                  <a:pt x="36922" y="37337"/>
                </a:lnTo>
                <a:lnTo>
                  <a:pt x="25873" y="26542"/>
                </a:lnTo>
                <a:close/>
              </a:path>
              <a:path w="184150" h="181610">
                <a:moveTo>
                  <a:pt x="76038" y="0"/>
                </a:moveTo>
                <a:lnTo>
                  <a:pt x="63604" y="3115"/>
                </a:lnTo>
                <a:lnTo>
                  <a:pt x="51798" y="7786"/>
                </a:lnTo>
                <a:lnTo>
                  <a:pt x="56099" y="22987"/>
                </a:lnTo>
                <a:lnTo>
                  <a:pt x="49114" y="26796"/>
                </a:lnTo>
                <a:lnTo>
                  <a:pt x="42637" y="31622"/>
                </a:lnTo>
                <a:lnTo>
                  <a:pt x="36922" y="37337"/>
                </a:lnTo>
                <a:lnTo>
                  <a:pt x="166722" y="37337"/>
                </a:lnTo>
                <a:lnTo>
                  <a:pt x="166242" y="36579"/>
                </a:lnTo>
                <a:lnTo>
                  <a:pt x="165389" y="35559"/>
                </a:lnTo>
                <a:lnTo>
                  <a:pt x="144999" y="35559"/>
                </a:lnTo>
                <a:lnTo>
                  <a:pt x="139411" y="30098"/>
                </a:lnTo>
                <a:lnTo>
                  <a:pt x="132807" y="25400"/>
                </a:lnTo>
                <a:lnTo>
                  <a:pt x="125568" y="21843"/>
                </a:lnTo>
                <a:lnTo>
                  <a:pt x="125314" y="21843"/>
                </a:lnTo>
                <a:lnTo>
                  <a:pt x="128585" y="15239"/>
                </a:lnTo>
                <a:lnTo>
                  <a:pt x="78705" y="15239"/>
                </a:lnTo>
                <a:lnTo>
                  <a:pt x="76038" y="0"/>
                </a:lnTo>
                <a:close/>
              </a:path>
              <a:path w="184150" h="181610">
                <a:moveTo>
                  <a:pt x="158106" y="26859"/>
                </a:moveTo>
                <a:lnTo>
                  <a:pt x="144999" y="35559"/>
                </a:lnTo>
                <a:lnTo>
                  <a:pt x="165389" y="35559"/>
                </a:lnTo>
                <a:lnTo>
                  <a:pt x="158106" y="26859"/>
                </a:lnTo>
                <a:close/>
              </a:path>
              <a:path w="184150" h="181610">
                <a:moveTo>
                  <a:pt x="94580" y="13715"/>
                </a:moveTo>
                <a:lnTo>
                  <a:pt x="86452" y="13969"/>
                </a:lnTo>
                <a:lnTo>
                  <a:pt x="78705" y="15239"/>
                </a:lnTo>
                <a:lnTo>
                  <a:pt x="128585" y="15239"/>
                </a:lnTo>
                <a:lnTo>
                  <a:pt x="128774" y="14858"/>
                </a:lnTo>
                <a:lnTo>
                  <a:pt x="102581" y="14858"/>
                </a:lnTo>
                <a:lnTo>
                  <a:pt x="94580" y="13715"/>
                </a:lnTo>
                <a:close/>
              </a:path>
              <a:path w="184150" h="181610">
                <a:moveTo>
                  <a:pt x="108033" y="37"/>
                </a:moveTo>
                <a:lnTo>
                  <a:pt x="102581" y="14858"/>
                </a:lnTo>
                <a:lnTo>
                  <a:pt x="128774" y="14858"/>
                </a:lnTo>
                <a:lnTo>
                  <a:pt x="132172" y="8000"/>
                </a:lnTo>
                <a:lnTo>
                  <a:pt x="120376" y="3208"/>
                </a:lnTo>
                <a:lnTo>
                  <a:pt x="108033" y="37"/>
                </a:lnTo>
                <a:close/>
              </a:path>
            </a:pathLst>
          </a:custGeom>
          <a:solidFill>
            <a:srgbClr val="FCFCFC"/>
          </a:solidFill>
        </p:spPr>
        <p:txBody>
          <a:bodyPr wrap="square" lIns="0" tIns="0" rIns="0" bIns="0" rtlCol="0"/>
          <a:lstStyle/>
          <a:p>
            <a:endParaRPr/>
          </a:p>
        </p:txBody>
      </p:sp>
      <p:sp>
        <p:nvSpPr>
          <p:cNvPr id="21" name="object 21"/>
          <p:cNvSpPr txBox="1"/>
          <p:nvPr/>
        </p:nvSpPr>
        <p:spPr>
          <a:xfrm>
            <a:off x="509117" y="2233378"/>
            <a:ext cx="2773045" cy="407034"/>
          </a:xfrm>
          <a:prstGeom prst="rect">
            <a:avLst/>
          </a:prstGeom>
        </p:spPr>
        <p:txBody>
          <a:bodyPr vert="horz" wrap="square" lIns="0" tIns="0" rIns="0" bIns="0" rtlCol="0">
            <a:spAutoFit/>
          </a:bodyPr>
          <a:lstStyle/>
          <a:p>
            <a:pPr marL="12700">
              <a:lnSpc>
                <a:spcPct val="100000"/>
              </a:lnSpc>
              <a:tabLst>
                <a:tab pos="572770" algn="l"/>
              </a:tabLst>
            </a:pPr>
            <a:r>
              <a:rPr sz="3000" b="1" spc="165" dirty="0">
                <a:solidFill>
                  <a:srgbClr val="4B69B1"/>
                </a:solidFill>
                <a:latin typeface="Calibri"/>
                <a:cs typeface="Calibri"/>
              </a:rPr>
              <a:t>02	</a:t>
            </a:r>
            <a:r>
              <a:rPr sz="1800" b="1" spc="95" dirty="0">
                <a:solidFill>
                  <a:srgbClr val="6399EF"/>
                </a:solidFill>
                <a:latin typeface="Calibri"/>
                <a:cs typeface="Calibri"/>
              </a:rPr>
              <a:t>Invest</a:t>
            </a:r>
            <a:r>
              <a:rPr sz="1800" b="1" spc="-55" dirty="0">
                <a:solidFill>
                  <a:srgbClr val="6399EF"/>
                </a:solidFill>
                <a:latin typeface="Calibri"/>
                <a:cs typeface="Calibri"/>
              </a:rPr>
              <a:t> </a:t>
            </a:r>
            <a:r>
              <a:rPr sz="1800" b="1" spc="70" dirty="0">
                <a:solidFill>
                  <a:srgbClr val="6399EF"/>
                </a:solidFill>
                <a:latin typeface="Calibri"/>
                <a:cs typeface="Calibri"/>
              </a:rPr>
              <a:t>in</a:t>
            </a:r>
            <a:r>
              <a:rPr sz="1800" b="1" spc="-35" dirty="0">
                <a:solidFill>
                  <a:srgbClr val="6399EF"/>
                </a:solidFill>
                <a:latin typeface="Calibri"/>
                <a:cs typeface="Calibri"/>
              </a:rPr>
              <a:t> </a:t>
            </a:r>
            <a:r>
              <a:rPr sz="1800" b="1" spc="90" dirty="0">
                <a:solidFill>
                  <a:srgbClr val="6399EF"/>
                </a:solidFill>
                <a:latin typeface="Calibri"/>
                <a:cs typeface="Calibri"/>
              </a:rPr>
              <a:t>Top</a:t>
            </a:r>
            <a:r>
              <a:rPr sz="1800" b="1" spc="-60" dirty="0">
                <a:solidFill>
                  <a:srgbClr val="6399EF"/>
                </a:solidFill>
                <a:latin typeface="Calibri"/>
                <a:cs typeface="Calibri"/>
              </a:rPr>
              <a:t> </a:t>
            </a:r>
            <a:r>
              <a:rPr sz="1800" b="1" spc="70" dirty="0">
                <a:solidFill>
                  <a:srgbClr val="6399EF"/>
                </a:solidFill>
                <a:latin typeface="Calibri"/>
                <a:cs typeface="Calibri"/>
              </a:rPr>
              <a:t>Genres:</a:t>
            </a:r>
            <a:endParaRPr sz="1800">
              <a:latin typeface="Calibri"/>
              <a:cs typeface="Calibri"/>
            </a:endParaRPr>
          </a:p>
        </p:txBody>
      </p:sp>
      <p:sp>
        <p:nvSpPr>
          <p:cNvPr id="22" name="object 22"/>
          <p:cNvSpPr txBox="1"/>
          <p:nvPr/>
        </p:nvSpPr>
        <p:spPr>
          <a:xfrm>
            <a:off x="518261" y="984538"/>
            <a:ext cx="7440930" cy="877569"/>
          </a:xfrm>
          <a:prstGeom prst="rect">
            <a:avLst/>
          </a:prstGeom>
        </p:spPr>
        <p:txBody>
          <a:bodyPr vert="horz" wrap="square" lIns="0" tIns="0" rIns="0" bIns="0" rtlCol="0">
            <a:spAutoFit/>
          </a:bodyPr>
          <a:lstStyle/>
          <a:p>
            <a:pPr marL="12700">
              <a:lnSpc>
                <a:spcPct val="100000"/>
              </a:lnSpc>
              <a:tabLst>
                <a:tab pos="563880" algn="l"/>
              </a:tabLst>
            </a:pPr>
            <a:r>
              <a:rPr sz="3000" b="1" spc="-30" dirty="0">
                <a:solidFill>
                  <a:srgbClr val="4B69B1"/>
                </a:solidFill>
                <a:latin typeface="Calibri"/>
                <a:cs typeface="Calibri"/>
              </a:rPr>
              <a:t>0</a:t>
            </a:r>
            <a:r>
              <a:rPr sz="3000" b="1" spc="-35" dirty="0">
                <a:solidFill>
                  <a:srgbClr val="4B69B1"/>
                </a:solidFill>
                <a:latin typeface="Calibri"/>
                <a:cs typeface="Calibri"/>
              </a:rPr>
              <a:t>1</a:t>
            </a:r>
            <a:r>
              <a:rPr sz="3000" b="1" dirty="0">
                <a:solidFill>
                  <a:srgbClr val="4B69B1"/>
                </a:solidFill>
                <a:latin typeface="Calibri"/>
                <a:cs typeface="Calibri"/>
              </a:rPr>
              <a:t>	</a:t>
            </a:r>
            <a:r>
              <a:rPr sz="2700" b="1" spc="89" baseline="1543" dirty="0">
                <a:solidFill>
                  <a:srgbClr val="6399EF"/>
                </a:solidFill>
                <a:latin typeface="Calibri"/>
                <a:cs typeface="Calibri"/>
              </a:rPr>
              <a:t>Pri</a:t>
            </a:r>
            <a:r>
              <a:rPr sz="2700" b="1" spc="179" baseline="1543" dirty="0">
                <a:solidFill>
                  <a:srgbClr val="6399EF"/>
                </a:solidFill>
                <a:latin typeface="Calibri"/>
                <a:cs typeface="Calibri"/>
              </a:rPr>
              <a:t>m</a:t>
            </a:r>
            <a:r>
              <a:rPr sz="2700" b="1" spc="157" baseline="1543" dirty="0">
                <a:solidFill>
                  <a:srgbClr val="6399EF"/>
                </a:solidFill>
                <a:latin typeface="Calibri"/>
                <a:cs typeface="Calibri"/>
              </a:rPr>
              <a:t>a</a:t>
            </a:r>
            <a:r>
              <a:rPr sz="2700" b="1" spc="120" baseline="1543" dirty="0">
                <a:solidFill>
                  <a:srgbClr val="6399EF"/>
                </a:solidFill>
                <a:latin typeface="Calibri"/>
                <a:cs typeface="Calibri"/>
              </a:rPr>
              <a:t>r</a:t>
            </a:r>
            <a:r>
              <a:rPr sz="2700" b="1" spc="202" baseline="1543" dirty="0">
                <a:solidFill>
                  <a:srgbClr val="6399EF"/>
                </a:solidFill>
                <a:latin typeface="Calibri"/>
                <a:cs typeface="Calibri"/>
              </a:rPr>
              <a:t>y</a:t>
            </a:r>
            <a:r>
              <a:rPr sz="2700" b="1" spc="-89" baseline="1543" dirty="0">
                <a:solidFill>
                  <a:srgbClr val="6399EF"/>
                </a:solidFill>
                <a:latin typeface="Calibri"/>
                <a:cs typeface="Calibri"/>
              </a:rPr>
              <a:t> </a:t>
            </a:r>
            <a:r>
              <a:rPr sz="2700" b="1" spc="-52" baseline="1543" dirty="0">
                <a:solidFill>
                  <a:srgbClr val="6399EF"/>
                </a:solidFill>
                <a:latin typeface="Calibri"/>
                <a:cs typeface="Calibri"/>
              </a:rPr>
              <a:t>M</a:t>
            </a:r>
            <a:r>
              <a:rPr sz="2700" b="1" spc="-22" baseline="1543" dirty="0">
                <a:solidFill>
                  <a:srgbClr val="6399EF"/>
                </a:solidFill>
                <a:latin typeface="Calibri"/>
                <a:cs typeface="Calibri"/>
              </a:rPr>
              <a:t>a</a:t>
            </a:r>
            <a:r>
              <a:rPr sz="2700" b="1" spc="142" baseline="1543" dirty="0">
                <a:solidFill>
                  <a:srgbClr val="6399EF"/>
                </a:solidFill>
                <a:latin typeface="Calibri"/>
                <a:cs typeface="Calibri"/>
              </a:rPr>
              <a:t>rk</a:t>
            </a:r>
            <a:r>
              <a:rPr sz="2700" b="1" spc="157" baseline="1543" dirty="0">
                <a:solidFill>
                  <a:srgbClr val="6399EF"/>
                </a:solidFill>
                <a:latin typeface="Calibri"/>
                <a:cs typeface="Calibri"/>
              </a:rPr>
              <a:t>e</a:t>
            </a:r>
            <a:r>
              <a:rPr sz="2700" b="1" spc="37" baseline="1543" dirty="0">
                <a:solidFill>
                  <a:srgbClr val="6399EF"/>
                </a:solidFill>
                <a:latin typeface="Calibri"/>
                <a:cs typeface="Calibri"/>
              </a:rPr>
              <a:t>t:</a:t>
            </a:r>
            <a:endParaRPr sz="2700" baseline="1543">
              <a:latin typeface="Calibri"/>
              <a:cs typeface="Calibri"/>
            </a:endParaRPr>
          </a:p>
          <a:p>
            <a:pPr marL="578485" marR="5080" indent="-316865">
              <a:lnSpc>
                <a:spcPct val="114999"/>
              </a:lnSpc>
              <a:spcBef>
                <a:spcPts val="730"/>
              </a:spcBef>
              <a:buClr>
                <a:srgbClr val="334156"/>
              </a:buClr>
              <a:buSzPct val="116666"/>
              <a:buFont typeface="MS Gothic"/>
              <a:buChar char="✓"/>
              <a:tabLst>
                <a:tab pos="579120" algn="l"/>
              </a:tabLst>
            </a:pPr>
            <a:r>
              <a:rPr sz="1200" spc="5" dirty="0">
                <a:solidFill>
                  <a:srgbClr val="334156"/>
                </a:solidFill>
                <a:latin typeface="Calibri"/>
                <a:cs typeface="Calibri"/>
              </a:rPr>
              <a:t>I</a:t>
            </a:r>
            <a:r>
              <a:rPr sz="1200" spc="10" dirty="0">
                <a:solidFill>
                  <a:srgbClr val="334156"/>
                </a:solidFill>
                <a:latin typeface="Calibri"/>
                <a:cs typeface="Calibri"/>
              </a:rPr>
              <a:t>n</a:t>
            </a:r>
            <a:r>
              <a:rPr sz="1200" spc="60" dirty="0">
                <a:solidFill>
                  <a:srgbClr val="334156"/>
                </a:solidFill>
                <a:latin typeface="Calibri"/>
                <a:cs typeface="Calibri"/>
              </a:rPr>
              <a:t>di</a:t>
            </a:r>
            <a:r>
              <a:rPr sz="1200" spc="-10" dirty="0">
                <a:solidFill>
                  <a:srgbClr val="334156"/>
                </a:solidFill>
                <a:latin typeface="Calibri"/>
                <a:cs typeface="Calibri"/>
              </a:rPr>
              <a:t>a,</a:t>
            </a:r>
            <a:r>
              <a:rPr sz="1200" spc="40" dirty="0">
                <a:solidFill>
                  <a:srgbClr val="334156"/>
                </a:solidFill>
                <a:latin typeface="Calibri"/>
                <a:cs typeface="Calibri"/>
              </a:rPr>
              <a:t> </a:t>
            </a:r>
            <a:r>
              <a:rPr sz="1200" spc="80" dirty="0">
                <a:solidFill>
                  <a:srgbClr val="334156"/>
                </a:solidFill>
                <a:latin typeface="Calibri"/>
                <a:cs typeface="Calibri"/>
              </a:rPr>
              <a:t>Chi</a:t>
            </a:r>
            <a:r>
              <a:rPr sz="1200" spc="95" dirty="0">
                <a:solidFill>
                  <a:srgbClr val="334156"/>
                </a:solidFill>
                <a:latin typeface="Calibri"/>
                <a:cs typeface="Calibri"/>
              </a:rPr>
              <a:t>n</a:t>
            </a:r>
            <a:r>
              <a:rPr sz="1200" spc="65" dirty="0">
                <a:solidFill>
                  <a:srgbClr val="334156"/>
                </a:solidFill>
                <a:latin typeface="Calibri"/>
                <a:cs typeface="Calibri"/>
              </a:rPr>
              <a:t>a</a:t>
            </a:r>
            <a:r>
              <a:rPr sz="1200" spc="35" dirty="0">
                <a:solidFill>
                  <a:srgbClr val="334156"/>
                </a:solidFill>
                <a:latin typeface="Calibri"/>
                <a:cs typeface="Calibri"/>
              </a:rPr>
              <a:t> </a:t>
            </a:r>
            <a:r>
              <a:rPr sz="1200" spc="55" dirty="0">
                <a:solidFill>
                  <a:srgbClr val="334156"/>
                </a:solidFill>
                <a:latin typeface="Calibri"/>
                <a:cs typeface="Calibri"/>
              </a:rPr>
              <a:t>an</a:t>
            </a:r>
            <a:r>
              <a:rPr sz="1200" spc="114" dirty="0">
                <a:solidFill>
                  <a:srgbClr val="334156"/>
                </a:solidFill>
                <a:latin typeface="Calibri"/>
                <a:cs typeface="Calibri"/>
              </a:rPr>
              <a:t>d</a:t>
            </a:r>
            <a:r>
              <a:rPr sz="1200" spc="40" dirty="0">
                <a:solidFill>
                  <a:srgbClr val="334156"/>
                </a:solidFill>
                <a:latin typeface="Calibri"/>
                <a:cs typeface="Calibri"/>
              </a:rPr>
              <a:t> </a:t>
            </a:r>
            <a:r>
              <a:rPr sz="1200" spc="65" dirty="0">
                <a:solidFill>
                  <a:srgbClr val="334156"/>
                </a:solidFill>
                <a:latin typeface="Calibri"/>
                <a:cs typeface="Calibri"/>
              </a:rPr>
              <a:t>the</a:t>
            </a:r>
            <a:r>
              <a:rPr sz="1200" spc="40" dirty="0">
                <a:solidFill>
                  <a:srgbClr val="334156"/>
                </a:solidFill>
                <a:latin typeface="Calibri"/>
                <a:cs typeface="Calibri"/>
              </a:rPr>
              <a:t> </a:t>
            </a:r>
            <a:r>
              <a:rPr sz="1200" spc="15" dirty="0">
                <a:solidFill>
                  <a:srgbClr val="334156"/>
                </a:solidFill>
                <a:latin typeface="Calibri"/>
                <a:cs typeface="Calibri"/>
              </a:rPr>
              <a:t>U</a:t>
            </a:r>
            <a:r>
              <a:rPr sz="1200" spc="50" dirty="0">
                <a:solidFill>
                  <a:srgbClr val="334156"/>
                </a:solidFill>
                <a:latin typeface="Calibri"/>
                <a:cs typeface="Calibri"/>
              </a:rPr>
              <a:t>nite</a:t>
            </a:r>
            <a:r>
              <a:rPr sz="1200" spc="114" dirty="0">
                <a:solidFill>
                  <a:srgbClr val="334156"/>
                </a:solidFill>
                <a:latin typeface="Calibri"/>
                <a:cs typeface="Calibri"/>
              </a:rPr>
              <a:t>d</a:t>
            </a:r>
            <a:r>
              <a:rPr sz="1200" spc="40" dirty="0">
                <a:solidFill>
                  <a:srgbClr val="334156"/>
                </a:solidFill>
                <a:latin typeface="Calibri"/>
                <a:cs typeface="Calibri"/>
              </a:rPr>
              <a:t> </a:t>
            </a:r>
            <a:r>
              <a:rPr sz="1200" spc="100" dirty="0">
                <a:solidFill>
                  <a:srgbClr val="334156"/>
                </a:solidFill>
                <a:latin typeface="Calibri"/>
                <a:cs typeface="Calibri"/>
              </a:rPr>
              <a:t>St</a:t>
            </a:r>
            <a:r>
              <a:rPr sz="1200" spc="70" dirty="0">
                <a:solidFill>
                  <a:srgbClr val="334156"/>
                </a:solidFill>
                <a:latin typeface="Calibri"/>
                <a:cs typeface="Calibri"/>
              </a:rPr>
              <a:t>ate</a:t>
            </a:r>
            <a:r>
              <a:rPr sz="1200" spc="125" dirty="0">
                <a:solidFill>
                  <a:srgbClr val="334156"/>
                </a:solidFill>
                <a:latin typeface="Calibri"/>
                <a:cs typeface="Calibri"/>
              </a:rPr>
              <a:t>s</a:t>
            </a:r>
            <a:r>
              <a:rPr sz="1200" spc="25" dirty="0">
                <a:solidFill>
                  <a:srgbClr val="334156"/>
                </a:solidFill>
                <a:latin typeface="Calibri"/>
                <a:cs typeface="Calibri"/>
              </a:rPr>
              <a:t> </a:t>
            </a:r>
            <a:r>
              <a:rPr sz="1200" spc="60" dirty="0">
                <a:solidFill>
                  <a:srgbClr val="334156"/>
                </a:solidFill>
                <a:latin typeface="Calibri"/>
                <a:cs typeface="Calibri"/>
              </a:rPr>
              <a:t>h</a:t>
            </a:r>
            <a:r>
              <a:rPr sz="1200" spc="50" dirty="0">
                <a:solidFill>
                  <a:srgbClr val="334156"/>
                </a:solidFill>
                <a:latin typeface="Calibri"/>
                <a:cs typeface="Calibri"/>
              </a:rPr>
              <a:t>a</a:t>
            </a:r>
            <a:r>
              <a:rPr sz="1200" spc="75" dirty="0">
                <a:solidFill>
                  <a:srgbClr val="334156"/>
                </a:solidFill>
                <a:latin typeface="Calibri"/>
                <a:cs typeface="Calibri"/>
              </a:rPr>
              <a:t>ve</a:t>
            </a:r>
            <a:r>
              <a:rPr sz="1200" spc="40" dirty="0">
                <a:solidFill>
                  <a:srgbClr val="334156"/>
                </a:solidFill>
                <a:latin typeface="Calibri"/>
                <a:cs typeface="Calibri"/>
              </a:rPr>
              <a:t> </a:t>
            </a:r>
            <a:r>
              <a:rPr sz="1200" spc="65" dirty="0">
                <a:solidFill>
                  <a:srgbClr val="334156"/>
                </a:solidFill>
                <a:latin typeface="Calibri"/>
                <a:cs typeface="Calibri"/>
              </a:rPr>
              <a:t>the</a:t>
            </a:r>
            <a:r>
              <a:rPr sz="1200" spc="50" dirty="0">
                <a:solidFill>
                  <a:srgbClr val="334156"/>
                </a:solidFill>
                <a:latin typeface="Calibri"/>
                <a:cs typeface="Calibri"/>
              </a:rPr>
              <a:t> </a:t>
            </a:r>
            <a:r>
              <a:rPr sz="1200" spc="15" dirty="0">
                <a:solidFill>
                  <a:srgbClr val="334156"/>
                </a:solidFill>
                <a:latin typeface="Calibri"/>
                <a:cs typeface="Calibri"/>
              </a:rPr>
              <a:t>l</a:t>
            </a:r>
            <a:r>
              <a:rPr sz="1200" spc="35" dirty="0">
                <a:solidFill>
                  <a:srgbClr val="334156"/>
                </a:solidFill>
                <a:latin typeface="Calibri"/>
                <a:cs typeface="Calibri"/>
              </a:rPr>
              <a:t>a</a:t>
            </a:r>
            <a:r>
              <a:rPr sz="1200" spc="10" dirty="0">
                <a:solidFill>
                  <a:srgbClr val="334156"/>
                </a:solidFill>
                <a:latin typeface="Calibri"/>
                <a:cs typeface="Calibri"/>
              </a:rPr>
              <a:t>r</a:t>
            </a:r>
            <a:r>
              <a:rPr sz="1200" spc="90" dirty="0">
                <a:solidFill>
                  <a:srgbClr val="334156"/>
                </a:solidFill>
                <a:latin typeface="Calibri"/>
                <a:cs typeface="Calibri"/>
              </a:rPr>
              <a:t>gest</a:t>
            </a:r>
            <a:r>
              <a:rPr sz="1200" spc="40" dirty="0">
                <a:solidFill>
                  <a:srgbClr val="334156"/>
                </a:solidFill>
                <a:latin typeface="Calibri"/>
                <a:cs typeface="Calibri"/>
              </a:rPr>
              <a:t> </a:t>
            </a:r>
            <a:r>
              <a:rPr sz="1200" spc="100" dirty="0">
                <a:solidFill>
                  <a:srgbClr val="334156"/>
                </a:solidFill>
                <a:latin typeface="Calibri"/>
                <a:cs typeface="Calibri"/>
              </a:rPr>
              <a:t>custom</a:t>
            </a:r>
            <a:r>
              <a:rPr sz="1200" spc="50" dirty="0">
                <a:solidFill>
                  <a:srgbClr val="334156"/>
                </a:solidFill>
                <a:latin typeface="Calibri"/>
                <a:cs typeface="Calibri"/>
              </a:rPr>
              <a:t>er</a:t>
            </a:r>
            <a:r>
              <a:rPr sz="1200" spc="45" dirty="0">
                <a:solidFill>
                  <a:srgbClr val="334156"/>
                </a:solidFill>
                <a:latin typeface="Calibri"/>
                <a:cs typeface="Calibri"/>
              </a:rPr>
              <a:t> </a:t>
            </a:r>
            <a:r>
              <a:rPr sz="1200" spc="100" dirty="0">
                <a:solidFill>
                  <a:srgbClr val="334156"/>
                </a:solidFill>
                <a:latin typeface="Calibri"/>
                <a:cs typeface="Calibri"/>
              </a:rPr>
              <a:t>bases</a:t>
            </a:r>
            <a:r>
              <a:rPr sz="1200" spc="40" dirty="0">
                <a:solidFill>
                  <a:srgbClr val="334156"/>
                </a:solidFill>
                <a:latin typeface="Calibri"/>
                <a:cs typeface="Calibri"/>
              </a:rPr>
              <a:t> </a:t>
            </a:r>
            <a:r>
              <a:rPr sz="1200" spc="55" dirty="0">
                <a:solidFill>
                  <a:srgbClr val="334156"/>
                </a:solidFill>
                <a:latin typeface="Calibri"/>
                <a:cs typeface="Calibri"/>
              </a:rPr>
              <a:t>an</a:t>
            </a:r>
            <a:r>
              <a:rPr sz="1200" spc="114" dirty="0">
                <a:solidFill>
                  <a:srgbClr val="334156"/>
                </a:solidFill>
                <a:latin typeface="Calibri"/>
                <a:cs typeface="Calibri"/>
              </a:rPr>
              <a:t>d</a:t>
            </a:r>
            <a:r>
              <a:rPr sz="1200" spc="40" dirty="0">
                <a:solidFill>
                  <a:srgbClr val="334156"/>
                </a:solidFill>
                <a:latin typeface="Calibri"/>
                <a:cs typeface="Calibri"/>
              </a:rPr>
              <a:t> </a:t>
            </a:r>
            <a:r>
              <a:rPr sz="1200" spc="75" dirty="0">
                <a:solidFill>
                  <a:srgbClr val="334156"/>
                </a:solidFill>
                <a:latin typeface="Calibri"/>
                <a:cs typeface="Calibri"/>
              </a:rPr>
              <a:t>gen</a:t>
            </a:r>
            <a:r>
              <a:rPr sz="1200" spc="55" dirty="0">
                <a:solidFill>
                  <a:srgbClr val="334156"/>
                </a:solidFill>
                <a:latin typeface="Calibri"/>
                <a:cs typeface="Calibri"/>
              </a:rPr>
              <a:t>era</a:t>
            </a:r>
            <a:r>
              <a:rPr sz="1200" spc="70" dirty="0">
                <a:solidFill>
                  <a:srgbClr val="334156"/>
                </a:solidFill>
                <a:latin typeface="Calibri"/>
                <a:cs typeface="Calibri"/>
              </a:rPr>
              <a:t>te</a:t>
            </a:r>
            <a:r>
              <a:rPr sz="1200" spc="65" dirty="0">
                <a:solidFill>
                  <a:srgbClr val="334156"/>
                </a:solidFill>
                <a:latin typeface="Calibri"/>
                <a:cs typeface="Calibri"/>
              </a:rPr>
              <a:t> the</a:t>
            </a:r>
            <a:r>
              <a:rPr sz="1200" spc="40" dirty="0">
                <a:solidFill>
                  <a:srgbClr val="334156"/>
                </a:solidFill>
                <a:latin typeface="Calibri"/>
                <a:cs typeface="Calibri"/>
              </a:rPr>
              <a:t> </a:t>
            </a:r>
            <a:r>
              <a:rPr sz="1200" spc="45" dirty="0">
                <a:solidFill>
                  <a:srgbClr val="334156"/>
                </a:solidFill>
                <a:latin typeface="Calibri"/>
                <a:cs typeface="Calibri"/>
              </a:rPr>
              <a:t>hig</a:t>
            </a:r>
            <a:r>
              <a:rPr sz="1200" spc="50" dirty="0">
                <a:solidFill>
                  <a:srgbClr val="334156"/>
                </a:solidFill>
                <a:latin typeface="Calibri"/>
                <a:cs typeface="Calibri"/>
              </a:rPr>
              <a:t>h</a:t>
            </a:r>
            <a:r>
              <a:rPr sz="1200" spc="85" dirty="0">
                <a:solidFill>
                  <a:srgbClr val="334156"/>
                </a:solidFill>
                <a:latin typeface="Calibri"/>
                <a:cs typeface="Calibri"/>
              </a:rPr>
              <a:t>est</a:t>
            </a:r>
            <a:r>
              <a:rPr sz="1200" spc="45" dirty="0">
                <a:solidFill>
                  <a:srgbClr val="334156"/>
                </a:solidFill>
                <a:latin typeface="Calibri"/>
                <a:cs typeface="Calibri"/>
              </a:rPr>
              <a:t> </a:t>
            </a:r>
            <a:r>
              <a:rPr sz="1200" spc="10" dirty="0">
                <a:solidFill>
                  <a:srgbClr val="334156"/>
                </a:solidFill>
                <a:latin typeface="Calibri"/>
                <a:cs typeface="Calibri"/>
              </a:rPr>
              <a:t>r</a:t>
            </a:r>
            <a:r>
              <a:rPr sz="1200" spc="70" dirty="0">
                <a:solidFill>
                  <a:srgbClr val="334156"/>
                </a:solidFill>
                <a:latin typeface="Calibri"/>
                <a:cs typeface="Calibri"/>
              </a:rPr>
              <a:t>evenu</a:t>
            </a:r>
            <a:r>
              <a:rPr sz="1200" spc="-5" dirty="0">
                <a:solidFill>
                  <a:srgbClr val="334156"/>
                </a:solidFill>
                <a:latin typeface="Calibri"/>
                <a:cs typeface="Calibri"/>
              </a:rPr>
              <a:t>e,</a:t>
            </a:r>
            <a:r>
              <a:rPr sz="1200" spc="65" dirty="0">
                <a:solidFill>
                  <a:srgbClr val="334156"/>
                </a:solidFill>
                <a:latin typeface="Calibri"/>
                <a:cs typeface="Calibri"/>
              </a:rPr>
              <a:t> </a:t>
            </a:r>
            <a:r>
              <a:rPr sz="1200" spc="114" dirty="0">
                <a:solidFill>
                  <a:srgbClr val="334156"/>
                </a:solidFill>
                <a:latin typeface="Calibri"/>
                <a:cs typeface="Calibri"/>
              </a:rPr>
              <a:t>m</a:t>
            </a:r>
            <a:r>
              <a:rPr sz="1200" spc="60" dirty="0">
                <a:solidFill>
                  <a:srgbClr val="334156"/>
                </a:solidFill>
                <a:latin typeface="Calibri"/>
                <a:cs typeface="Calibri"/>
              </a:rPr>
              <a:t>a</a:t>
            </a:r>
            <a:r>
              <a:rPr sz="1200" spc="50" dirty="0">
                <a:solidFill>
                  <a:srgbClr val="334156"/>
                </a:solidFill>
                <a:latin typeface="Calibri"/>
                <a:cs typeface="Calibri"/>
              </a:rPr>
              <a:t>king</a:t>
            </a:r>
            <a:r>
              <a:rPr sz="1200" spc="35" dirty="0">
                <a:solidFill>
                  <a:srgbClr val="334156"/>
                </a:solidFill>
                <a:latin typeface="Calibri"/>
                <a:cs typeface="Calibri"/>
              </a:rPr>
              <a:t> </a:t>
            </a:r>
            <a:r>
              <a:rPr sz="1200" spc="75" dirty="0">
                <a:solidFill>
                  <a:srgbClr val="334156"/>
                </a:solidFill>
                <a:latin typeface="Calibri"/>
                <a:cs typeface="Calibri"/>
              </a:rPr>
              <a:t>them</a:t>
            </a:r>
            <a:r>
              <a:rPr sz="1200" spc="45" dirty="0">
                <a:solidFill>
                  <a:srgbClr val="334156"/>
                </a:solidFill>
                <a:latin typeface="Calibri"/>
                <a:cs typeface="Calibri"/>
              </a:rPr>
              <a:t> k</a:t>
            </a:r>
            <a:r>
              <a:rPr sz="1200" spc="100" dirty="0">
                <a:solidFill>
                  <a:srgbClr val="334156"/>
                </a:solidFill>
                <a:latin typeface="Calibri"/>
                <a:cs typeface="Calibri"/>
              </a:rPr>
              <a:t>ey</a:t>
            </a:r>
            <a:r>
              <a:rPr sz="1200" spc="30" dirty="0">
                <a:solidFill>
                  <a:srgbClr val="334156"/>
                </a:solidFill>
                <a:latin typeface="Calibri"/>
                <a:cs typeface="Calibri"/>
              </a:rPr>
              <a:t> </a:t>
            </a:r>
            <a:r>
              <a:rPr sz="1200" spc="114" dirty="0">
                <a:solidFill>
                  <a:srgbClr val="334156"/>
                </a:solidFill>
                <a:latin typeface="Calibri"/>
                <a:cs typeface="Calibri"/>
              </a:rPr>
              <a:t>m</a:t>
            </a:r>
            <a:r>
              <a:rPr sz="1200" spc="50" dirty="0">
                <a:solidFill>
                  <a:srgbClr val="334156"/>
                </a:solidFill>
                <a:latin typeface="Calibri"/>
                <a:cs typeface="Calibri"/>
              </a:rPr>
              <a:t>a</a:t>
            </a:r>
            <a:r>
              <a:rPr sz="1200" spc="30" dirty="0">
                <a:solidFill>
                  <a:srgbClr val="334156"/>
                </a:solidFill>
                <a:latin typeface="Calibri"/>
                <a:cs typeface="Calibri"/>
              </a:rPr>
              <a:t>r</a:t>
            </a:r>
            <a:r>
              <a:rPr sz="1200" spc="45" dirty="0">
                <a:solidFill>
                  <a:srgbClr val="334156"/>
                </a:solidFill>
                <a:latin typeface="Calibri"/>
                <a:cs typeface="Calibri"/>
              </a:rPr>
              <a:t>k</a:t>
            </a:r>
            <a:r>
              <a:rPr sz="1200" spc="70" dirty="0">
                <a:solidFill>
                  <a:srgbClr val="334156"/>
                </a:solidFill>
                <a:latin typeface="Calibri"/>
                <a:cs typeface="Calibri"/>
              </a:rPr>
              <a:t>et</a:t>
            </a:r>
            <a:r>
              <a:rPr sz="1200" spc="125" dirty="0">
                <a:solidFill>
                  <a:srgbClr val="334156"/>
                </a:solidFill>
                <a:latin typeface="Calibri"/>
                <a:cs typeface="Calibri"/>
              </a:rPr>
              <a:t>s</a:t>
            </a:r>
            <a:r>
              <a:rPr sz="1200" spc="40" dirty="0">
                <a:solidFill>
                  <a:srgbClr val="334156"/>
                </a:solidFill>
                <a:latin typeface="Calibri"/>
                <a:cs typeface="Calibri"/>
              </a:rPr>
              <a:t> f</a:t>
            </a:r>
            <a:r>
              <a:rPr sz="1200" spc="55" dirty="0">
                <a:solidFill>
                  <a:srgbClr val="334156"/>
                </a:solidFill>
                <a:latin typeface="Calibri"/>
                <a:cs typeface="Calibri"/>
              </a:rPr>
              <a:t>o</a:t>
            </a:r>
            <a:r>
              <a:rPr sz="1200" spc="15" dirty="0">
                <a:solidFill>
                  <a:srgbClr val="334156"/>
                </a:solidFill>
                <a:latin typeface="Calibri"/>
                <a:cs typeface="Calibri"/>
              </a:rPr>
              <a:t>r</a:t>
            </a:r>
            <a:r>
              <a:rPr sz="1200" spc="70" dirty="0">
                <a:solidFill>
                  <a:srgbClr val="334156"/>
                </a:solidFill>
                <a:latin typeface="Calibri"/>
                <a:cs typeface="Calibri"/>
              </a:rPr>
              <a:t> </a:t>
            </a:r>
            <a:r>
              <a:rPr sz="1200" spc="65" dirty="0">
                <a:solidFill>
                  <a:srgbClr val="334156"/>
                </a:solidFill>
                <a:latin typeface="Calibri"/>
                <a:cs typeface="Calibri"/>
              </a:rPr>
              <a:t>R</a:t>
            </a:r>
            <a:r>
              <a:rPr sz="1200" spc="50" dirty="0">
                <a:solidFill>
                  <a:srgbClr val="334156"/>
                </a:solidFill>
                <a:latin typeface="Calibri"/>
                <a:cs typeface="Calibri"/>
              </a:rPr>
              <a:t>o</a:t>
            </a:r>
            <a:r>
              <a:rPr sz="1200" spc="110" dirty="0">
                <a:solidFill>
                  <a:srgbClr val="334156"/>
                </a:solidFill>
                <a:latin typeface="Calibri"/>
                <a:cs typeface="Calibri"/>
              </a:rPr>
              <a:t>c</a:t>
            </a:r>
            <a:r>
              <a:rPr sz="1200" spc="114" dirty="0">
                <a:solidFill>
                  <a:srgbClr val="334156"/>
                </a:solidFill>
                <a:latin typeface="Calibri"/>
                <a:cs typeface="Calibri"/>
              </a:rPr>
              <a:t>k</a:t>
            </a:r>
            <a:r>
              <a:rPr sz="1200" spc="90" dirty="0">
                <a:solidFill>
                  <a:srgbClr val="334156"/>
                </a:solidFill>
                <a:latin typeface="Calibri"/>
                <a:cs typeface="Calibri"/>
              </a:rPr>
              <a:t>bust</a:t>
            </a:r>
            <a:r>
              <a:rPr sz="1200" spc="50" dirty="0">
                <a:solidFill>
                  <a:srgbClr val="334156"/>
                </a:solidFill>
                <a:latin typeface="Calibri"/>
                <a:cs typeface="Calibri"/>
              </a:rPr>
              <a:t>er </a:t>
            </a:r>
            <a:r>
              <a:rPr sz="1200" spc="100" dirty="0">
                <a:solidFill>
                  <a:srgbClr val="334156"/>
                </a:solidFill>
                <a:latin typeface="Calibri"/>
                <a:cs typeface="Calibri"/>
              </a:rPr>
              <a:t>St</a:t>
            </a:r>
            <a:r>
              <a:rPr sz="1200" spc="45" dirty="0">
                <a:solidFill>
                  <a:srgbClr val="334156"/>
                </a:solidFill>
                <a:latin typeface="Calibri"/>
                <a:cs typeface="Calibri"/>
              </a:rPr>
              <a:t>ealth</a:t>
            </a:r>
            <a:r>
              <a:rPr sz="1200" spc="25" dirty="0">
                <a:solidFill>
                  <a:srgbClr val="334156"/>
                </a:solidFill>
                <a:latin typeface="Calibri"/>
                <a:cs typeface="Calibri"/>
              </a:rPr>
              <a:t> </a:t>
            </a:r>
            <a:r>
              <a:rPr sz="1200" spc="65" dirty="0">
                <a:solidFill>
                  <a:srgbClr val="334156"/>
                </a:solidFill>
                <a:latin typeface="Calibri"/>
                <a:cs typeface="Calibri"/>
              </a:rPr>
              <a:t>to</a:t>
            </a:r>
            <a:r>
              <a:rPr sz="1200" spc="40" dirty="0">
                <a:solidFill>
                  <a:srgbClr val="334156"/>
                </a:solidFill>
                <a:latin typeface="Calibri"/>
                <a:cs typeface="Calibri"/>
              </a:rPr>
              <a:t> </a:t>
            </a:r>
            <a:r>
              <a:rPr sz="1200" spc="45" dirty="0">
                <a:solidFill>
                  <a:srgbClr val="334156"/>
                </a:solidFill>
                <a:latin typeface="Calibri"/>
                <a:cs typeface="Calibri"/>
              </a:rPr>
              <a:t>prio</a:t>
            </a:r>
            <a:r>
              <a:rPr sz="1200" spc="30" dirty="0">
                <a:solidFill>
                  <a:srgbClr val="334156"/>
                </a:solidFill>
                <a:latin typeface="Calibri"/>
                <a:cs typeface="Calibri"/>
              </a:rPr>
              <a:t>rit</a:t>
            </a:r>
            <a:r>
              <a:rPr sz="1200" spc="50" dirty="0">
                <a:solidFill>
                  <a:srgbClr val="334156"/>
                </a:solidFill>
                <a:latin typeface="Calibri"/>
                <a:cs typeface="Calibri"/>
              </a:rPr>
              <a:t>ize</a:t>
            </a:r>
            <a:r>
              <a:rPr sz="1200" spc="40" dirty="0">
                <a:solidFill>
                  <a:srgbClr val="334156"/>
                </a:solidFill>
                <a:latin typeface="Calibri"/>
                <a:cs typeface="Calibri"/>
              </a:rPr>
              <a:t> </a:t>
            </a:r>
            <a:r>
              <a:rPr sz="1200" spc="30" dirty="0">
                <a:solidFill>
                  <a:srgbClr val="334156"/>
                </a:solidFill>
                <a:latin typeface="Calibri"/>
                <a:cs typeface="Calibri"/>
              </a:rPr>
              <a:t>in</a:t>
            </a:r>
            <a:r>
              <a:rPr sz="1200" spc="35" dirty="0">
                <a:solidFill>
                  <a:srgbClr val="334156"/>
                </a:solidFill>
                <a:latin typeface="Calibri"/>
                <a:cs typeface="Calibri"/>
              </a:rPr>
              <a:t> </a:t>
            </a:r>
            <a:r>
              <a:rPr sz="1200" spc="30" dirty="0">
                <a:solidFill>
                  <a:srgbClr val="334156"/>
                </a:solidFill>
                <a:latin typeface="Calibri"/>
                <a:cs typeface="Calibri"/>
              </a:rPr>
              <a:t>f</a:t>
            </a:r>
            <a:r>
              <a:rPr sz="1200" spc="45" dirty="0">
                <a:solidFill>
                  <a:srgbClr val="334156"/>
                </a:solidFill>
                <a:latin typeface="Calibri"/>
                <a:cs typeface="Calibri"/>
              </a:rPr>
              <a:t>u</a:t>
            </a:r>
            <a:r>
              <a:rPr sz="1200" spc="50" dirty="0">
                <a:solidFill>
                  <a:srgbClr val="334156"/>
                </a:solidFill>
                <a:latin typeface="Calibri"/>
                <a:cs typeface="Calibri"/>
              </a:rPr>
              <a:t>ture</a:t>
            </a:r>
            <a:r>
              <a:rPr sz="1200" spc="60" dirty="0">
                <a:solidFill>
                  <a:srgbClr val="334156"/>
                </a:solidFill>
                <a:latin typeface="Calibri"/>
                <a:cs typeface="Calibri"/>
              </a:rPr>
              <a:t> g</a:t>
            </a:r>
            <a:r>
              <a:rPr sz="1200" spc="35" dirty="0">
                <a:solidFill>
                  <a:srgbClr val="334156"/>
                </a:solidFill>
                <a:latin typeface="Calibri"/>
                <a:cs typeface="Calibri"/>
              </a:rPr>
              <a:t>r</a:t>
            </a:r>
            <a:r>
              <a:rPr sz="1200" spc="50" dirty="0">
                <a:solidFill>
                  <a:srgbClr val="334156"/>
                </a:solidFill>
                <a:latin typeface="Calibri"/>
                <a:cs typeface="Calibri"/>
              </a:rPr>
              <a:t>o</a:t>
            </a:r>
            <a:r>
              <a:rPr sz="1200" spc="55" dirty="0">
                <a:solidFill>
                  <a:srgbClr val="334156"/>
                </a:solidFill>
                <a:latin typeface="Calibri"/>
                <a:cs typeface="Calibri"/>
              </a:rPr>
              <a:t>wth</a:t>
            </a:r>
            <a:r>
              <a:rPr sz="1200" spc="50" dirty="0">
                <a:solidFill>
                  <a:srgbClr val="334156"/>
                </a:solidFill>
                <a:latin typeface="Calibri"/>
                <a:cs typeface="Calibri"/>
              </a:rPr>
              <a:t> </a:t>
            </a:r>
            <a:r>
              <a:rPr sz="1200" spc="95" dirty="0">
                <a:solidFill>
                  <a:srgbClr val="334156"/>
                </a:solidFill>
                <a:latin typeface="Calibri"/>
                <a:cs typeface="Calibri"/>
              </a:rPr>
              <a:t>st</a:t>
            </a:r>
            <a:r>
              <a:rPr sz="1200" spc="10" dirty="0">
                <a:solidFill>
                  <a:srgbClr val="334156"/>
                </a:solidFill>
                <a:latin typeface="Calibri"/>
                <a:cs typeface="Calibri"/>
              </a:rPr>
              <a:t>r</a:t>
            </a:r>
            <a:r>
              <a:rPr sz="1200" spc="70" dirty="0">
                <a:solidFill>
                  <a:srgbClr val="334156"/>
                </a:solidFill>
                <a:latin typeface="Calibri"/>
                <a:cs typeface="Calibri"/>
              </a:rPr>
              <a:t>ate</a:t>
            </a:r>
            <a:r>
              <a:rPr sz="1200" spc="45" dirty="0">
                <a:solidFill>
                  <a:srgbClr val="334156"/>
                </a:solidFill>
                <a:latin typeface="Calibri"/>
                <a:cs typeface="Calibri"/>
              </a:rPr>
              <a:t>gies.</a:t>
            </a:r>
            <a:endParaRPr sz="1200">
              <a:latin typeface="Calibri"/>
              <a:cs typeface="Calibri"/>
            </a:endParaRPr>
          </a:p>
        </p:txBody>
      </p:sp>
      <p:sp>
        <p:nvSpPr>
          <p:cNvPr id="23" name="object 23"/>
          <p:cNvSpPr txBox="1">
            <a:spLocks noGrp="1"/>
          </p:cNvSpPr>
          <p:nvPr>
            <p:ph type="title"/>
          </p:nvPr>
        </p:nvSpPr>
        <p:spPr>
          <a:xfrm>
            <a:off x="744232" y="101270"/>
            <a:ext cx="7773338" cy="1197133"/>
          </a:xfrm>
          <a:prstGeom prst="rect">
            <a:avLst/>
          </a:prstGeom>
        </p:spPr>
        <p:txBody>
          <a:bodyPr vert="horz" wrap="square" lIns="0" tIns="0" rIns="0" bIns="0" rtlCol="0">
            <a:spAutoFit/>
          </a:bodyPr>
          <a:lstStyle/>
          <a:p>
            <a:pPr marL="12700">
              <a:lnSpc>
                <a:spcPct val="100000"/>
              </a:lnSpc>
            </a:pPr>
            <a:r>
              <a:rPr spc="195" dirty="0"/>
              <a:t>Rockbu</a:t>
            </a:r>
            <a:r>
              <a:rPr spc="140" dirty="0"/>
              <a:t>s</a:t>
            </a:r>
            <a:r>
              <a:rPr spc="150" dirty="0"/>
              <a:t>ter</a:t>
            </a:r>
            <a:r>
              <a:rPr spc="-105" dirty="0"/>
              <a:t> </a:t>
            </a:r>
            <a:r>
              <a:rPr spc="-290" dirty="0"/>
              <a:t>/</a:t>
            </a:r>
            <a:r>
              <a:rPr spc="-85" dirty="0"/>
              <a:t> </a:t>
            </a:r>
            <a:r>
              <a:rPr spc="185" dirty="0"/>
              <a:t>Re</a:t>
            </a:r>
            <a:r>
              <a:rPr spc="150" dirty="0"/>
              <a:t>c</a:t>
            </a:r>
            <a:r>
              <a:rPr spc="100" dirty="0"/>
              <a:t>o</a:t>
            </a:r>
            <a:r>
              <a:rPr spc="145" dirty="0"/>
              <a:t>mmenda</a:t>
            </a:r>
            <a:r>
              <a:rPr spc="75" dirty="0"/>
              <a:t>ti</a:t>
            </a:r>
            <a:r>
              <a:rPr spc="160" dirty="0"/>
              <a:t>o</a:t>
            </a:r>
            <a:r>
              <a:rPr spc="220" dirty="0"/>
              <a:t>ns</a:t>
            </a:r>
          </a:p>
        </p:txBody>
      </p:sp>
      <p:sp>
        <p:nvSpPr>
          <p:cNvPr id="24" name="object 24"/>
          <p:cNvSpPr txBox="1"/>
          <p:nvPr/>
        </p:nvSpPr>
        <p:spPr>
          <a:xfrm>
            <a:off x="767283" y="2811378"/>
            <a:ext cx="4077970" cy="1047750"/>
          </a:xfrm>
          <a:prstGeom prst="rect">
            <a:avLst/>
          </a:prstGeom>
        </p:spPr>
        <p:txBody>
          <a:bodyPr vert="horz" wrap="square" lIns="0" tIns="0" rIns="0" bIns="0" rtlCol="0">
            <a:spAutoFit/>
          </a:bodyPr>
          <a:lstStyle/>
          <a:p>
            <a:pPr marL="329565" marR="5080" indent="-316865">
              <a:lnSpc>
                <a:spcPct val="114999"/>
              </a:lnSpc>
              <a:buClr>
                <a:srgbClr val="334156"/>
              </a:buClr>
              <a:buSzPct val="116666"/>
              <a:buFont typeface="MS Gothic"/>
              <a:buChar char="✓"/>
              <a:tabLst>
                <a:tab pos="330200" algn="l"/>
              </a:tabLst>
            </a:pPr>
            <a:r>
              <a:rPr sz="1200" spc="5" dirty="0">
                <a:solidFill>
                  <a:srgbClr val="334156"/>
                </a:solidFill>
                <a:latin typeface="Calibri"/>
                <a:cs typeface="Calibri"/>
              </a:rPr>
              <a:t>I</a:t>
            </a:r>
            <a:r>
              <a:rPr sz="1200" spc="10" dirty="0">
                <a:solidFill>
                  <a:srgbClr val="334156"/>
                </a:solidFill>
                <a:latin typeface="Calibri"/>
                <a:cs typeface="Calibri"/>
              </a:rPr>
              <a:t>n</a:t>
            </a:r>
            <a:r>
              <a:rPr sz="1200" spc="100" dirty="0">
                <a:solidFill>
                  <a:srgbClr val="334156"/>
                </a:solidFill>
                <a:latin typeface="Calibri"/>
                <a:cs typeface="Calibri"/>
              </a:rPr>
              <a:t>c</a:t>
            </a:r>
            <a:r>
              <a:rPr sz="1200" spc="75" dirty="0">
                <a:solidFill>
                  <a:srgbClr val="334156"/>
                </a:solidFill>
                <a:latin typeface="Calibri"/>
                <a:cs typeface="Calibri"/>
              </a:rPr>
              <a:t>r</a:t>
            </a:r>
            <a:r>
              <a:rPr sz="1200" spc="85" dirty="0">
                <a:solidFill>
                  <a:srgbClr val="334156"/>
                </a:solidFill>
                <a:latin typeface="Calibri"/>
                <a:cs typeface="Calibri"/>
              </a:rPr>
              <a:t>ease</a:t>
            </a:r>
            <a:r>
              <a:rPr sz="1200" spc="60" dirty="0">
                <a:solidFill>
                  <a:srgbClr val="334156"/>
                </a:solidFill>
                <a:latin typeface="Calibri"/>
                <a:cs typeface="Calibri"/>
              </a:rPr>
              <a:t> </a:t>
            </a:r>
            <a:r>
              <a:rPr sz="1200" spc="40" dirty="0">
                <a:solidFill>
                  <a:srgbClr val="334156"/>
                </a:solidFill>
                <a:latin typeface="Calibri"/>
                <a:cs typeface="Calibri"/>
              </a:rPr>
              <a:t>f</a:t>
            </a:r>
            <a:r>
              <a:rPr sz="1200" spc="55" dirty="0">
                <a:solidFill>
                  <a:srgbClr val="334156"/>
                </a:solidFill>
                <a:latin typeface="Calibri"/>
                <a:cs typeface="Calibri"/>
              </a:rPr>
              <a:t>o</a:t>
            </a:r>
            <a:r>
              <a:rPr sz="1200" spc="114" dirty="0">
                <a:solidFill>
                  <a:srgbClr val="334156"/>
                </a:solidFill>
                <a:latin typeface="Calibri"/>
                <a:cs typeface="Calibri"/>
              </a:rPr>
              <a:t>cus</a:t>
            </a:r>
            <a:r>
              <a:rPr sz="1200" spc="45" dirty="0">
                <a:solidFill>
                  <a:srgbClr val="334156"/>
                </a:solidFill>
                <a:latin typeface="Calibri"/>
                <a:cs typeface="Calibri"/>
              </a:rPr>
              <a:t> </a:t>
            </a:r>
            <a:r>
              <a:rPr sz="1200" spc="60" dirty="0">
                <a:solidFill>
                  <a:srgbClr val="334156"/>
                </a:solidFill>
                <a:latin typeface="Calibri"/>
                <a:cs typeface="Calibri"/>
              </a:rPr>
              <a:t>on</a:t>
            </a:r>
            <a:r>
              <a:rPr sz="1200" spc="45" dirty="0">
                <a:solidFill>
                  <a:srgbClr val="334156"/>
                </a:solidFill>
                <a:latin typeface="Calibri"/>
                <a:cs typeface="Calibri"/>
              </a:rPr>
              <a:t> </a:t>
            </a:r>
            <a:r>
              <a:rPr sz="1200" spc="125" dirty="0">
                <a:solidFill>
                  <a:srgbClr val="334156"/>
                </a:solidFill>
                <a:latin typeface="Calibri"/>
                <a:cs typeface="Calibri"/>
              </a:rPr>
              <a:t>Sp</a:t>
            </a:r>
            <a:r>
              <a:rPr sz="1200" spc="55" dirty="0">
                <a:solidFill>
                  <a:srgbClr val="334156"/>
                </a:solidFill>
                <a:latin typeface="Calibri"/>
                <a:cs typeface="Calibri"/>
              </a:rPr>
              <a:t>o</a:t>
            </a:r>
            <a:r>
              <a:rPr sz="1200" spc="25" dirty="0">
                <a:solidFill>
                  <a:srgbClr val="334156"/>
                </a:solidFill>
                <a:latin typeface="Calibri"/>
                <a:cs typeface="Calibri"/>
              </a:rPr>
              <a:t>r</a:t>
            </a:r>
            <a:r>
              <a:rPr sz="1200" spc="95" dirty="0">
                <a:solidFill>
                  <a:srgbClr val="334156"/>
                </a:solidFill>
                <a:latin typeface="Calibri"/>
                <a:cs typeface="Calibri"/>
              </a:rPr>
              <a:t>ts</a:t>
            </a:r>
            <a:r>
              <a:rPr sz="1200" spc="-90" dirty="0">
                <a:solidFill>
                  <a:srgbClr val="334156"/>
                </a:solidFill>
                <a:latin typeface="Calibri"/>
                <a:cs typeface="Calibri"/>
              </a:rPr>
              <a:t>,</a:t>
            </a:r>
            <a:r>
              <a:rPr sz="1200" spc="30" dirty="0">
                <a:solidFill>
                  <a:srgbClr val="334156"/>
                </a:solidFill>
                <a:latin typeface="Calibri"/>
                <a:cs typeface="Calibri"/>
              </a:rPr>
              <a:t> </a:t>
            </a:r>
            <a:r>
              <a:rPr sz="1200" spc="125" dirty="0">
                <a:solidFill>
                  <a:srgbClr val="334156"/>
                </a:solidFill>
                <a:latin typeface="Calibri"/>
                <a:cs typeface="Calibri"/>
              </a:rPr>
              <a:t>Sc</a:t>
            </a:r>
            <a:r>
              <a:rPr sz="1200" spc="75" dirty="0">
                <a:solidFill>
                  <a:srgbClr val="334156"/>
                </a:solidFill>
                <a:latin typeface="Calibri"/>
                <a:cs typeface="Calibri"/>
              </a:rPr>
              <a:t>i</a:t>
            </a:r>
            <a:r>
              <a:rPr sz="1200" spc="240" dirty="0">
                <a:solidFill>
                  <a:srgbClr val="334156"/>
                </a:solidFill>
                <a:latin typeface="Calibri"/>
                <a:cs typeface="Calibri"/>
              </a:rPr>
              <a:t>-</a:t>
            </a:r>
            <a:r>
              <a:rPr sz="1200" spc="60" dirty="0">
                <a:solidFill>
                  <a:srgbClr val="334156"/>
                </a:solidFill>
                <a:latin typeface="Calibri"/>
                <a:cs typeface="Calibri"/>
              </a:rPr>
              <a:t>F</a:t>
            </a:r>
            <a:r>
              <a:rPr sz="1200" spc="30" dirty="0">
                <a:solidFill>
                  <a:srgbClr val="334156"/>
                </a:solidFill>
                <a:latin typeface="Calibri"/>
                <a:cs typeface="Calibri"/>
              </a:rPr>
              <a:t>i</a:t>
            </a:r>
            <a:r>
              <a:rPr sz="1200" spc="-90" dirty="0">
                <a:solidFill>
                  <a:srgbClr val="334156"/>
                </a:solidFill>
                <a:latin typeface="Calibri"/>
                <a:cs typeface="Calibri"/>
              </a:rPr>
              <a:t>,</a:t>
            </a:r>
            <a:r>
              <a:rPr sz="1200" spc="30" dirty="0">
                <a:solidFill>
                  <a:srgbClr val="334156"/>
                </a:solidFill>
                <a:latin typeface="Calibri"/>
                <a:cs typeface="Calibri"/>
              </a:rPr>
              <a:t> </a:t>
            </a:r>
            <a:r>
              <a:rPr sz="1200" spc="90" dirty="0">
                <a:solidFill>
                  <a:srgbClr val="334156"/>
                </a:solidFill>
                <a:latin typeface="Calibri"/>
                <a:cs typeface="Calibri"/>
              </a:rPr>
              <a:t>A</a:t>
            </a:r>
            <a:r>
              <a:rPr sz="1200" spc="55" dirty="0">
                <a:solidFill>
                  <a:srgbClr val="334156"/>
                </a:solidFill>
                <a:latin typeface="Calibri"/>
                <a:cs typeface="Calibri"/>
              </a:rPr>
              <a:t>nim</a:t>
            </a:r>
            <a:r>
              <a:rPr sz="1200" spc="45" dirty="0">
                <a:solidFill>
                  <a:srgbClr val="334156"/>
                </a:solidFill>
                <a:latin typeface="Calibri"/>
                <a:cs typeface="Calibri"/>
              </a:rPr>
              <a:t>ati</a:t>
            </a:r>
            <a:r>
              <a:rPr sz="1200" spc="60" dirty="0">
                <a:solidFill>
                  <a:srgbClr val="334156"/>
                </a:solidFill>
                <a:latin typeface="Calibri"/>
                <a:cs typeface="Calibri"/>
              </a:rPr>
              <a:t>on</a:t>
            </a:r>
            <a:r>
              <a:rPr sz="1200" spc="45" dirty="0">
                <a:solidFill>
                  <a:srgbClr val="334156"/>
                </a:solidFill>
                <a:latin typeface="Calibri"/>
                <a:cs typeface="Calibri"/>
              </a:rPr>
              <a:t> </a:t>
            </a:r>
            <a:r>
              <a:rPr sz="1200" spc="55" dirty="0">
                <a:solidFill>
                  <a:srgbClr val="334156"/>
                </a:solidFill>
                <a:latin typeface="Calibri"/>
                <a:cs typeface="Calibri"/>
              </a:rPr>
              <a:t>an</a:t>
            </a:r>
            <a:r>
              <a:rPr sz="1200" spc="114" dirty="0">
                <a:solidFill>
                  <a:srgbClr val="334156"/>
                </a:solidFill>
                <a:latin typeface="Calibri"/>
                <a:cs typeface="Calibri"/>
              </a:rPr>
              <a:t>d</a:t>
            </a:r>
            <a:r>
              <a:rPr sz="1200" spc="50" dirty="0">
                <a:solidFill>
                  <a:srgbClr val="334156"/>
                </a:solidFill>
                <a:latin typeface="Calibri"/>
                <a:cs typeface="Calibri"/>
              </a:rPr>
              <a:t> </a:t>
            </a:r>
            <a:r>
              <a:rPr sz="1200" spc="95" dirty="0">
                <a:solidFill>
                  <a:srgbClr val="334156"/>
                </a:solidFill>
                <a:latin typeface="Calibri"/>
                <a:cs typeface="Calibri"/>
              </a:rPr>
              <a:t>D</a:t>
            </a:r>
            <a:r>
              <a:rPr sz="1200" spc="10" dirty="0">
                <a:solidFill>
                  <a:srgbClr val="334156"/>
                </a:solidFill>
                <a:latin typeface="Calibri"/>
                <a:cs typeface="Calibri"/>
              </a:rPr>
              <a:t>r</a:t>
            </a:r>
            <a:r>
              <a:rPr sz="1200" spc="80" dirty="0">
                <a:solidFill>
                  <a:srgbClr val="334156"/>
                </a:solidFill>
                <a:latin typeface="Calibri"/>
                <a:cs typeface="Calibri"/>
              </a:rPr>
              <a:t>ama</a:t>
            </a:r>
            <a:r>
              <a:rPr sz="1200" spc="35" dirty="0">
                <a:solidFill>
                  <a:srgbClr val="334156"/>
                </a:solidFill>
                <a:latin typeface="Calibri"/>
                <a:cs typeface="Calibri"/>
              </a:rPr>
              <a:t> </a:t>
            </a:r>
            <a:r>
              <a:rPr sz="1200" spc="114" dirty="0">
                <a:solidFill>
                  <a:srgbClr val="334156"/>
                </a:solidFill>
                <a:latin typeface="Calibri"/>
                <a:cs typeface="Calibri"/>
              </a:rPr>
              <a:t>m</a:t>
            </a:r>
            <a:r>
              <a:rPr sz="1200" spc="80" dirty="0">
                <a:solidFill>
                  <a:srgbClr val="334156"/>
                </a:solidFill>
                <a:latin typeface="Calibri"/>
                <a:cs typeface="Calibri"/>
              </a:rPr>
              <a:t>o</a:t>
            </a:r>
            <a:r>
              <a:rPr sz="1200" spc="65" dirty="0">
                <a:solidFill>
                  <a:srgbClr val="334156"/>
                </a:solidFill>
                <a:latin typeface="Calibri"/>
                <a:cs typeface="Calibri"/>
              </a:rPr>
              <a:t>v</a:t>
            </a:r>
            <a:r>
              <a:rPr sz="1200" spc="30" dirty="0">
                <a:solidFill>
                  <a:srgbClr val="334156"/>
                </a:solidFill>
                <a:latin typeface="Calibri"/>
                <a:cs typeface="Calibri"/>
              </a:rPr>
              <a:t>ies,</a:t>
            </a:r>
            <a:r>
              <a:rPr sz="1200" spc="40" dirty="0">
                <a:solidFill>
                  <a:srgbClr val="334156"/>
                </a:solidFill>
                <a:latin typeface="Calibri"/>
                <a:cs typeface="Calibri"/>
              </a:rPr>
              <a:t> </a:t>
            </a:r>
            <a:r>
              <a:rPr sz="1200" spc="35" dirty="0">
                <a:solidFill>
                  <a:srgbClr val="334156"/>
                </a:solidFill>
                <a:latin typeface="Calibri"/>
                <a:cs typeface="Calibri"/>
              </a:rPr>
              <a:t>w</a:t>
            </a:r>
            <a:r>
              <a:rPr sz="1200" spc="70" dirty="0">
                <a:solidFill>
                  <a:srgbClr val="334156"/>
                </a:solidFill>
                <a:latin typeface="Calibri"/>
                <a:cs typeface="Calibri"/>
              </a:rPr>
              <a:t>hich</a:t>
            </a:r>
            <a:r>
              <a:rPr sz="1200" spc="45" dirty="0">
                <a:solidFill>
                  <a:srgbClr val="334156"/>
                </a:solidFill>
                <a:latin typeface="Calibri"/>
                <a:cs typeface="Calibri"/>
              </a:rPr>
              <a:t> </a:t>
            </a:r>
            <a:r>
              <a:rPr sz="1200" spc="100" dirty="0">
                <a:solidFill>
                  <a:srgbClr val="334156"/>
                </a:solidFill>
                <a:latin typeface="Calibri"/>
                <a:cs typeface="Calibri"/>
              </a:rPr>
              <a:t>de</a:t>
            </a:r>
            <a:r>
              <a:rPr sz="1200" spc="114" dirty="0">
                <a:solidFill>
                  <a:srgbClr val="334156"/>
                </a:solidFill>
                <a:latin typeface="Calibri"/>
                <a:cs typeface="Calibri"/>
              </a:rPr>
              <a:t>m</a:t>
            </a:r>
            <a:r>
              <a:rPr sz="1200" spc="60" dirty="0">
                <a:solidFill>
                  <a:srgbClr val="334156"/>
                </a:solidFill>
                <a:latin typeface="Calibri"/>
                <a:cs typeface="Calibri"/>
              </a:rPr>
              <a:t>o</a:t>
            </a:r>
            <a:r>
              <a:rPr sz="1200" spc="55" dirty="0">
                <a:solidFill>
                  <a:srgbClr val="334156"/>
                </a:solidFill>
                <a:latin typeface="Calibri"/>
                <a:cs typeface="Calibri"/>
              </a:rPr>
              <a:t>n</a:t>
            </a:r>
            <a:r>
              <a:rPr sz="1200" spc="95" dirty="0">
                <a:solidFill>
                  <a:srgbClr val="334156"/>
                </a:solidFill>
                <a:latin typeface="Calibri"/>
                <a:cs typeface="Calibri"/>
              </a:rPr>
              <a:t>st</a:t>
            </a:r>
            <a:r>
              <a:rPr sz="1200" spc="10" dirty="0">
                <a:solidFill>
                  <a:srgbClr val="334156"/>
                </a:solidFill>
                <a:latin typeface="Calibri"/>
                <a:cs typeface="Calibri"/>
              </a:rPr>
              <a:t>r</a:t>
            </a:r>
            <a:r>
              <a:rPr sz="1200" spc="70" dirty="0">
                <a:solidFill>
                  <a:srgbClr val="334156"/>
                </a:solidFill>
                <a:latin typeface="Calibri"/>
                <a:cs typeface="Calibri"/>
              </a:rPr>
              <a:t>ate</a:t>
            </a:r>
            <a:r>
              <a:rPr sz="1200" spc="40" dirty="0">
                <a:solidFill>
                  <a:srgbClr val="334156"/>
                </a:solidFill>
                <a:latin typeface="Calibri"/>
                <a:cs typeface="Calibri"/>
              </a:rPr>
              <a:t> </a:t>
            </a:r>
            <a:r>
              <a:rPr sz="1200" spc="95" dirty="0">
                <a:solidFill>
                  <a:srgbClr val="334156"/>
                </a:solidFill>
                <a:latin typeface="Calibri"/>
                <a:cs typeface="Calibri"/>
              </a:rPr>
              <a:t>st</a:t>
            </a:r>
            <a:r>
              <a:rPr sz="1200" spc="10" dirty="0">
                <a:solidFill>
                  <a:srgbClr val="334156"/>
                </a:solidFill>
                <a:latin typeface="Calibri"/>
                <a:cs typeface="Calibri"/>
              </a:rPr>
              <a:t>r</a:t>
            </a:r>
            <a:r>
              <a:rPr sz="1200" spc="60" dirty="0">
                <a:solidFill>
                  <a:srgbClr val="334156"/>
                </a:solidFill>
                <a:latin typeface="Calibri"/>
                <a:cs typeface="Calibri"/>
              </a:rPr>
              <a:t>o</a:t>
            </a:r>
            <a:r>
              <a:rPr sz="1200" spc="55" dirty="0">
                <a:solidFill>
                  <a:srgbClr val="334156"/>
                </a:solidFill>
                <a:latin typeface="Calibri"/>
                <a:cs typeface="Calibri"/>
              </a:rPr>
              <a:t>n</a:t>
            </a:r>
            <a:r>
              <a:rPr sz="1200" spc="95" dirty="0">
                <a:solidFill>
                  <a:srgbClr val="334156"/>
                </a:solidFill>
                <a:latin typeface="Calibri"/>
                <a:cs typeface="Calibri"/>
              </a:rPr>
              <a:t>g</a:t>
            </a:r>
            <a:r>
              <a:rPr sz="1200" spc="85" dirty="0">
                <a:solidFill>
                  <a:srgbClr val="334156"/>
                </a:solidFill>
                <a:latin typeface="Calibri"/>
                <a:cs typeface="Calibri"/>
              </a:rPr>
              <a:t> pe</a:t>
            </a:r>
            <a:r>
              <a:rPr sz="1200" spc="10" dirty="0">
                <a:solidFill>
                  <a:srgbClr val="334156"/>
                </a:solidFill>
                <a:latin typeface="Calibri"/>
                <a:cs typeface="Calibri"/>
              </a:rPr>
              <a:t>r</a:t>
            </a:r>
            <a:r>
              <a:rPr sz="1200" spc="40" dirty="0">
                <a:solidFill>
                  <a:srgbClr val="334156"/>
                </a:solidFill>
                <a:latin typeface="Calibri"/>
                <a:cs typeface="Calibri"/>
              </a:rPr>
              <a:t>f</a:t>
            </a:r>
            <a:r>
              <a:rPr sz="1200" spc="55" dirty="0">
                <a:solidFill>
                  <a:srgbClr val="334156"/>
                </a:solidFill>
                <a:latin typeface="Calibri"/>
                <a:cs typeface="Calibri"/>
              </a:rPr>
              <a:t>o</a:t>
            </a:r>
            <a:r>
              <a:rPr sz="1200" spc="10" dirty="0">
                <a:solidFill>
                  <a:srgbClr val="334156"/>
                </a:solidFill>
                <a:latin typeface="Calibri"/>
                <a:cs typeface="Calibri"/>
              </a:rPr>
              <a:t>r</a:t>
            </a:r>
            <a:r>
              <a:rPr sz="1200" spc="114" dirty="0">
                <a:solidFill>
                  <a:srgbClr val="334156"/>
                </a:solidFill>
                <a:latin typeface="Calibri"/>
                <a:cs typeface="Calibri"/>
              </a:rPr>
              <a:t>m</a:t>
            </a:r>
            <a:r>
              <a:rPr sz="1200" spc="55" dirty="0">
                <a:solidFill>
                  <a:srgbClr val="334156"/>
                </a:solidFill>
                <a:latin typeface="Calibri"/>
                <a:cs typeface="Calibri"/>
              </a:rPr>
              <a:t>an</a:t>
            </a:r>
            <a:r>
              <a:rPr sz="1200" spc="125" dirty="0">
                <a:solidFill>
                  <a:srgbClr val="334156"/>
                </a:solidFill>
                <a:latin typeface="Calibri"/>
                <a:cs typeface="Calibri"/>
              </a:rPr>
              <a:t>ce</a:t>
            </a:r>
            <a:r>
              <a:rPr sz="1200" spc="60" dirty="0">
                <a:solidFill>
                  <a:srgbClr val="334156"/>
                </a:solidFill>
                <a:latin typeface="Calibri"/>
                <a:cs typeface="Calibri"/>
              </a:rPr>
              <a:t> </a:t>
            </a:r>
            <a:r>
              <a:rPr sz="1200" spc="30" dirty="0">
                <a:solidFill>
                  <a:srgbClr val="334156"/>
                </a:solidFill>
                <a:latin typeface="Calibri"/>
                <a:cs typeface="Calibri"/>
              </a:rPr>
              <a:t>in</a:t>
            </a:r>
            <a:r>
              <a:rPr sz="1200" spc="35" dirty="0">
                <a:solidFill>
                  <a:srgbClr val="334156"/>
                </a:solidFill>
                <a:latin typeface="Calibri"/>
                <a:cs typeface="Calibri"/>
              </a:rPr>
              <a:t> </a:t>
            </a:r>
            <a:r>
              <a:rPr sz="1200" spc="75" dirty="0">
                <a:solidFill>
                  <a:srgbClr val="334156"/>
                </a:solidFill>
                <a:latin typeface="Calibri"/>
                <a:cs typeface="Calibri"/>
              </a:rPr>
              <a:t>gen</a:t>
            </a:r>
            <a:r>
              <a:rPr sz="1200" spc="55" dirty="0">
                <a:solidFill>
                  <a:srgbClr val="334156"/>
                </a:solidFill>
                <a:latin typeface="Calibri"/>
                <a:cs typeface="Calibri"/>
              </a:rPr>
              <a:t>era</a:t>
            </a:r>
            <a:r>
              <a:rPr sz="1200" spc="30" dirty="0">
                <a:solidFill>
                  <a:srgbClr val="334156"/>
                </a:solidFill>
                <a:latin typeface="Calibri"/>
                <a:cs typeface="Calibri"/>
              </a:rPr>
              <a:t>ti</a:t>
            </a:r>
            <a:r>
              <a:rPr sz="1200" spc="70" dirty="0">
                <a:solidFill>
                  <a:srgbClr val="334156"/>
                </a:solidFill>
                <a:latin typeface="Calibri"/>
                <a:cs typeface="Calibri"/>
              </a:rPr>
              <a:t>ng</a:t>
            </a:r>
            <a:r>
              <a:rPr sz="1200" spc="55" dirty="0">
                <a:solidFill>
                  <a:srgbClr val="334156"/>
                </a:solidFill>
                <a:latin typeface="Calibri"/>
                <a:cs typeface="Calibri"/>
              </a:rPr>
              <a:t> </a:t>
            </a:r>
            <a:r>
              <a:rPr sz="1200" spc="10" dirty="0">
                <a:solidFill>
                  <a:srgbClr val="334156"/>
                </a:solidFill>
                <a:latin typeface="Calibri"/>
                <a:cs typeface="Calibri"/>
              </a:rPr>
              <a:t>r</a:t>
            </a:r>
            <a:r>
              <a:rPr sz="1200" spc="70" dirty="0">
                <a:solidFill>
                  <a:srgbClr val="334156"/>
                </a:solidFill>
                <a:latin typeface="Calibri"/>
                <a:cs typeface="Calibri"/>
              </a:rPr>
              <a:t>evenu</a:t>
            </a:r>
            <a:r>
              <a:rPr sz="1200" dirty="0">
                <a:solidFill>
                  <a:srgbClr val="334156"/>
                </a:solidFill>
                <a:latin typeface="Calibri"/>
                <a:cs typeface="Calibri"/>
              </a:rPr>
              <a:t>e.</a:t>
            </a:r>
            <a:r>
              <a:rPr sz="1200" spc="65" dirty="0">
                <a:solidFill>
                  <a:srgbClr val="334156"/>
                </a:solidFill>
                <a:latin typeface="Calibri"/>
                <a:cs typeface="Calibri"/>
              </a:rPr>
              <a:t> </a:t>
            </a:r>
            <a:r>
              <a:rPr sz="1200" spc="80" dirty="0">
                <a:solidFill>
                  <a:srgbClr val="334156"/>
                </a:solidFill>
                <a:latin typeface="Calibri"/>
                <a:cs typeface="Calibri"/>
              </a:rPr>
              <a:t>Re</a:t>
            </a:r>
            <a:r>
              <a:rPr sz="1200" spc="65" dirty="0">
                <a:solidFill>
                  <a:srgbClr val="334156"/>
                </a:solidFill>
                <a:latin typeface="Calibri"/>
                <a:cs typeface="Calibri"/>
              </a:rPr>
              <a:t>g</a:t>
            </a:r>
            <a:r>
              <a:rPr sz="1200" spc="30" dirty="0">
                <a:solidFill>
                  <a:srgbClr val="334156"/>
                </a:solidFill>
                <a:latin typeface="Calibri"/>
                <a:cs typeface="Calibri"/>
              </a:rPr>
              <a:t>u</a:t>
            </a:r>
            <a:r>
              <a:rPr sz="1200" spc="5" dirty="0">
                <a:solidFill>
                  <a:srgbClr val="334156"/>
                </a:solidFill>
                <a:latin typeface="Calibri"/>
                <a:cs typeface="Calibri"/>
              </a:rPr>
              <a:t>l</a:t>
            </a:r>
            <a:r>
              <a:rPr sz="1200" spc="50" dirty="0">
                <a:solidFill>
                  <a:srgbClr val="334156"/>
                </a:solidFill>
                <a:latin typeface="Calibri"/>
                <a:cs typeface="Calibri"/>
              </a:rPr>
              <a:t>a</a:t>
            </a:r>
            <a:r>
              <a:rPr sz="1200" spc="30" dirty="0">
                <a:solidFill>
                  <a:srgbClr val="334156"/>
                </a:solidFill>
                <a:latin typeface="Calibri"/>
                <a:cs typeface="Calibri"/>
              </a:rPr>
              <a:t>r</a:t>
            </a:r>
            <a:r>
              <a:rPr sz="1200" spc="55" dirty="0">
                <a:solidFill>
                  <a:srgbClr val="334156"/>
                </a:solidFill>
                <a:latin typeface="Calibri"/>
                <a:cs typeface="Calibri"/>
              </a:rPr>
              <a:t>ly</a:t>
            </a:r>
            <a:r>
              <a:rPr sz="1200" spc="50" dirty="0">
                <a:solidFill>
                  <a:srgbClr val="334156"/>
                </a:solidFill>
                <a:latin typeface="Calibri"/>
                <a:cs typeface="Calibri"/>
              </a:rPr>
              <a:t> </a:t>
            </a:r>
            <a:r>
              <a:rPr sz="1200" spc="85" dirty="0">
                <a:solidFill>
                  <a:srgbClr val="334156"/>
                </a:solidFill>
                <a:latin typeface="Calibri"/>
                <a:cs typeface="Calibri"/>
              </a:rPr>
              <a:t>updat</a:t>
            </a:r>
            <a:r>
              <a:rPr sz="1200" spc="80" dirty="0">
                <a:solidFill>
                  <a:srgbClr val="334156"/>
                </a:solidFill>
                <a:latin typeface="Calibri"/>
                <a:cs typeface="Calibri"/>
              </a:rPr>
              <a:t>e</a:t>
            </a:r>
            <a:r>
              <a:rPr sz="1200" spc="35" dirty="0">
                <a:solidFill>
                  <a:srgbClr val="334156"/>
                </a:solidFill>
                <a:latin typeface="Calibri"/>
                <a:cs typeface="Calibri"/>
              </a:rPr>
              <a:t> </a:t>
            </a:r>
            <a:r>
              <a:rPr sz="1200" spc="65" dirty="0">
                <a:solidFill>
                  <a:srgbClr val="334156"/>
                </a:solidFill>
                <a:latin typeface="Calibri"/>
                <a:cs typeface="Calibri"/>
              </a:rPr>
              <a:t>the</a:t>
            </a:r>
            <a:r>
              <a:rPr sz="1200" spc="40" dirty="0">
                <a:solidFill>
                  <a:srgbClr val="334156"/>
                </a:solidFill>
                <a:latin typeface="Calibri"/>
                <a:cs typeface="Calibri"/>
              </a:rPr>
              <a:t> libr</a:t>
            </a:r>
            <a:r>
              <a:rPr sz="1200" spc="50" dirty="0">
                <a:solidFill>
                  <a:srgbClr val="334156"/>
                </a:solidFill>
                <a:latin typeface="Calibri"/>
                <a:cs typeface="Calibri"/>
              </a:rPr>
              <a:t>a</a:t>
            </a:r>
            <a:r>
              <a:rPr sz="1200" spc="10" dirty="0">
                <a:solidFill>
                  <a:srgbClr val="334156"/>
                </a:solidFill>
                <a:latin typeface="Calibri"/>
                <a:cs typeface="Calibri"/>
              </a:rPr>
              <a:t>r</a:t>
            </a:r>
            <a:r>
              <a:rPr sz="1200" spc="114" dirty="0">
                <a:solidFill>
                  <a:srgbClr val="334156"/>
                </a:solidFill>
                <a:latin typeface="Calibri"/>
                <a:cs typeface="Calibri"/>
              </a:rPr>
              <a:t>y</a:t>
            </a:r>
            <a:r>
              <a:rPr sz="1200" spc="40" dirty="0">
                <a:solidFill>
                  <a:srgbClr val="334156"/>
                </a:solidFill>
                <a:latin typeface="Calibri"/>
                <a:cs typeface="Calibri"/>
              </a:rPr>
              <a:t> </a:t>
            </a:r>
            <a:r>
              <a:rPr sz="1200" spc="35" dirty="0">
                <a:solidFill>
                  <a:srgbClr val="334156"/>
                </a:solidFill>
                <a:latin typeface="Calibri"/>
                <a:cs typeface="Calibri"/>
              </a:rPr>
              <a:t>w</a:t>
            </a:r>
            <a:r>
              <a:rPr sz="1200" spc="30" dirty="0">
                <a:solidFill>
                  <a:srgbClr val="334156"/>
                </a:solidFill>
                <a:latin typeface="Calibri"/>
                <a:cs typeface="Calibri"/>
              </a:rPr>
              <a:t>it</a:t>
            </a:r>
            <a:r>
              <a:rPr sz="1200" spc="50" dirty="0">
                <a:solidFill>
                  <a:srgbClr val="334156"/>
                </a:solidFill>
                <a:latin typeface="Calibri"/>
                <a:cs typeface="Calibri"/>
              </a:rPr>
              <a:t>h</a:t>
            </a:r>
            <a:r>
              <a:rPr sz="1200" spc="35" dirty="0">
                <a:solidFill>
                  <a:srgbClr val="334156"/>
                </a:solidFill>
                <a:latin typeface="Calibri"/>
                <a:cs typeface="Calibri"/>
              </a:rPr>
              <a:t> </a:t>
            </a:r>
            <a:r>
              <a:rPr sz="1200" spc="70" dirty="0">
                <a:solidFill>
                  <a:srgbClr val="334156"/>
                </a:solidFill>
                <a:latin typeface="Calibri"/>
                <a:cs typeface="Calibri"/>
              </a:rPr>
              <a:t>popul</a:t>
            </a:r>
            <a:r>
              <a:rPr sz="1200" spc="65" dirty="0">
                <a:solidFill>
                  <a:srgbClr val="334156"/>
                </a:solidFill>
                <a:latin typeface="Calibri"/>
                <a:cs typeface="Calibri"/>
              </a:rPr>
              <a:t>a</a:t>
            </a:r>
            <a:r>
              <a:rPr sz="1200" spc="15" dirty="0">
                <a:solidFill>
                  <a:srgbClr val="334156"/>
                </a:solidFill>
                <a:latin typeface="Calibri"/>
                <a:cs typeface="Calibri"/>
              </a:rPr>
              <a:t>r</a:t>
            </a:r>
            <a:r>
              <a:rPr sz="1200" spc="35" dirty="0">
                <a:solidFill>
                  <a:srgbClr val="334156"/>
                </a:solidFill>
                <a:latin typeface="Calibri"/>
                <a:cs typeface="Calibri"/>
              </a:rPr>
              <a:t> </a:t>
            </a:r>
            <a:r>
              <a:rPr sz="1200" spc="30" dirty="0">
                <a:solidFill>
                  <a:srgbClr val="334156"/>
                </a:solidFill>
                <a:latin typeface="Calibri"/>
                <a:cs typeface="Calibri"/>
              </a:rPr>
              <a:t>ti</a:t>
            </a:r>
            <a:r>
              <a:rPr sz="1200" spc="65" dirty="0">
                <a:solidFill>
                  <a:srgbClr val="334156"/>
                </a:solidFill>
                <a:latin typeface="Calibri"/>
                <a:cs typeface="Calibri"/>
              </a:rPr>
              <a:t>tles</a:t>
            </a:r>
            <a:r>
              <a:rPr sz="1200" spc="30" dirty="0">
                <a:solidFill>
                  <a:srgbClr val="334156"/>
                </a:solidFill>
                <a:latin typeface="Calibri"/>
                <a:cs typeface="Calibri"/>
              </a:rPr>
              <a:t> in</a:t>
            </a:r>
            <a:r>
              <a:rPr sz="1200" spc="35" dirty="0">
                <a:solidFill>
                  <a:srgbClr val="334156"/>
                </a:solidFill>
                <a:latin typeface="Calibri"/>
                <a:cs typeface="Calibri"/>
              </a:rPr>
              <a:t> </a:t>
            </a:r>
            <a:r>
              <a:rPr sz="1200" spc="80" dirty="0">
                <a:solidFill>
                  <a:srgbClr val="334156"/>
                </a:solidFill>
                <a:latin typeface="Calibri"/>
                <a:cs typeface="Calibri"/>
              </a:rPr>
              <a:t>these</a:t>
            </a:r>
            <a:r>
              <a:rPr sz="1200" spc="50" dirty="0">
                <a:solidFill>
                  <a:srgbClr val="334156"/>
                </a:solidFill>
                <a:latin typeface="Calibri"/>
                <a:cs typeface="Calibri"/>
              </a:rPr>
              <a:t> </a:t>
            </a:r>
            <a:r>
              <a:rPr sz="1200" spc="95" dirty="0">
                <a:solidFill>
                  <a:srgbClr val="334156"/>
                </a:solidFill>
                <a:latin typeface="Calibri"/>
                <a:cs typeface="Calibri"/>
              </a:rPr>
              <a:t>cate</a:t>
            </a:r>
            <a:r>
              <a:rPr sz="1200" spc="75" dirty="0">
                <a:solidFill>
                  <a:srgbClr val="334156"/>
                </a:solidFill>
                <a:latin typeface="Calibri"/>
                <a:cs typeface="Calibri"/>
              </a:rPr>
              <a:t>g</a:t>
            </a:r>
            <a:r>
              <a:rPr sz="1200" spc="80" dirty="0">
                <a:solidFill>
                  <a:srgbClr val="334156"/>
                </a:solidFill>
                <a:latin typeface="Calibri"/>
                <a:cs typeface="Calibri"/>
              </a:rPr>
              <a:t>o</a:t>
            </a:r>
            <a:r>
              <a:rPr sz="1200" spc="10" dirty="0">
                <a:solidFill>
                  <a:srgbClr val="334156"/>
                </a:solidFill>
                <a:latin typeface="Calibri"/>
                <a:cs typeface="Calibri"/>
              </a:rPr>
              <a:t>r</a:t>
            </a:r>
            <a:r>
              <a:rPr sz="1200" spc="70" dirty="0">
                <a:solidFill>
                  <a:srgbClr val="334156"/>
                </a:solidFill>
                <a:latin typeface="Calibri"/>
                <a:cs typeface="Calibri"/>
              </a:rPr>
              <a:t>ies</a:t>
            </a:r>
            <a:r>
              <a:rPr sz="1200" spc="65" dirty="0">
                <a:solidFill>
                  <a:srgbClr val="334156"/>
                </a:solidFill>
                <a:latin typeface="Calibri"/>
                <a:cs typeface="Calibri"/>
              </a:rPr>
              <a:t> to</a:t>
            </a:r>
            <a:r>
              <a:rPr sz="1200" spc="35" dirty="0">
                <a:solidFill>
                  <a:srgbClr val="334156"/>
                </a:solidFill>
                <a:latin typeface="Calibri"/>
                <a:cs typeface="Calibri"/>
              </a:rPr>
              <a:t> </a:t>
            </a:r>
            <a:r>
              <a:rPr sz="1200" spc="60" dirty="0">
                <a:solidFill>
                  <a:srgbClr val="334156"/>
                </a:solidFill>
                <a:latin typeface="Calibri"/>
                <a:cs typeface="Calibri"/>
              </a:rPr>
              <a:t>att</a:t>
            </a:r>
            <a:r>
              <a:rPr sz="1200" spc="10" dirty="0">
                <a:solidFill>
                  <a:srgbClr val="334156"/>
                </a:solidFill>
                <a:latin typeface="Calibri"/>
                <a:cs typeface="Calibri"/>
              </a:rPr>
              <a:t>r</a:t>
            </a:r>
            <a:r>
              <a:rPr sz="1200" spc="100" dirty="0">
                <a:solidFill>
                  <a:srgbClr val="334156"/>
                </a:solidFill>
                <a:latin typeface="Calibri"/>
                <a:cs typeface="Calibri"/>
              </a:rPr>
              <a:t>act</a:t>
            </a:r>
            <a:r>
              <a:rPr sz="1200" spc="40" dirty="0">
                <a:solidFill>
                  <a:srgbClr val="334156"/>
                </a:solidFill>
                <a:latin typeface="Calibri"/>
                <a:cs typeface="Calibri"/>
              </a:rPr>
              <a:t> </a:t>
            </a:r>
            <a:r>
              <a:rPr sz="1200" spc="55" dirty="0">
                <a:solidFill>
                  <a:srgbClr val="334156"/>
                </a:solidFill>
                <a:latin typeface="Calibri"/>
                <a:cs typeface="Calibri"/>
              </a:rPr>
              <a:t>an</a:t>
            </a:r>
            <a:r>
              <a:rPr sz="1200" spc="114" dirty="0">
                <a:solidFill>
                  <a:srgbClr val="334156"/>
                </a:solidFill>
                <a:latin typeface="Calibri"/>
                <a:cs typeface="Calibri"/>
              </a:rPr>
              <a:t>d</a:t>
            </a:r>
            <a:r>
              <a:rPr sz="1200" spc="40" dirty="0">
                <a:solidFill>
                  <a:srgbClr val="334156"/>
                </a:solidFill>
                <a:latin typeface="Calibri"/>
                <a:cs typeface="Calibri"/>
              </a:rPr>
              <a:t> </a:t>
            </a:r>
            <a:r>
              <a:rPr sz="1200" spc="10" dirty="0">
                <a:solidFill>
                  <a:srgbClr val="334156"/>
                </a:solidFill>
                <a:latin typeface="Calibri"/>
                <a:cs typeface="Calibri"/>
              </a:rPr>
              <a:t>r</a:t>
            </a:r>
            <a:r>
              <a:rPr sz="1200" spc="70" dirty="0">
                <a:solidFill>
                  <a:srgbClr val="334156"/>
                </a:solidFill>
                <a:latin typeface="Calibri"/>
                <a:cs typeface="Calibri"/>
              </a:rPr>
              <a:t>et</a:t>
            </a:r>
            <a:r>
              <a:rPr sz="1200" spc="40" dirty="0">
                <a:solidFill>
                  <a:srgbClr val="334156"/>
                </a:solidFill>
                <a:latin typeface="Calibri"/>
                <a:cs typeface="Calibri"/>
              </a:rPr>
              <a:t>ain</a:t>
            </a:r>
            <a:r>
              <a:rPr sz="1200" spc="35" dirty="0">
                <a:solidFill>
                  <a:srgbClr val="334156"/>
                </a:solidFill>
                <a:latin typeface="Calibri"/>
                <a:cs typeface="Calibri"/>
              </a:rPr>
              <a:t> </a:t>
            </a:r>
            <a:r>
              <a:rPr sz="1200" spc="100" dirty="0">
                <a:solidFill>
                  <a:srgbClr val="334156"/>
                </a:solidFill>
                <a:latin typeface="Calibri"/>
                <a:cs typeface="Calibri"/>
              </a:rPr>
              <a:t>custom</a:t>
            </a:r>
            <a:r>
              <a:rPr sz="1200" spc="40" dirty="0">
                <a:solidFill>
                  <a:srgbClr val="334156"/>
                </a:solidFill>
                <a:latin typeface="Calibri"/>
                <a:cs typeface="Calibri"/>
              </a:rPr>
              <a:t>ers.</a:t>
            </a:r>
            <a:endParaRPr sz="1200">
              <a:latin typeface="Calibri"/>
              <a:cs typeface="Calibri"/>
            </a:endParaRPr>
          </a:p>
        </p:txBody>
      </p:sp>
      <p:sp>
        <p:nvSpPr>
          <p:cNvPr id="25" name="object 25"/>
          <p:cNvSpPr txBox="1"/>
          <p:nvPr/>
        </p:nvSpPr>
        <p:spPr>
          <a:xfrm>
            <a:off x="5359400" y="2992099"/>
            <a:ext cx="3163570" cy="626745"/>
          </a:xfrm>
          <a:prstGeom prst="rect">
            <a:avLst/>
          </a:prstGeom>
        </p:spPr>
        <p:txBody>
          <a:bodyPr vert="horz" wrap="square" lIns="0" tIns="0" rIns="0" bIns="0" rtlCol="0">
            <a:spAutoFit/>
          </a:bodyPr>
          <a:lstStyle/>
          <a:p>
            <a:pPr marL="329565" marR="5080" indent="-316865" algn="just">
              <a:lnSpc>
                <a:spcPct val="114999"/>
              </a:lnSpc>
              <a:buClr>
                <a:srgbClr val="334156"/>
              </a:buClr>
              <a:buSzPct val="116666"/>
              <a:buFont typeface="MS Gothic"/>
              <a:buChar char="✓"/>
              <a:tabLst>
                <a:tab pos="330200" algn="l"/>
              </a:tabLst>
            </a:pPr>
            <a:r>
              <a:rPr sz="1200" spc="95" dirty="0">
                <a:solidFill>
                  <a:srgbClr val="334156"/>
                </a:solidFill>
                <a:latin typeface="Calibri"/>
                <a:cs typeface="Calibri"/>
              </a:rPr>
              <a:t>D</a:t>
            </a:r>
            <a:r>
              <a:rPr sz="1200" spc="60" dirty="0">
                <a:solidFill>
                  <a:srgbClr val="334156"/>
                </a:solidFill>
                <a:latin typeface="Calibri"/>
                <a:cs typeface="Calibri"/>
              </a:rPr>
              <a:t>evel</a:t>
            </a:r>
            <a:r>
              <a:rPr sz="1200" spc="70" dirty="0">
                <a:solidFill>
                  <a:srgbClr val="334156"/>
                </a:solidFill>
                <a:latin typeface="Calibri"/>
                <a:cs typeface="Calibri"/>
              </a:rPr>
              <a:t>o</a:t>
            </a:r>
            <a:r>
              <a:rPr sz="1200" spc="114" dirty="0">
                <a:solidFill>
                  <a:srgbClr val="334156"/>
                </a:solidFill>
                <a:latin typeface="Calibri"/>
                <a:cs typeface="Calibri"/>
              </a:rPr>
              <a:t>p</a:t>
            </a:r>
            <a:r>
              <a:rPr sz="1200" spc="40" dirty="0">
                <a:solidFill>
                  <a:srgbClr val="334156"/>
                </a:solidFill>
                <a:latin typeface="Calibri"/>
                <a:cs typeface="Calibri"/>
              </a:rPr>
              <a:t> </a:t>
            </a:r>
            <a:r>
              <a:rPr sz="1200" spc="15" dirty="0">
                <a:solidFill>
                  <a:srgbClr val="334156"/>
                </a:solidFill>
                <a:latin typeface="Calibri"/>
                <a:cs typeface="Calibri"/>
              </a:rPr>
              <a:t>l</a:t>
            </a:r>
            <a:r>
              <a:rPr sz="1200" spc="35" dirty="0">
                <a:solidFill>
                  <a:srgbClr val="334156"/>
                </a:solidFill>
                <a:latin typeface="Calibri"/>
                <a:cs typeface="Calibri"/>
              </a:rPr>
              <a:t>o</a:t>
            </a:r>
            <a:r>
              <a:rPr sz="1200" spc="114" dirty="0">
                <a:solidFill>
                  <a:srgbClr val="334156"/>
                </a:solidFill>
                <a:latin typeface="Calibri"/>
                <a:cs typeface="Calibri"/>
              </a:rPr>
              <a:t>y</a:t>
            </a:r>
            <a:r>
              <a:rPr sz="1200" spc="40" dirty="0">
                <a:solidFill>
                  <a:srgbClr val="334156"/>
                </a:solidFill>
                <a:latin typeface="Calibri"/>
                <a:cs typeface="Calibri"/>
              </a:rPr>
              <a:t>a</a:t>
            </a:r>
            <a:r>
              <a:rPr sz="1200" spc="10" dirty="0">
                <a:solidFill>
                  <a:srgbClr val="334156"/>
                </a:solidFill>
                <a:latin typeface="Calibri"/>
                <a:cs typeface="Calibri"/>
              </a:rPr>
              <a:t>l</a:t>
            </a:r>
            <a:r>
              <a:rPr sz="1200" spc="85" dirty="0">
                <a:solidFill>
                  <a:srgbClr val="334156"/>
                </a:solidFill>
                <a:latin typeface="Calibri"/>
                <a:cs typeface="Calibri"/>
              </a:rPr>
              <a:t>ty</a:t>
            </a:r>
            <a:r>
              <a:rPr sz="1200" spc="35" dirty="0">
                <a:solidFill>
                  <a:srgbClr val="334156"/>
                </a:solidFill>
                <a:latin typeface="Calibri"/>
                <a:cs typeface="Calibri"/>
              </a:rPr>
              <a:t> </a:t>
            </a:r>
            <a:r>
              <a:rPr sz="1200" spc="60" dirty="0">
                <a:solidFill>
                  <a:srgbClr val="334156"/>
                </a:solidFill>
                <a:latin typeface="Calibri"/>
                <a:cs typeface="Calibri"/>
              </a:rPr>
              <a:t>pr</a:t>
            </a:r>
            <a:r>
              <a:rPr sz="1200" spc="70" dirty="0">
                <a:solidFill>
                  <a:srgbClr val="334156"/>
                </a:solidFill>
                <a:latin typeface="Calibri"/>
                <a:cs typeface="Calibri"/>
              </a:rPr>
              <a:t>o</a:t>
            </a:r>
            <a:r>
              <a:rPr sz="1200" spc="60" dirty="0">
                <a:solidFill>
                  <a:srgbClr val="334156"/>
                </a:solidFill>
                <a:latin typeface="Calibri"/>
                <a:cs typeface="Calibri"/>
              </a:rPr>
              <a:t>g</a:t>
            </a:r>
            <a:r>
              <a:rPr sz="1200" spc="35" dirty="0">
                <a:solidFill>
                  <a:srgbClr val="334156"/>
                </a:solidFill>
                <a:latin typeface="Calibri"/>
                <a:cs typeface="Calibri"/>
              </a:rPr>
              <a:t>r</a:t>
            </a:r>
            <a:r>
              <a:rPr sz="1200" spc="90" dirty="0">
                <a:solidFill>
                  <a:srgbClr val="334156"/>
                </a:solidFill>
                <a:latin typeface="Calibri"/>
                <a:cs typeface="Calibri"/>
              </a:rPr>
              <a:t>am</a:t>
            </a:r>
            <a:r>
              <a:rPr sz="1200" spc="125" dirty="0">
                <a:solidFill>
                  <a:srgbClr val="334156"/>
                </a:solidFill>
                <a:latin typeface="Calibri"/>
                <a:cs typeface="Calibri"/>
              </a:rPr>
              <a:t>s</a:t>
            </a:r>
            <a:r>
              <a:rPr sz="1200" spc="40" dirty="0">
                <a:solidFill>
                  <a:srgbClr val="334156"/>
                </a:solidFill>
                <a:latin typeface="Calibri"/>
                <a:cs typeface="Calibri"/>
              </a:rPr>
              <a:t> </a:t>
            </a:r>
            <a:r>
              <a:rPr sz="1200" spc="55" dirty="0">
                <a:solidFill>
                  <a:srgbClr val="334156"/>
                </a:solidFill>
                <a:latin typeface="Calibri"/>
                <a:cs typeface="Calibri"/>
              </a:rPr>
              <a:t>an</a:t>
            </a:r>
            <a:r>
              <a:rPr sz="1200" spc="114" dirty="0">
                <a:solidFill>
                  <a:srgbClr val="334156"/>
                </a:solidFill>
                <a:latin typeface="Calibri"/>
                <a:cs typeface="Calibri"/>
              </a:rPr>
              <a:t>d</a:t>
            </a:r>
            <a:r>
              <a:rPr sz="1200" spc="40" dirty="0">
                <a:solidFill>
                  <a:srgbClr val="334156"/>
                </a:solidFill>
                <a:latin typeface="Calibri"/>
                <a:cs typeface="Calibri"/>
              </a:rPr>
              <a:t> </a:t>
            </a:r>
            <a:r>
              <a:rPr sz="1200" spc="70" dirty="0">
                <a:solidFill>
                  <a:srgbClr val="334156"/>
                </a:solidFill>
                <a:latin typeface="Calibri"/>
                <a:cs typeface="Calibri"/>
              </a:rPr>
              <a:t>exclusive</a:t>
            </a:r>
            <a:r>
              <a:rPr sz="1200" spc="40" dirty="0">
                <a:solidFill>
                  <a:srgbClr val="334156"/>
                </a:solidFill>
                <a:latin typeface="Calibri"/>
                <a:cs typeface="Calibri"/>
              </a:rPr>
              <a:t> </a:t>
            </a:r>
            <a:r>
              <a:rPr sz="1200" spc="60" dirty="0">
                <a:solidFill>
                  <a:srgbClr val="334156"/>
                </a:solidFill>
                <a:latin typeface="Calibri"/>
                <a:cs typeface="Calibri"/>
              </a:rPr>
              <a:t>pr</a:t>
            </a:r>
            <a:r>
              <a:rPr sz="1200" spc="70" dirty="0">
                <a:solidFill>
                  <a:srgbClr val="334156"/>
                </a:solidFill>
                <a:latin typeface="Calibri"/>
                <a:cs typeface="Calibri"/>
              </a:rPr>
              <a:t>o</a:t>
            </a:r>
            <a:r>
              <a:rPr sz="1200" spc="114" dirty="0">
                <a:solidFill>
                  <a:srgbClr val="334156"/>
                </a:solidFill>
                <a:latin typeface="Calibri"/>
                <a:cs typeface="Calibri"/>
              </a:rPr>
              <a:t>m</a:t>
            </a:r>
            <a:r>
              <a:rPr sz="1200" spc="65" dirty="0">
                <a:solidFill>
                  <a:srgbClr val="334156"/>
                </a:solidFill>
                <a:latin typeface="Calibri"/>
                <a:cs typeface="Calibri"/>
              </a:rPr>
              <a:t>otions</a:t>
            </a:r>
            <a:r>
              <a:rPr sz="1200" spc="35" dirty="0">
                <a:solidFill>
                  <a:srgbClr val="334156"/>
                </a:solidFill>
                <a:latin typeface="Calibri"/>
                <a:cs typeface="Calibri"/>
              </a:rPr>
              <a:t> </a:t>
            </a:r>
            <a:r>
              <a:rPr sz="1200" spc="40" dirty="0">
                <a:solidFill>
                  <a:srgbClr val="334156"/>
                </a:solidFill>
                <a:latin typeface="Calibri"/>
                <a:cs typeface="Calibri"/>
              </a:rPr>
              <a:t>f</a:t>
            </a:r>
            <a:r>
              <a:rPr sz="1200" spc="55" dirty="0">
                <a:solidFill>
                  <a:srgbClr val="334156"/>
                </a:solidFill>
                <a:latin typeface="Calibri"/>
                <a:cs typeface="Calibri"/>
              </a:rPr>
              <a:t>o</a:t>
            </a:r>
            <a:r>
              <a:rPr sz="1200" spc="15" dirty="0">
                <a:solidFill>
                  <a:srgbClr val="334156"/>
                </a:solidFill>
                <a:latin typeface="Calibri"/>
                <a:cs typeface="Calibri"/>
              </a:rPr>
              <a:t>r</a:t>
            </a:r>
            <a:r>
              <a:rPr sz="1200" spc="60" dirty="0">
                <a:solidFill>
                  <a:srgbClr val="334156"/>
                </a:solidFill>
                <a:latin typeface="Calibri"/>
                <a:cs typeface="Calibri"/>
              </a:rPr>
              <a:t> </a:t>
            </a:r>
            <a:r>
              <a:rPr sz="1200" spc="45" dirty="0">
                <a:solidFill>
                  <a:srgbClr val="334156"/>
                </a:solidFill>
                <a:latin typeface="Calibri"/>
                <a:cs typeface="Calibri"/>
              </a:rPr>
              <a:t>hig</a:t>
            </a:r>
            <a:r>
              <a:rPr sz="1200" spc="55" dirty="0">
                <a:solidFill>
                  <a:srgbClr val="334156"/>
                </a:solidFill>
                <a:latin typeface="Calibri"/>
                <a:cs typeface="Calibri"/>
              </a:rPr>
              <a:t>h</a:t>
            </a:r>
            <a:r>
              <a:rPr sz="1200" spc="240" dirty="0">
                <a:solidFill>
                  <a:srgbClr val="334156"/>
                </a:solidFill>
                <a:latin typeface="Calibri"/>
                <a:cs typeface="Calibri"/>
              </a:rPr>
              <a:t>-</a:t>
            </a:r>
            <a:r>
              <a:rPr sz="1200" spc="55" dirty="0">
                <a:solidFill>
                  <a:srgbClr val="334156"/>
                </a:solidFill>
                <a:latin typeface="Calibri"/>
                <a:cs typeface="Calibri"/>
              </a:rPr>
              <a:t>va</a:t>
            </a:r>
            <a:r>
              <a:rPr sz="1200" spc="20" dirty="0">
                <a:solidFill>
                  <a:srgbClr val="334156"/>
                </a:solidFill>
                <a:latin typeface="Calibri"/>
                <a:cs typeface="Calibri"/>
              </a:rPr>
              <a:t>l</a:t>
            </a:r>
            <a:r>
              <a:rPr sz="1200" spc="65" dirty="0">
                <a:solidFill>
                  <a:srgbClr val="334156"/>
                </a:solidFill>
                <a:latin typeface="Calibri"/>
                <a:cs typeface="Calibri"/>
              </a:rPr>
              <a:t>ue</a:t>
            </a:r>
            <a:r>
              <a:rPr sz="1200" spc="50" dirty="0">
                <a:solidFill>
                  <a:srgbClr val="334156"/>
                </a:solidFill>
                <a:latin typeface="Calibri"/>
                <a:cs typeface="Calibri"/>
              </a:rPr>
              <a:t> </a:t>
            </a:r>
            <a:r>
              <a:rPr sz="1200" spc="100" dirty="0">
                <a:solidFill>
                  <a:srgbClr val="334156"/>
                </a:solidFill>
                <a:latin typeface="Calibri"/>
                <a:cs typeface="Calibri"/>
              </a:rPr>
              <a:t>custom</a:t>
            </a:r>
            <a:r>
              <a:rPr sz="1200" spc="70" dirty="0">
                <a:solidFill>
                  <a:srgbClr val="334156"/>
                </a:solidFill>
                <a:latin typeface="Calibri"/>
                <a:cs typeface="Calibri"/>
              </a:rPr>
              <a:t>ers</a:t>
            </a:r>
            <a:r>
              <a:rPr sz="1200" spc="45" dirty="0">
                <a:solidFill>
                  <a:srgbClr val="334156"/>
                </a:solidFill>
                <a:latin typeface="Calibri"/>
                <a:cs typeface="Calibri"/>
              </a:rPr>
              <a:t> </a:t>
            </a:r>
            <a:r>
              <a:rPr sz="1200" spc="65" dirty="0">
                <a:solidFill>
                  <a:srgbClr val="334156"/>
                </a:solidFill>
                <a:latin typeface="Calibri"/>
                <a:cs typeface="Calibri"/>
              </a:rPr>
              <a:t>t</a:t>
            </a:r>
            <a:r>
              <a:rPr sz="1200" spc="75" dirty="0">
                <a:solidFill>
                  <a:srgbClr val="334156"/>
                </a:solidFill>
                <a:latin typeface="Calibri"/>
                <a:cs typeface="Calibri"/>
              </a:rPr>
              <a:t>o</a:t>
            </a:r>
            <a:r>
              <a:rPr sz="1200" spc="30" dirty="0">
                <a:solidFill>
                  <a:srgbClr val="334156"/>
                </a:solidFill>
                <a:latin typeface="Calibri"/>
                <a:cs typeface="Calibri"/>
              </a:rPr>
              <a:t> </a:t>
            </a:r>
            <a:r>
              <a:rPr sz="1200" spc="85" dirty="0">
                <a:solidFill>
                  <a:srgbClr val="334156"/>
                </a:solidFill>
                <a:latin typeface="Calibri"/>
                <a:cs typeface="Calibri"/>
              </a:rPr>
              <a:t>enco</a:t>
            </a:r>
            <a:r>
              <a:rPr sz="1200" spc="80" dirty="0">
                <a:solidFill>
                  <a:srgbClr val="334156"/>
                </a:solidFill>
                <a:latin typeface="Calibri"/>
                <a:cs typeface="Calibri"/>
              </a:rPr>
              <a:t>u</a:t>
            </a:r>
            <a:r>
              <a:rPr sz="1200" spc="10" dirty="0">
                <a:solidFill>
                  <a:srgbClr val="334156"/>
                </a:solidFill>
                <a:latin typeface="Calibri"/>
                <a:cs typeface="Calibri"/>
              </a:rPr>
              <a:t>r</a:t>
            </a:r>
            <a:r>
              <a:rPr sz="1200" spc="80" dirty="0">
                <a:solidFill>
                  <a:srgbClr val="334156"/>
                </a:solidFill>
                <a:latin typeface="Calibri"/>
                <a:cs typeface="Calibri"/>
              </a:rPr>
              <a:t>age</a:t>
            </a:r>
            <a:r>
              <a:rPr sz="1200" spc="70" dirty="0">
                <a:solidFill>
                  <a:srgbClr val="334156"/>
                </a:solidFill>
                <a:latin typeface="Calibri"/>
                <a:cs typeface="Calibri"/>
              </a:rPr>
              <a:t> </a:t>
            </a:r>
            <a:r>
              <a:rPr sz="1200" spc="75" dirty="0">
                <a:solidFill>
                  <a:srgbClr val="334156"/>
                </a:solidFill>
                <a:latin typeface="Calibri"/>
                <a:cs typeface="Calibri"/>
              </a:rPr>
              <a:t>sustained</a:t>
            </a:r>
            <a:r>
              <a:rPr sz="1200" spc="40" dirty="0">
                <a:solidFill>
                  <a:srgbClr val="334156"/>
                </a:solidFill>
                <a:latin typeface="Calibri"/>
                <a:cs typeface="Calibri"/>
              </a:rPr>
              <a:t> </a:t>
            </a:r>
            <a:r>
              <a:rPr sz="1200" spc="75" dirty="0">
                <a:solidFill>
                  <a:srgbClr val="334156"/>
                </a:solidFill>
                <a:latin typeface="Calibri"/>
                <a:cs typeface="Calibri"/>
              </a:rPr>
              <a:t>en</a:t>
            </a:r>
            <a:r>
              <a:rPr sz="1200" spc="65" dirty="0">
                <a:solidFill>
                  <a:srgbClr val="334156"/>
                </a:solidFill>
                <a:latin typeface="Calibri"/>
                <a:cs typeface="Calibri"/>
              </a:rPr>
              <a:t>g</a:t>
            </a:r>
            <a:r>
              <a:rPr sz="1200" spc="85" dirty="0">
                <a:solidFill>
                  <a:srgbClr val="334156"/>
                </a:solidFill>
                <a:latin typeface="Calibri"/>
                <a:cs typeface="Calibri"/>
              </a:rPr>
              <a:t>agem</a:t>
            </a:r>
            <a:r>
              <a:rPr sz="1200" spc="30" dirty="0">
                <a:solidFill>
                  <a:srgbClr val="334156"/>
                </a:solidFill>
                <a:latin typeface="Calibri"/>
                <a:cs typeface="Calibri"/>
              </a:rPr>
              <a:t>ent.</a:t>
            </a:r>
            <a:endParaRPr sz="1200">
              <a:latin typeface="Calibri"/>
              <a:cs typeface="Calibri"/>
            </a:endParaRPr>
          </a:p>
        </p:txBody>
      </p:sp>
      <p:sp>
        <p:nvSpPr>
          <p:cNvPr id="26" name="object 26"/>
          <p:cNvSpPr txBox="1"/>
          <p:nvPr/>
        </p:nvSpPr>
        <p:spPr>
          <a:xfrm>
            <a:off x="5164963" y="2264698"/>
            <a:ext cx="2799080" cy="648335"/>
          </a:xfrm>
          <a:prstGeom prst="rect">
            <a:avLst/>
          </a:prstGeom>
        </p:spPr>
        <p:txBody>
          <a:bodyPr vert="horz" wrap="square" lIns="0" tIns="0" rIns="0" bIns="0" rtlCol="0">
            <a:spAutoFit/>
          </a:bodyPr>
          <a:lstStyle/>
          <a:p>
            <a:pPr marL="569595" marR="5080" indent="-556895">
              <a:lnSpc>
                <a:spcPct val="102299"/>
              </a:lnSpc>
            </a:pPr>
            <a:r>
              <a:rPr sz="4500" b="1" spc="232" baseline="-3703" dirty="0">
                <a:solidFill>
                  <a:srgbClr val="4B69B1"/>
                </a:solidFill>
                <a:latin typeface="Calibri"/>
                <a:cs typeface="Calibri"/>
              </a:rPr>
              <a:t>0</a:t>
            </a:r>
            <a:r>
              <a:rPr sz="4500" b="1" spc="225" baseline="-3703" dirty="0">
                <a:solidFill>
                  <a:srgbClr val="4B69B1"/>
                </a:solidFill>
                <a:latin typeface="Calibri"/>
                <a:cs typeface="Calibri"/>
              </a:rPr>
              <a:t>3</a:t>
            </a:r>
            <a:r>
              <a:rPr sz="4500" b="1" spc="487" baseline="-3703" dirty="0">
                <a:solidFill>
                  <a:srgbClr val="4B69B1"/>
                </a:solidFill>
                <a:latin typeface="Calibri"/>
                <a:cs typeface="Calibri"/>
              </a:rPr>
              <a:t> </a:t>
            </a:r>
            <a:r>
              <a:rPr sz="1800" b="1" spc="90" dirty="0">
                <a:solidFill>
                  <a:srgbClr val="6399EF"/>
                </a:solidFill>
                <a:latin typeface="Calibri"/>
                <a:cs typeface="Calibri"/>
              </a:rPr>
              <a:t>High</a:t>
            </a:r>
            <a:r>
              <a:rPr sz="1800" b="1" spc="75" dirty="0">
                <a:solidFill>
                  <a:srgbClr val="6399EF"/>
                </a:solidFill>
                <a:latin typeface="Calibri"/>
                <a:cs typeface="Calibri"/>
              </a:rPr>
              <a:t>-</a:t>
            </a:r>
            <a:r>
              <a:rPr sz="1800" b="1" spc="85" dirty="0">
                <a:solidFill>
                  <a:srgbClr val="6399EF"/>
                </a:solidFill>
                <a:latin typeface="Calibri"/>
                <a:cs typeface="Calibri"/>
              </a:rPr>
              <a:t>V</a:t>
            </a:r>
            <a:r>
              <a:rPr sz="1800" b="1" spc="75" dirty="0">
                <a:solidFill>
                  <a:srgbClr val="6399EF"/>
                </a:solidFill>
                <a:latin typeface="Calibri"/>
                <a:cs typeface="Calibri"/>
              </a:rPr>
              <a:t>a</a:t>
            </a:r>
            <a:r>
              <a:rPr sz="1800" b="1" spc="70" dirty="0">
                <a:solidFill>
                  <a:srgbClr val="6399EF"/>
                </a:solidFill>
                <a:latin typeface="Calibri"/>
                <a:cs typeface="Calibri"/>
              </a:rPr>
              <a:t>lue</a:t>
            </a:r>
            <a:r>
              <a:rPr sz="1800" b="1" spc="-65" dirty="0">
                <a:solidFill>
                  <a:srgbClr val="6399EF"/>
                </a:solidFill>
                <a:latin typeface="Calibri"/>
                <a:cs typeface="Calibri"/>
              </a:rPr>
              <a:t> </a:t>
            </a:r>
            <a:r>
              <a:rPr sz="1800" b="1" spc="70" dirty="0">
                <a:solidFill>
                  <a:srgbClr val="6399EF"/>
                </a:solidFill>
                <a:latin typeface="Calibri"/>
                <a:cs typeface="Calibri"/>
              </a:rPr>
              <a:t>C</a:t>
            </a:r>
            <a:r>
              <a:rPr sz="1800" b="1" spc="114" dirty="0">
                <a:solidFill>
                  <a:srgbClr val="6399EF"/>
                </a:solidFill>
                <a:latin typeface="Calibri"/>
                <a:cs typeface="Calibri"/>
              </a:rPr>
              <a:t>us</a:t>
            </a:r>
            <a:r>
              <a:rPr sz="1800" b="1" spc="90" dirty="0">
                <a:solidFill>
                  <a:srgbClr val="6399EF"/>
                </a:solidFill>
                <a:latin typeface="Calibri"/>
                <a:cs typeface="Calibri"/>
              </a:rPr>
              <a:t>t</a:t>
            </a:r>
            <a:r>
              <a:rPr sz="1800" b="1" spc="75" dirty="0">
                <a:solidFill>
                  <a:srgbClr val="6399EF"/>
                </a:solidFill>
                <a:latin typeface="Calibri"/>
                <a:cs typeface="Calibri"/>
              </a:rPr>
              <a:t>omer</a:t>
            </a:r>
            <a:r>
              <a:rPr sz="1800" b="1" spc="30" dirty="0">
                <a:solidFill>
                  <a:srgbClr val="6399EF"/>
                </a:solidFill>
                <a:latin typeface="Calibri"/>
                <a:cs typeface="Calibri"/>
              </a:rPr>
              <a:t> </a:t>
            </a:r>
            <a:r>
              <a:rPr sz="1800" b="1" spc="100" dirty="0">
                <a:solidFill>
                  <a:srgbClr val="6399EF"/>
                </a:solidFill>
                <a:latin typeface="Calibri"/>
                <a:cs typeface="Calibri"/>
              </a:rPr>
              <a:t>Pro</a:t>
            </a:r>
            <a:r>
              <a:rPr sz="1800" b="1" spc="105" dirty="0">
                <a:solidFill>
                  <a:srgbClr val="6399EF"/>
                </a:solidFill>
                <a:latin typeface="Calibri"/>
                <a:cs typeface="Calibri"/>
              </a:rPr>
              <a:t>g</a:t>
            </a:r>
            <a:r>
              <a:rPr sz="1800" b="1" spc="75" dirty="0">
                <a:solidFill>
                  <a:srgbClr val="6399EF"/>
                </a:solidFill>
                <a:latin typeface="Calibri"/>
                <a:cs typeface="Calibri"/>
              </a:rPr>
              <a:t>r</a:t>
            </a:r>
            <a:r>
              <a:rPr sz="1800" b="1" spc="110" dirty="0">
                <a:solidFill>
                  <a:srgbClr val="6399EF"/>
                </a:solidFill>
                <a:latin typeface="Calibri"/>
                <a:cs typeface="Calibri"/>
              </a:rPr>
              <a:t>a</a:t>
            </a:r>
            <a:r>
              <a:rPr sz="1800" b="1" spc="60" dirty="0">
                <a:solidFill>
                  <a:srgbClr val="6399EF"/>
                </a:solidFill>
                <a:latin typeface="Calibri"/>
                <a:cs typeface="Calibri"/>
              </a:rPr>
              <a:t>ms:</a:t>
            </a:r>
            <a:endParaRPr sz="1800">
              <a:latin typeface="Calibri"/>
              <a:cs typeface="Calibri"/>
            </a:endParaRPr>
          </a:p>
        </p:txBody>
      </p:sp>
      <p:sp>
        <p:nvSpPr>
          <p:cNvPr id="27" name="object 27"/>
          <p:cNvSpPr txBox="1"/>
          <p:nvPr/>
        </p:nvSpPr>
        <p:spPr>
          <a:xfrm>
            <a:off x="6306439" y="4811142"/>
            <a:ext cx="532130" cy="169277"/>
          </a:xfrm>
          <a:prstGeom prst="rect">
            <a:avLst/>
          </a:prstGeom>
        </p:spPr>
        <p:txBody>
          <a:bodyPr vert="horz" wrap="square" lIns="0" tIns="0" rIns="0" bIns="0" rtlCol="0">
            <a:spAutoFit/>
          </a:bodyPr>
          <a:lstStyle/>
          <a:p>
            <a:pPr marL="12700">
              <a:lnSpc>
                <a:spcPct val="100000"/>
              </a:lnSpc>
            </a:pPr>
            <a:r>
              <a:rPr sz="1100" u="sng" spc="5" dirty="0">
                <a:solidFill>
                  <a:srgbClr val="334156"/>
                </a:solidFill>
                <a:latin typeface="Arial"/>
                <a:cs typeface="Arial"/>
                <a:hlinkClick r:id="rId3"/>
              </a:rPr>
              <a:t>T</a:t>
            </a:r>
            <a:r>
              <a:rPr sz="1100" u="sng" dirty="0">
                <a:solidFill>
                  <a:srgbClr val="334156"/>
                </a:solidFill>
                <a:latin typeface="Arial"/>
                <a:cs typeface="Arial"/>
                <a:hlinkClick r:id="rId3"/>
              </a:rPr>
              <a:t>a</a:t>
            </a:r>
            <a:r>
              <a:rPr sz="1100" u="sng" spc="-5" dirty="0">
                <a:solidFill>
                  <a:srgbClr val="334156"/>
                </a:solidFill>
                <a:latin typeface="Arial"/>
                <a:cs typeface="Arial"/>
                <a:hlinkClick r:id="rId3"/>
              </a:rPr>
              <a:t>b</a:t>
            </a:r>
            <a:r>
              <a:rPr sz="1100" u="sng" spc="-10" dirty="0">
                <a:solidFill>
                  <a:srgbClr val="334156"/>
                </a:solidFill>
                <a:latin typeface="Arial"/>
                <a:cs typeface="Arial"/>
                <a:hlinkClick r:id="rId3"/>
              </a:rPr>
              <a:t>l</a:t>
            </a:r>
            <a:r>
              <a:rPr sz="1100" u="sng" dirty="0">
                <a:solidFill>
                  <a:srgbClr val="334156"/>
                </a:solidFill>
                <a:latin typeface="Arial"/>
                <a:cs typeface="Arial"/>
                <a:hlinkClick r:id="rId3"/>
              </a:rPr>
              <a:t>e</a:t>
            </a:r>
            <a:r>
              <a:rPr sz="1100" u="sng" spc="-5" dirty="0">
                <a:solidFill>
                  <a:srgbClr val="334156"/>
                </a:solidFill>
                <a:latin typeface="Arial"/>
                <a:cs typeface="Arial"/>
                <a:hlinkClick r:id="rId3"/>
              </a:rPr>
              <a:t>a</a:t>
            </a:r>
            <a:r>
              <a:rPr sz="1100" u="sng" dirty="0">
                <a:solidFill>
                  <a:srgbClr val="334156"/>
                </a:solidFill>
                <a:latin typeface="Arial"/>
                <a:cs typeface="Arial"/>
                <a:hlinkClick r:id="rId3"/>
              </a:rPr>
              <a:t>u</a:t>
            </a:r>
            <a:endParaRPr sz="1100" dirty="0">
              <a:latin typeface="Arial"/>
              <a:cs typeface="Arial"/>
            </a:endParaRPr>
          </a:p>
        </p:txBody>
      </p:sp>
      <p:sp>
        <p:nvSpPr>
          <p:cNvPr id="28" name="object 28">
            <a:hlinkClick r:id="rId3"/>
          </p:cNvPr>
          <p:cNvSpPr/>
          <p:nvPr/>
        </p:nvSpPr>
        <p:spPr>
          <a:xfrm>
            <a:off x="6226555" y="4089958"/>
            <a:ext cx="714946" cy="714959"/>
          </a:xfrm>
          <a:prstGeom prst="rect">
            <a:avLst/>
          </a:prstGeom>
          <a:blipFill>
            <a:blip r:embed="rId4" cstate="print"/>
            <a:stretch>
              <a:fillRect/>
            </a:stretch>
          </a:blipFill>
        </p:spPr>
        <p:txBody>
          <a:bodyPr wrap="square" lIns="0" tIns="0" rIns="0" bIns="0" rtlCol="0"/>
          <a:lstStyle/>
          <a:p>
            <a:endParaRPr/>
          </a:p>
        </p:txBody>
      </p:sp>
      <p:sp>
        <p:nvSpPr>
          <p:cNvPr id="29" name="object 29">
            <a:hlinkClick r:id="rId5"/>
          </p:cNvPr>
          <p:cNvSpPr/>
          <p:nvPr/>
        </p:nvSpPr>
        <p:spPr>
          <a:xfrm>
            <a:off x="6890511" y="4020629"/>
            <a:ext cx="1012977" cy="1012977"/>
          </a:xfrm>
          <a:prstGeom prst="rect">
            <a:avLst/>
          </a:prstGeom>
          <a:blipFill>
            <a:blip r:embed="rId6" cstate="print"/>
            <a:stretch>
              <a:fillRect/>
            </a:stretch>
          </a:blipFill>
        </p:spPr>
        <p:txBody>
          <a:bodyPr wrap="square" lIns="0" tIns="0" rIns="0" bIns="0" rtlCol="0"/>
          <a:lstStyle/>
          <a:p>
            <a:endParaRPr/>
          </a:p>
        </p:txBody>
      </p:sp>
      <p:sp>
        <p:nvSpPr>
          <p:cNvPr id="30" name="object 30">
            <a:hlinkClick r:id="rId7" action="ppaction://hlinkpres?slideindex=1&amp;slidetitle="/>
          </p:cNvPr>
          <p:cNvSpPr/>
          <p:nvPr/>
        </p:nvSpPr>
        <p:spPr>
          <a:xfrm>
            <a:off x="5297932" y="4101223"/>
            <a:ext cx="728637" cy="678332"/>
          </a:xfrm>
          <a:prstGeom prst="rect">
            <a:avLst/>
          </a:prstGeom>
          <a:blipFill>
            <a:blip r:embed="rId8" cstate="print"/>
            <a:stretch>
              <a:fillRect/>
            </a:stretch>
          </a:blipFill>
        </p:spPr>
        <p:txBody>
          <a:bodyPr wrap="square" lIns="0" tIns="0" rIns="0" bIns="0" rtlCol="0"/>
          <a:lstStyle/>
          <a:p>
            <a:endParaRPr/>
          </a:p>
        </p:txBody>
      </p:sp>
      <p:sp>
        <p:nvSpPr>
          <p:cNvPr id="31" name="object 31"/>
          <p:cNvSpPr txBox="1"/>
          <p:nvPr/>
        </p:nvSpPr>
        <p:spPr>
          <a:xfrm>
            <a:off x="5287517" y="4819981"/>
            <a:ext cx="812165" cy="169277"/>
          </a:xfrm>
          <a:prstGeom prst="rect">
            <a:avLst/>
          </a:prstGeom>
        </p:spPr>
        <p:txBody>
          <a:bodyPr vert="horz" wrap="square" lIns="0" tIns="0" rIns="0" bIns="0" rtlCol="0">
            <a:spAutoFit/>
          </a:bodyPr>
          <a:lstStyle/>
          <a:p>
            <a:pPr marL="12700">
              <a:lnSpc>
                <a:spcPct val="100000"/>
              </a:lnSpc>
            </a:pPr>
            <a:r>
              <a:rPr sz="1100" u="sng" spc="-5" dirty="0">
                <a:solidFill>
                  <a:srgbClr val="334156"/>
                </a:solidFill>
                <a:latin typeface="Arial"/>
                <a:cs typeface="Arial"/>
                <a:hlinkClick r:id="rId7" action="ppaction://hlinkpres?slideindex=1&amp;slidetitle="/>
              </a:rPr>
              <a:t>P</a:t>
            </a:r>
            <a:r>
              <a:rPr sz="1100" u="sng" dirty="0">
                <a:solidFill>
                  <a:srgbClr val="334156"/>
                </a:solidFill>
                <a:latin typeface="Arial"/>
                <a:cs typeface="Arial"/>
                <a:hlinkClick r:id="rId7" action="ppaction://hlinkpres?slideindex=1&amp;slidetitle="/>
              </a:rPr>
              <a:t>res</a:t>
            </a:r>
            <a:r>
              <a:rPr sz="1100" u="sng" spc="-5" dirty="0">
                <a:solidFill>
                  <a:srgbClr val="334156"/>
                </a:solidFill>
                <a:latin typeface="Arial"/>
                <a:cs typeface="Arial"/>
                <a:hlinkClick r:id="rId7" action="ppaction://hlinkpres?slideindex=1&amp;slidetitle="/>
              </a:rPr>
              <a:t>e</a:t>
            </a:r>
            <a:r>
              <a:rPr sz="1100" u="sng" dirty="0">
                <a:solidFill>
                  <a:srgbClr val="334156"/>
                </a:solidFill>
                <a:latin typeface="Arial"/>
                <a:cs typeface="Arial"/>
                <a:hlinkClick r:id="rId7" action="ppaction://hlinkpres?slideindex=1&amp;slidetitle="/>
              </a:rPr>
              <a:t>nta</a:t>
            </a:r>
            <a:r>
              <a:rPr sz="1100" u="sng" spc="5" dirty="0">
                <a:solidFill>
                  <a:srgbClr val="334156"/>
                </a:solidFill>
                <a:latin typeface="Arial"/>
                <a:cs typeface="Arial"/>
                <a:hlinkClick r:id="rId7" action="ppaction://hlinkpres?slideindex=1&amp;slidetitle="/>
              </a:rPr>
              <a:t>t</a:t>
            </a:r>
            <a:r>
              <a:rPr sz="1100" u="sng" spc="-10" dirty="0">
                <a:solidFill>
                  <a:srgbClr val="334156"/>
                </a:solidFill>
                <a:latin typeface="Arial"/>
                <a:cs typeface="Arial"/>
                <a:hlinkClick r:id="rId7" action="ppaction://hlinkpres?slideindex=1&amp;slidetitle="/>
              </a:rPr>
              <a:t>i</a:t>
            </a:r>
            <a:r>
              <a:rPr sz="1100" u="sng" dirty="0">
                <a:solidFill>
                  <a:srgbClr val="334156"/>
                </a:solidFill>
                <a:latin typeface="Arial"/>
                <a:cs typeface="Arial"/>
                <a:hlinkClick r:id="rId7" action="ppaction://hlinkpres?slideindex=1&amp;slidetitle="/>
              </a:rPr>
              <a:t>on</a:t>
            </a:r>
            <a:endParaRPr sz="1100" dirty="0">
              <a:latin typeface="Arial"/>
              <a:cs typeface="Arial"/>
            </a:endParaRPr>
          </a:p>
        </p:txBody>
      </p:sp>
      <p:sp>
        <p:nvSpPr>
          <p:cNvPr id="32" name="object 32">
            <a:hlinkClick r:id="rId9" action="ppaction://hlinkfile"/>
          </p:cNvPr>
          <p:cNvSpPr/>
          <p:nvPr/>
        </p:nvSpPr>
        <p:spPr>
          <a:xfrm>
            <a:off x="4310379" y="4153458"/>
            <a:ext cx="641045" cy="587959"/>
          </a:xfrm>
          <a:prstGeom prst="rect">
            <a:avLst/>
          </a:prstGeom>
          <a:blipFill>
            <a:blip r:embed="rId10" cstate="print"/>
            <a:stretch>
              <a:fillRect/>
            </a:stretch>
          </a:blipFill>
        </p:spPr>
        <p:txBody>
          <a:bodyPr wrap="square" lIns="0" tIns="0" rIns="0" bIns="0" rtlCol="0"/>
          <a:lstStyle/>
          <a:p>
            <a:endParaRPr/>
          </a:p>
        </p:txBody>
      </p:sp>
      <p:sp>
        <p:nvSpPr>
          <p:cNvPr id="33" name="object 33"/>
          <p:cNvSpPr txBox="1"/>
          <p:nvPr/>
        </p:nvSpPr>
        <p:spPr>
          <a:xfrm>
            <a:off x="4415409" y="4811142"/>
            <a:ext cx="462280" cy="169277"/>
          </a:xfrm>
          <a:prstGeom prst="rect">
            <a:avLst/>
          </a:prstGeom>
        </p:spPr>
        <p:txBody>
          <a:bodyPr vert="horz" wrap="square" lIns="0" tIns="0" rIns="0" bIns="0" rtlCol="0">
            <a:spAutoFit/>
          </a:bodyPr>
          <a:lstStyle/>
          <a:p>
            <a:pPr marL="12700">
              <a:lnSpc>
                <a:spcPct val="100000"/>
              </a:lnSpc>
            </a:pPr>
            <a:r>
              <a:rPr sz="1100" u="sng" spc="-5" dirty="0">
                <a:solidFill>
                  <a:srgbClr val="334156"/>
                </a:solidFill>
                <a:latin typeface="Arial"/>
                <a:cs typeface="Arial"/>
                <a:hlinkClick r:id="rId9" action="ppaction://hlinkfile"/>
              </a:rPr>
              <a:t>P</a:t>
            </a:r>
            <a:r>
              <a:rPr sz="1100" u="sng" dirty="0">
                <a:solidFill>
                  <a:srgbClr val="334156"/>
                </a:solidFill>
                <a:latin typeface="Arial"/>
                <a:cs typeface="Arial"/>
                <a:hlinkClick r:id="rId9" action="ppaction://hlinkfile"/>
              </a:rPr>
              <a:t>roject</a:t>
            </a:r>
            <a:endParaRPr sz="1100" dirty="0">
              <a:latin typeface="Arial"/>
              <a:cs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1157605" cy="1250315"/>
          </a:xfrm>
          <a:custGeom>
            <a:avLst/>
            <a:gdLst/>
            <a:ahLst/>
            <a:cxnLst/>
            <a:rect l="l" t="t" r="r" b="b"/>
            <a:pathLst>
              <a:path w="1157605" h="1250315">
                <a:moveTo>
                  <a:pt x="1157236" y="0"/>
                </a:moveTo>
                <a:lnTo>
                  <a:pt x="0" y="0"/>
                </a:lnTo>
                <a:lnTo>
                  <a:pt x="0" y="1250057"/>
                </a:lnTo>
                <a:lnTo>
                  <a:pt x="45508" y="1238435"/>
                </a:lnTo>
                <a:lnTo>
                  <a:pt x="88088" y="1220247"/>
                </a:lnTo>
                <a:lnTo>
                  <a:pt x="122946" y="1198723"/>
                </a:lnTo>
                <a:lnTo>
                  <a:pt x="162629" y="1165084"/>
                </a:lnTo>
                <a:lnTo>
                  <a:pt x="196961" y="1126000"/>
                </a:lnTo>
                <a:lnTo>
                  <a:pt x="226631" y="1082595"/>
                </a:lnTo>
                <a:lnTo>
                  <a:pt x="252328" y="1035992"/>
                </a:lnTo>
                <a:lnTo>
                  <a:pt x="274739" y="987316"/>
                </a:lnTo>
                <a:lnTo>
                  <a:pt x="294551" y="937689"/>
                </a:lnTo>
                <a:lnTo>
                  <a:pt x="318652" y="871163"/>
                </a:lnTo>
                <a:lnTo>
                  <a:pt x="324664" y="854446"/>
                </a:lnTo>
                <a:lnTo>
                  <a:pt x="343297" y="804500"/>
                </a:lnTo>
                <a:lnTo>
                  <a:pt x="363604" y="755443"/>
                </a:lnTo>
                <a:lnTo>
                  <a:pt x="386584" y="708023"/>
                </a:lnTo>
                <a:lnTo>
                  <a:pt x="413235" y="662989"/>
                </a:lnTo>
                <a:lnTo>
                  <a:pt x="444558" y="621089"/>
                </a:lnTo>
                <a:lnTo>
                  <a:pt x="476087" y="587989"/>
                </a:lnTo>
                <a:lnTo>
                  <a:pt x="519111" y="552565"/>
                </a:lnTo>
                <a:lnTo>
                  <a:pt x="565797" y="522142"/>
                </a:lnTo>
                <a:lnTo>
                  <a:pt x="615305" y="495527"/>
                </a:lnTo>
                <a:lnTo>
                  <a:pt x="666800" y="471528"/>
                </a:lnTo>
                <a:lnTo>
                  <a:pt x="772397" y="426606"/>
                </a:lnTo>
                <a:lnTo>
                  <a:pt x="798729" y="415147"/>
                </a:lnTo>
                <a:lnTo>
                  <a:pt x="850579" y="390911"/>
                </a:lnTo>
                <a:lnTo>
                  <a:pt x="900646" y="363924"/>
                </a:lnTo>
                <a:lnTo>
                  <a:pt x="948093" y="332994"/>
                </a:lnTo>
                <a:lnTo>
                  <a:pt x="1005013" y="284574"/>
                </a:lnTo>
                <a:lnTo>
                  <a:pt x="1053784" y="228720"/>
                </a:lnTo>
                <a:lnTo>
                  <a:pt x="1094330" y="166609"/>
                </a:lnTo>
                <a:lnTo>
                  <a:pt x="1126578" y="99417"/>
                </a:lnTo>
                <a:lnTo>
                  <a:pt x="1150454" y="28321"/>
                </a:lnTo>
                <a:lnTo>
                  <a:pt x="1157236" y="0"/>
                </a:lnTo>
                <a:close/>
              </a:path>
            </a:pathLst>
          </a:custGeom>
          <a:solidFill>
            <a:srgbClr val="EBEBEB"/>
          </a:solidFill>
        </p:spPr>
        <p:txBody>
          <a:bodyPr wrap="square" lIns="0" tIns="0" rIns="0" bIns="0" rtlCol="0"/>
          <a:lstStyle/>
          <a:p>
            <a:endParaRPr/>
          </a:p>
        </p:txBody>
      </p:sp>
      <p:sp>
        <p:nvSpPr>
          <p:cNvPr id="6" name="object 6"/>
          <p:cNvSpPr/>
          <p:nvPr/>
        </p:nvSpPr>
        <p:spPr>
          <a:xfrm>
            <a:off x="8307451" y="4233087"/>
            <a:ext cx="21590" cy="20955"/>
          </a:xfrm>
          <a:custGeom>
            <a:avLst/>
            <a:gdLst/>
            <a:ahLst/>
            <a:cxnLst/>
            <a:rect l="l" t="t" r="r" b="b"/>
            <a:pathLst>
              <a:path w="21590" h="20954">
                <a:moveTo>
                  <a:pt x="16637" y="0"/>
                </a:moveTo>
                <a:lnTo>
                  <a:pt x="4825" y="0"/>
                </a:lnTo>
                <a:lnTo>
                  <a:pt x="0" y="4673"/>
                </a:lnTo>
                <a:lnTo>
                  <a:pt x="0" y="16205"/>
                </a:lnTo>
                <a:lnTo>
                  <a:pt x="4825" y="20878"/>
                </a:lnTo>
                <a:lnTo>
                  <a:pt x="16637" y="20878"/>
                </a:lnTo>
                <a:lnTo>
                  <a:pt x="21463" y="16205"/>
                </a:lnTo>
                <a:lnTo>
                  <a:pt x="21463" y="4673"/>
                </a:lnTo>
                <a:lnTo>
                  <a:pt x="16637" y="0"/>
                </a:lnTo>
                <a:close/>
              </a:path>
            </a:pathLst>
          </a:custGeom>
          <a:solidFill>
            <a:srgbClr val="FCFCFC"/>
          </a:solidFill>
        </p:spPr>
        <p:txBody>
          <a:bodyPr wrap="square" lIns="0" tIns="0" rIns="0" bIns="0" rtlCol="0"/>
          <a:lstStyle/>
          <a:p>
            <a:endParaRPr/>
          </a:p>
        </p:txBody>
      </p:sp>
      <p:sp>
        <p:nvSpPr>
          <p:cNvPr id="7" name="object 7"/>
          <p:cNvSpPr/>
          <p:nvPr/>
        </p:nvSpPr>
        <p:spPr>
          <a:xfrm>
            <a:off x="8340090" y="4233087"/>
            <a:ext cx="21590" cy="20955"/>
          </a:xfrm>
          <a:custGeom>
            <a:avLst/>
            <a:gdLst/>
            <a:ahLst/>
            <a:cxnLst/>
            <a:rect l="l" t="t" r="r" b="b"/>
            <a:pathLst>
              <a:path w="21590" h="20954">
                <a:moveTo>
                  <a:pt x="16636" y="0"/>
                </a:moveTo>
                <a:lnTo>
                  <a:pt x="4825" y="0"/>
                </a:lnTo>
                <a:lnTo>
                  <a:pt x="0" y="4673"/>
                </a:lnTo>
                <a:lnTo>
                  <a:pt x="0" y="16205"/>
                </a:lnTo>
                <a:lnTo>
                  <a:pt x="4825" y="20878"/>
                </a:lnTo>
                <a:lnTo>
                  <a:pt x="16636" y="20878"/>
                </a:lnTo>
                <a:lnTo>
                  <a:pt x="21462" y="16205"/>
                </a:lnTo>
                <a:lnTo>
                  <a:pt x="21462" y="4673"/>
                </a:lnTo>
                <a:lnTo>
                  <a:pt x="16636" y="0"/>
                </a:lnTo>
                <a:close/>
              </a:path>
            </a:pathLst>
          </a:custGeom>
          <a:solidFill>
            <a:srgbClr val="FCFCFC"/>
          </a:solidFill>
        </p:spPr>
        <p:txBody>
          <a:bodyPr wrap="square" lIns="0" tIns="0" rIns="0" bIns="0" rtlCol="0"/>
          <a:lstStyle/>
          <a:p>
            <a:endParaRPr/>
          </a:p>
        </p:txBody>
      </p:sp>
      <p:sp>
        <p:nvSpPr>
          <p:cNvPr id="8" name="object 8"/>
          <p:cNvSpPr/>
          <p:nvPr/>
        </p:nvSpPr>
        <p:spPr>
          <a:xfrm>
            <a:off x="8373364" y="4233087"/>
            <a:ext cx="20955" cy="20955"/>
          </a:xfrm>
          <a:custGeom>
            <a:avLst/>
            <a:gdLst/>
            <a:ahLst/>
            <a:cxnLst/>
            <a:rect l="l" t="t" r="r" b="b"/>
            <a:pathLst>
              <a:path w="20954" h="20954">
                <a:moveTo>
                  <a:pt x="16255" y="0"/>
                </a:moveTo>
                <a:lnTo>
                  <a:pt x="4699" y="0"/>
                </a:lnTo>
                <a:lnTo>
                  <a:pt x="0" y="4673"/>
                </a:lnTo>
                <a:lnTo>
                  <a:pt x="0" y="16205"/>
                </a:lnTo>
                <a:lnTo>
                  <a:pt x="4699" y="20878"/>
                </a:lnTo>
                <a:lnTo>
                  <a:pt x="16255" y="20878"/>
                </a:lnTo>
                <a:lnTo>
                  <a:pt x="20827" y="16205"/>
                </a:lnTo>
                <a:lnTo>
                  <a:pt x="20827" y="4673"/>
                </a:lnTo>
                <a:lnTo>
                  <a:pt x="16255" y="0"/>
                </a:lnTo>
                <a:close/>
              </a:path>
            </a:pathLst>
          </a:custGeom>
          <a:solidFill>
            <a:srgbClr val="FCFCFC"/>
          </a:solidFill>
        </p:spPr>
        <p:txBody>
          <a:bodyPr wrap="square" lIns="0" tIns="0" rIns="0" bIns="0" rtlCol="0"/>
          <a:lstStyle/>
          <a:p>
            <a:endParaRPr/>
          </a:p>
        </p:txBody>
      </p:sp>
      <p:sp>
        <p:nvSpPr>
          <p:cNvPr id="43" name="object 43"/>
          <p:cNvSpPr/>
          <p:nvPr/>
        </p:nvSpPr>
        <p:spPr>
          <a:xfrm>
            <a:off x="162782" y="776750"/>
            <a:ext cx="325120" cy="321945"/>
          </a:xfrm>
          <a:custGeom>
            <a:avLst/>
            <a:gdLst/>
            <a:ahLst/>
            <a:cxnLst/>
            <a:rect l="l" t="t" r="r" b="b"/>
            <a:pathLst>
              <a:path w="325120" h="321944">
                <a:moveTo>
                  <a:pt x="292631" y="257673"/>
                </a:moveTo>
                <a:lnTo>
                  <a:pt x="68412" y="257673"/>
                </a:lnTo>
                <a:lnTo>
                  <a:pt x="77759" y="265833"/>
                </a:lnTo>
                <a:lnTo>
                  <a:pt x="88039" y="273312"/>
                </a:lnTo>
                <a:lnTo>
                  <a:pt x="99127" y="280047"/>
                </a:lnTo>
                <a:lnTo>
                  <a:pt x="103231" y="282048"/>
                </a:lnTo>
                <a:lnTo>
                  <a:pt x="91106" y="306299"/>
                </a:lnTo>
                <a:lnTo>
                  <a:pt x="102748" y="311680"/>
                </a:lnTo>
                <a:lnTo>
                  <a:pt x="114755" y="316013"/>
                </a:lnTo>
                <a:lnTo>
                  <a:pt x="127053" y="319299"/>
                </a:lnTo>
                <a:lnTo>
                  <a:pt x="139567" y="321539"/>
                </a:lnTo>
                <a:lnTo>
                  <a:pt x="143527" y="294504"/>
                </a:lnTo>
                <a:lnTo>
                  <a:pt x="180610" y="294504"/>
                </a:lnTo>
                <a:lnTo>
                  <a:pt x="181481" y="294420"/>
                </a:lnTo>
                <a:lnTo>
                  <a:pt x="233304" y="294420"/>
                </a:lnTo>
                <a:lnTo>
                  <a:pt x="225690" y="280027"/>
                </a:lnTo>
                <a:lnTo>
                  <a:pt x="236606" y="273564"/>
                </a:lnTo>
                <a:lnTo>
                  <a:pt x="246893" y="266097"/>
                </a:lnTo>
                <a:lnTo>
                  <a:pt x="256546" y="257704"/>
                </a:lnTo>
                <a:lnTo>
                  <a:pt x="292608" y="257704"/>
                </a:lnTo>
                <a:close/>
              </a:path>
              <a:path w="325120" h="321944">
                <a:moveTo>
                  <a:pt x="233304" y="294420"/>
                </a:moveTo>
                <a:lnTo>
                  <a:pt x="181481" y="294420"/>
                </a:lnTo>
                <a:lnTo>
                  <a:pt x="190474" y="320765"/>
                </a:lnTo>
                <a:lnTo>
                  <a:pt x="202933" y="317969"/>
                </a:lnTo>
                <a:lnTo>
                  <a:pt x="215095" y="314300"/>
                </a:lnTo>
                <a:lnTo>
                  <a:pt x="226962" y="309750"/>
                </a:lnTo>
                <a:lnTo>
                  <a:pt x="238534" y="304308"/>
                </a:lnTo>
                <a:lnTo>
                  <a:pt x="233304" y="294420"/>
                </a:lnTo>
                <a:close/>
              </a:path>
              <a:path w="325120" h="321944">
                <a:moveTo>
                  <a:pt x="180610" y="294504"/>
                </a:moveTo>
                <a:lnTo>
                  <a:pt x="143527" y="294504"/>
                </a:lnTo>
                <a:lnTo>
                  <a:pt x="156220" y="295683"/>
                </a:lnTo>
                <a:lnTo>
                  <a:pt x="168934" y="295635"/>
                </a:lnTo>
                <a:lnTo>
                  <a:pt x="180610" y="294504"/>
                </a:lnTo>
                <a:close/>
              </a:path>
              <a:path w="325120" h="321944">
                <a:moveTo>
                  <a:pt x="95301" y="183625"/>
                </a:moveTo>
                <a:lnTo>
                  <a:pt x="29282" y="183625"/>
                </a:lnTo>
                <a:lnTo>
                  <a:pt x="32204" y="196120"/>
                </a:lnTo>
                <a:lnTo>
                  <a:pt x="36094" y="208202"/>
                </a:lnTo>
                <a:lnTo>
                  <a:pt x="41079" y="219873"/>
                </a:lnTo>
                <a:lnTo>
                  <a:pt x="18742" y="236570"/>
                </a:lnTo>
                <a:lnTo>
                  <a:pt x="25245" y="247475"/>
                </a:lnTo>
                <a:lnTo>
                  <a:pt x="32483" y="257915"/>
                </a:lnTo>
                <a:lnTo>
                  <a:pt x="40453" y="267854"/>
                </a:lnTo>
                <a:lnTo>
                  <a:pt x="49155" y="277260"/>
                </a:lnTo>
                <a:lnTo>
                  <a:pt x="68412" y="257673"/>
                </a:lnTo>
                <a:lnTo>
                  <a:pt x="292631" y="257673"/>
                </a:lnTo>
                <a:lnTo>
                  <a:pt x="295324" y="254127"/>
                </a:lnTo>
                <a:lnTo>
                  <a:pt x="302256" y="243485"/>
                </a:lnTo>
                <a:lnTo>
                  <a:pt x="308464" y="232211"/>
                </a:lnTo>
                <a:lnTo>
                  <a:pt x="308583" y="231699"/>
                </a:lnTo>
                <a:lnTo>
                  <a:pt x="161829" y="231699"/>
                </a:lnTo>
                <a:lnTo>
                  <a:pt x="150260" y="230708"/>
                </a:lnTo>
                <a:lnTo>
                  <a:pt x="111093" y="209901"/>
                </a:lnTo>
                <a:lnTo>
                  <a:pt x="97658" y="190145"/>
                </a:lnTo>
                <a:lnTo>
                  <a:pt x="95301" y="183625"/>
                </a:lnTo>
                <a:close/>
              </a:path>
              <a:path w="325120" h="321944">
                <a:moveTo>
                  <a:pt x="292608" y="257704"/>
                </a:moveTo>
                <a:lnTo>
                  <a:pt x="256546" y="257704"/>
                </a:lnTo>
                <a:lnTo>
                  <a:pt x="279291" y="273793"/>
                </a:lnTo>
                <a:lnTo>
                  <a:pt x="287669" y="264207"/>
                </a:lnTo>
                <a:lnTo>
                  <a:pt x="292608" y="257704"/>
                </a:lnTo>
                <a:close/>
              </a:path>
              <a:path w="325120" h="321944">
                <a:moveTo>
                  <a:pt x="299543" y="88791"/>
                </a:moveTo>
                <a:lnTo>
                  <a:pt x="166147" y="88791"/>
                </a:lnTo>
                <a:lnTo>
                  <a:pt x="177974" y="90310"/>
                </a:lnTo>
                <a:lnTo>
                  <a:pt x="189595" y="93902"/>
                </a:lnTo>
                <a:lnTo>
                  <a:pt x="219524" y="118281"/>
                </a:lnTo>
                <a:lnTo>
                  <a:pt x="233992" y="162345"/>
                </a:lnTo>
                <a:lnTo>
                  <a:pt x="232784" y="174031"/>
                </a:lnTo>
                <a:lnTo>
                  <a:pt x="214431" y="207829"/>
                </a:lnTo>
                <a:lnTo>
                  <a:pt x="173267" y="230708"/>
                </a:lnTo>
                <a:lnTo>
                  <a:pt x="161829" y="231699"/>
                </a:lnTo>
                <a:lnTo>
                  <a:pt x="308583" y="231699"/>
                </a:lnTo>
                <a:lnTo>
                  <a:pt x="308628" y="231502"/>
                </a:lnTo>
                <a:lnTo>
                  <a:pt x="284376" y="219694"/>
                </a:lnTo>
                <a:lnTo>
                  <a:pt x="289364" y="207656"/>
                </a:lnTo>
                <a:lnTo>
                  <a:pt x="293159" y="195475"/>
                </a:lnTo>
                <a:lnTo>
                  <a:pt x="295824" y="183213"/>
                </a:lnTo>
                <a:lnTo>
                  <a:pt x="323485" y="182862"/>
                </a:lnTo>
                <a:lnTo>
                  <a:pt x="324796" y="170312"/>
                </a:lnTo>
                <a:lnTo>
                  <a:pt x="325028" y="162345"/>
                </a:lnTo>
                <a:lnTo>
                  <a:pt x="325039" y="155195"/>
                </a:lnTo>
                <a:lnTo>
                  <a:pt x="324519" y="144977"/>
                </a:lnTo>
                <a:lnTo>
                  <a:pt x="323376" y="136632"/>
                </a:lnTo>
                <a:lnTo>
                  <a:pt x="295736" y="136632"/>
                </a:lnTo>
                <a:lnTo>
                  <a:pt x="292978" y="124107"/>
                </a:lnTo>
                <a:lnTo>
                  <a:pt x="289009" y="112017"/>
                </a:lnTo>
                <a:lnTo>
                  <a:pt x="283893" y="100383"/>
                </a:lnTo>
                <a:lnTo>
                  <a:pt x="299543" y="88791"/>
                </a:lnTo>
                <a:close/>
              </a:path>
              <a:path w="325120" h="321944">
                <a:moveTo>
                  <a:pt x="45741" y="46982"/>
                </a:moveTo>
                <a:lnTo>
                  <a:pt x="37276" y="56499"/>
                </a:lnTo>
                <a:lnTo>
                  <a:pt x="29590" y="66666"/>
                </a:lnTo>
                <a:lnTo>
                  <a:pt x="22718" y="77409"/>
                </a:lnTo>
                <a:lnTo>
                  <a:pt x="16389" y="88881"/>
                </a:lnTo>
                <a:lnTo>
                  <a:pt x="41018" y="100688"/>
                </a:lnTo>
                <a:lnTo>
                  <a:pt x="35951" y="112648"/>
                </a:lnTo>
                <a:lnTo>
                  <a:pt x="31992" y="124796"/>
                </a:lnTo>
                <a:lnTo>
                  <a:pt x="29203" y="137053"/>
                </a:lnTo>
                <a:lnTo>
                  <a:pt x="1533" y="137395"/>
                </a:lnTo>
                <a:lnTo>
                  <a:pt x="276" y="150016"/>
                </a:lnTo>
                <a:lnTo>
                  <a:pt x="0" y="162695"/>
                </a:lnTo>
                <a:lnTo>
                  <a:pt x="666" y="175352"/>
                </a:lnTo>
                <a:lnTo>
                  <a:pt x="2237" y="187906"/>
                </a:lnTo>
                <a:lnTo>
                  <a:pt x="29282" y="183625"/>
                </a:lnTo>
                <a:lnTo>
                  <a:pt x="95301" y="183625"/>
                </a:lnTo>
                <a:lnTo>
                  <a:pt x="93607" y="178943"/>
                </a:lnTo>
                <a:lnTo>
                  <a:pt x="91458" y="167206"/>
                </a:lnTo>
                <a:lnTo>
                  <a:pt x="91303" y="155195"/>
                </a:lnTo>
                <a:lnTo>
                  <a:pt x="93236" y="143171"/>
                </a:lnTo>
                <a:lnTo>
                  <a:pt x="121481" y="102302"/>
                </a:lnTo>
                <a:lnTo>
                  <a:pt x="166147" y="88791"/>
                </a:lnTo>
                <a:lnTo>
                  <a:pt x="299543" y="88791"/>
                </a:lnTo>
                <a:lnTo>
                  <a:pt x="306264" y="83813"/>
                </a:lnTo>
                <a:lnTo>
                  <a:pt x="299785" y="72796"/>
                </a:lnTo>
                <a:lnTo>
                  <a:pt x="292993" y="63060"/>
                </a:lnTo>
                <a:lnTo>
                  <a:pt x="68462" y="63060"/>
                </a:lnTo>
                <a:lnTo>
                  <a:pt x="45741" y="46982"/>
                </a:lnTo>
                <a:close/>
              </a:path>
              <a:path w="325120" h="321944">
                <a:moveTo>
                  <a:pt x="322790" y="132353"/>
                </a:moveTo>
                <a:lnTo>
                  <a:pt x="295736" y="136632"/>
                </a:lnTo>
                <a:lnTo>
                  <a:pt x="323376" y="136632"/>
                </a:lnTo>
                <a:lnTo>
                  <a:pt x="322790" y="132353"/>
                </a:lnTo>
                <a:close/>
              </a:path>
              <a:path w="325120" h="321944">
                <a:moveTo>
                  <a:pt x="134543" y="0"/>
                </a:moveTo>
                <a:lnTo>
                  <a:pt x="122019" y="2743"/>
                </a:lnTo>
                <a:lnTo>
                  <a:pt x="109755" y="6408"/>
                </a:lnTo>
                <a:lnTo>
                  <a:pt x="97860" y="10956"/>
                </a:lnTo>
                <a:lnTo>
                  <a:pt x="86445" y="16349"/>
                </a:lnTo>
                <a:lnTo>
                  <a:pt x="99313" y="40736"/>
                </a:lnTo>
                <a:lnTo>
                  <a:pt x="88406" y="47200"/>
                </a:lnTo>
                <a:lnTo>
                  <a:pt x="78121" y="54668"/>
                </a:lnTo>
                <a:lnTo>
                  <a:pt x="68462" y="63060"/>
                </a:lnTo>
                <a:lnTo>
                  <a:pt x="292993" y="63060"/>
                </a:lnTo>
                <a:lnTo>
                  <a:pt x="256604" y="62966"/>
                </a:lnTo>
                <a:lnTo>
                  <a:pt x="247241" y="54554"/>
                </a:lnTo>
                <a:lnTo>
                  <a:pt x="236941" y="47055"/>
                </a:lnTo>
                <a:lnTo>
                  <a:pt x="225831" y="40552"/>
                </a:lnTo>
                <a:lnTo>
                  <a:pt x="221773" y="38716"/>
                </a:lnTo>
                <a:lnTo>
                  <a:pt x="227865" y="26342"/>
                </a:lnTo>
                <a:lnTo>
                  <a:pt x="143549" y="26342"/>
                </a:lnTo>
                <a:lnTo>
                  <a:pt x="134543" y="0"/>
                </a:lnTo>
                <a:close/>
              </a:path>
              <a:path w="325120" h="321944">
                <a:moveTo>
                  <a:pt x="275639" y="43287"/>
                </a:moveTo>
                <a:lnTo>
                  <a:pt x="256604" y="62966"/>
                </a:lnTo>
                <a:lnTo>
                  <a:pt x="292927" y="62966"/>
                </a:lnTo>
                <a:lnTo>
                  <a:pt x="292544" y="62417"/>
                </a:lnTo>
                <a:lnTo>
                  <a:pt x="284506" y="52604"/>
                </a:lnTo>
                <a:lnTo>
                  <a:pt x="275639" y="43287"/>
                </a:lnTo>
                <a:close/>
              </a:path>
              <a:path w="325120" h="321944">
                <a:moveTo>
                  <a:pt x="168811" y="25017"/>
                </a:moveTo>
                <a:lnTo>
                  <a:pt x="156094" y="25117"/>
                </a:lnTo>
                <a:lnTo>
                  <a:pt x="143549" y="26342"/>
                </a:lnTo>
                <a:lnTo>
                  <a:pt x="227865" y="26342"/>
                </a:lnTo>
                <a:lnTo>
                  <a:pt x="227998" y="26071"/>
                </a:lnTo>
                <a:lnTo>
                  <a:pt x="181524" y="26071"/>
                </a:lnTo>
                <a:lnTo>
                  <a:pt x="168811" y="25017"/>
                </a:lnTo>
                <a:close/>
              </a:path>
              <a:path w="325120" h="321944">
                <a:moveTo>
                  <a:pt x="197876" y="1442"/>
                </a:moveTo>
                <a:lnTo>
                  <a:pt x="181524" y="26071"/>
                </a:lnTo>
                <a:lnTo>
                  <a:pt x="227998" y="26071"/>
                </a:lnTo>
                <a:lnTo>
                  <a:pt x="233897" y="14089"/>
                </a:lnTo>
                <a:lnTo>
                  <a:pt x="222236" y="8916"/>
                </a:lnTo>
                <a:lnTo>
                  <a:pt x="210204" y="4688"/>
                </a:lnTo>
                <a:lnTo>
                  <a:pt x="197876" y="1442"/>
                </a:lnTo>
                <a:close/>
              </a:path>
            </a:pathLst>
          </a:custGeom>
          <a:solidFill>
            <a:srgbClr val="6288EB"/>
          </a:solidFill>
        </p:spPr>
        <p:txBody>
          <a:bodyPr wrap="square" lIns="0" tIns="0" rIns="0" bIns="0" rtlCol="0"/>
          <a:lstStyle/>
          <a:p>
            <a:endParaRPr/>
          </a:p>
        </p:txBody>
      </p:sp>
      <p:sp>
        <p:nvSpPr>
          <p:cNvPr id="44" name="object 44"/>
          <p:cNvSpPr/>
          <p:nvPr/>
        </p:nvSpPr>
        <p:spPr>
          <a:xfrm>
            <a:off x="396908" y="170814"/>
            <a:ext cx="184150" cy="181610"/>
          </a:xfrm>
          <a:custGeom>
            <a:avLst/>
            <a:gdLst/>
            <a:ahLst/>
            <a:cxnLst/>
            <a:rect l="l" t="t" r="r" b="b"/>
            <a:pathLst>
              <a:path w="184150" h="181610">
                <a:moveTo>
                  <a:pt x="129710" y="165988"/>
                </a:moveTo>
                <a:lnTo>
                  <a:pt x="104982" y="165988"/>
                </a:lnTo>
                <a:lnTo>
                  <a:pt x="107637" y="181229"/>
                </a:lnTo>
                <a:lnTo>
                  <a:pt x="119981" y="178115"/>
                </a:lnTo>
                <a:lnTo>
                  <a:pt x="131813" y="173446"/>
                </a:lnTo>
                <a:lnTo>
                  <a:pt x="129710" y="165988"/>
                </a:lnTo>
                <a:close/>
              </a:path>
              <a:path w="184150" h="181610">
                <a:moveTo>
                  <a:pt x="144967" y="145669"/>
                </a:moveTo>
                <a:lnTo>
                  <a:pt x="38663" y="145669"/>
                </a:lnTo>
                <a:lnTo>
                  <a:pt x="44187" y="151002"/>
                </a:lnTo>
                <a:lnTo>
                  <a:pt x="50830" y="155575"/>
                </a:lnTo>
                <a:lnTo>
                  <a:pt x="58119" y="159385"/>
                </a:lnTo>
                <a:lnTo>
                  <a:pt x="58335" y="159385"/>
                </a:lnTo>
                <a:lnTo>
                  <a:pt x="51490" y="173100"/>
                </a:lnTo>
                <a:lnTo>
                  <a:pt x="63272" y="178049"/>
                </a:lnTo>
                <a:lnTo>
                  <a:pt x="75598" y="181193"/>
                </a:lnTo>
                <a:lnTo>
                  <a:pt x="81106" y="166497"/>
                </a:lnTo>
                <a:lnTo>
                  <a:pt x="102170" y="166497"/>
                </a:lnTo>
                <a:lnTo>
                  <a:pt x="104982" y="165988"/>
                </a:lnTo>
                <a:lnTo>
                  <a:pt x="129710" y="165988"/>
                </a:lnTo>
                <a:lnTo>
                  <a:pt x="127525" y="158242"/>
                </a:lnTo>
                <a:lnTo>
                  <a:pt x="134599" y="154432"/>
                </a:lnTo>
                <a:lnTo>
                  <a:pt x="141012" y="149606"/>
                </a:lnTo>
                <a:lnTo>
                  <a:pt x="144967" y="145669"/>
                </a:lnTo>
                <a:close/>
              </a:path>
              <a:path w="184150" h="181610">
                <a:moveTo>
                  <a:pt x="102170" y="166497"/>
                </a:moveTo>
                <a:lnTo>
                  <a:pt x="81106" y="166497"/>
                </a:lnTo>
                <a:lnTo>
                  <a:pt x="89069" y="167512"/>
                </a:lnTo>
                <a:lnTo>
                  <a:pt x="97248" y="167386"/>
                </a:lnTo>
                <a:lnTo>
                  <a:pt x="102170" y="166497"/>
                </a:lnTo>
                <a:close/>
              </a:path>
              <a:path w="184150" h="181610">
                <a:moveTo>
                  <a:pt x="166564" y="143890"/>
                </a:moveTo>
                <a:lnTo>
                  <a:pt x="146753" y="143890"/>
                </a:lnTo>
                <a:lnTo>
                  <a:pt x="157814" y="154686"/>
                </a:lnTo>
                <a:lnTo>
                  <a:pt x="165925" y="144894"/>
                </a:lnTo>
                <a:lnTo>
                  <a:pt x="166564" y="143890"/>
                </a:lnTo>
                <a:close/>
              </a:path>
              <a:path w="184150" h="181610">
                <a:moveTo>
                  <a:pt x="868" y="77724"/>
                </a:moveTo>
                <a:lnTo>
                  <a:pt x="0" y="90347"/>
                </a:lnTo>
                <a:lnTo>
                  <a:pt x="812" y="102988"/>
                </a:lnTo>
                <a:lnTo>
                  <a:pt x="16565" y="103759"/>
                </a:lnTo>
                <a:lnTo>
                  <a:pt x="18114" y="111760"/>
                </a:lnTo>
                <a:lnTo>
                  <a:pt x="20540" y="119252"/>
                </a:lnTo>
                <a:lnTo>
                  <a:pt x="24299" y="126364"/>
                </a:lnTo>
                <a:lnTo>
                  <a:pt x="10596" y="133731"/>
                </a:lnTo>
                <a:lnTo>
                  <a:pt x="17396" y="144452"/>
                </a:lnTo>
                <a:lnTo>
                  <a:pt x="25494" y="154297"/>
                </a:lnTo>
                <a:lnTo>
                  <a:pt x="38663" y="145669"/>
                </a:lnTo>
                <a:lnTo>
                  <a:pt x="144967" y="145669"/>
                </a:lnTo>
                <a:lnTo>
                  <a:pt x="146753" y="143890"/>
                </a:lnTo>
                <a:lnTo>
                  <a:pt x="166564" y="143890"/>
                </a:lnTo>
                <a:lnTo>
                  <a:pt x="172752" y="134169"/>
                </a:lnTo>
                <a:lnTo>
                  <a:pt x="174347" y="130893"/>
                </a:lnTo>
                <a:lnTo>
                  <a:pt x="92241" y="130893"/>
                </a:lnTo>
                <a:lnTo>
                  <a:pt x="81061" y="129553"/>
                </a:lnTo>
                <a:lnTo>
                  <a:pt x="52418" y="99134"/>
                </a:lnTo>
                <a:lnTo>
                  <a:pt x="51631" y="87205"/>
                </a:lnTo>
                <a:lnTo>
                  <a:pt x="53414" y="79883"/>
                </a:lnTo>
                <a:lnTo>
                  <a:pt x="16120" y="79883"/>
                </a:lnTo>
                <a:lnTo>
                  <a:pt x="868" y="77724"/>
                </a:lnTo>
                <a:close/>
              </a:path>
              <a:path w="184150" h="181610">
                <a:moveTo>
                  <a:pt x="167715" y="50198"/>
                </a:moveTo>
                <a:lnTo>
                  <a:pt x="93668" y="50198"/>
                </a:lnTo>
                <a:lnTo>
                  <a:pt x="105256" y="52394"/>
                </a:lnTo>
                <a:lnTo>
                  <a:pt x="116920" y="59876"/>
                </a:lnTo>
                <a:lnTo>
                  <a:pt x="125337" y="69214"/>
                </a:lnTo>
                <a:lnTo>
                  <a:pt x="130439" y="79809"/>
                </a:lnTo>
                <a:lnTo>
                  <a:pt x="132182" y="91105"/>
                </a:lnTo>
                <a:lnTo>
                  <a:pt x="130503" y="102516"/>
                </a:lnTo>
                <a:lnTo>
                  <a:pt x="122961" y="114618"/>
                </a:lnTo>
                <a:lnTo>
                  <a:pt x="113718" y="123399"/>
                </a:lnTo>
                <a:lnTo>
                  <a:pt x="103303" y="128833"/>
                </a:lnTo>
                <a:lnTo>
                  <a:pt x="92241" y="130893"/>
                </a:lnTo>
                <a:lnTo>
                  <a:pt x="174347" y="130893"/>
                </a:lnTo>
                <a:lnTo>
                  <a:pt x="160685" y="124206"/>
                </a:lnTo>
                <a:lnTo>
                  <a:pt x="164228" y="116586"/>
                </a:lnTo>
                <a:lnTo>
                  <a:pt x="166438" y="108838"/>
                </a:lnTo>
                <a:lnTo>
                  <a:pt x="167543" y="101092"/>
                </a:lnTo>
                <a:lnTo>
                  <a:pt x="182965" y="101092"/>
                </a:lnTo>
                <a:lnTo>
                  <a:pt x="183707" y="91105"/>
                </a:lnTo>
                <a:lnTo>
                  <a:pt x="183707" y="90347"/>
                </a:lnTo>
                <a:lnTo>
                  <a:pt x="182927" y="78101"/>
                </a:lnTo>
                <a:lnTo>
                  <a:pt x="167098" y="77215"/>
                </a:lnTo>
                <a:lnTo>
                  <a:pt x="165762" y="69207"/>
                </a:lnTo>
                <a:lnTo>
                  <a:pt x="163110" y="61722"/>
                </a:lnTo>
                <a:lnTo>
                  <a:pt x="159364" y="54610"/>
                </a:lnTo>
                <a:lnTo>
                  <a:pt x="167715" y="50198"/>
                </a:lnTo>
                <a:close/>
              </a:path>
              <a:path w="184150" h="181610">
                <a:moveTo>
                  <a:pt x="182965" y="101092"/>
                </a:moveTo>
                <a:lnTo>
                  <a:pt x="167543" y="101092"/>
                </a:lnTo>
                <a:lnTo>
                  <a:pt x="182795" y="103377"/>
                </a:lnTo>
                <a:lnTo>
                  <a:pt x="182965" y="101092"/>
                </a:lnTo>
                <a:close/>
              </a:path>
              <a:path w="184150" h="181610">
                <a:moveTo>
                  <a:pt x="25849" y="26543"/>
                </a:moveTo>
                <a:lnTo>
                  <a:pt x="17693" y="36300"/>
                </a:lnTo>
                <a:lnTo>
                  <a:pt x="10960" y="47141"/>
                </a:lnTo>
                <a:lnTo>
                  <a:pt x="9262" y="50292"/>
                </a:lnTo>
                <a:lnTo>
                  <a:pt x="23194" y="56896"/>
                </a:lnTo>
                <a:lnTo>
                  <a:pt x="19651" y="64388"/>
                </a:lnTo>
                <a:lnTo>
                  <a:pt x="17225" y="72136"/>
                </a:lnTo>
                <a:lnTo>
                  <a:pt x="16120" y="79883"/>
                </a:lnTo>
                <a:lnTo>
                  <a:pt x="53414" y="79883"/>
                </a:lnTo>
                <a:lnTo>
                  <a:pt x="54536" y="75277"/>
                </a:lnTo>
                <a:lnTo>
                  <a:pt x="61865" y="64212"/>
                </a:lnTo>
                <a:lnTo>
                  <a:pt x="71287" y="56250"/>
                </a:lnTo>
                <a:lnTo>
                  <a:pt x="82117" y="51530"/>
                </a:lnTo>
                <a:lnTo>
                  <a:pt x="93668" y="50198"/>
                </a:lnTo>
                <a:lnTo>
                  <a:pt x="167715" y="50198"/>
                </a:lnTo>
                <a:lnTo>
                  <a:pt x="173067" y="47371"/>
                </a:lnTo>
                <a:lnTo>
                  <a:pt x="166827" y="37464"/>
                </a:lnTo>
                <a:lnTo>
                  <a:pt x="36898" y="37464"/>
                </a:lnTo>
                <a:lnTo>
                  <a:pt x="25849" y="26543"/>
                </a:lnTo>
                <a:close/>
              </a:path>
              <a:path w="184150" h="181610">
                <a:moveTo>
                  <a:pt x="76026" y="0"/>
                </a:moveTo>
                <a:lnTo>
                  <a:pt x="63602" y="3113"/>
                </a:lnTo>
                <a:lnTo>
                  <a:pt x="51788" y="7782"/>
                </a:lnTo>
                <a:lnTo>
                  <a:pt x="56125" y="22987"/>
                </a:lnTo>
                <a:lnTo>
                  <a:pt x="49052" y="26797"/>
                </a:lnTo>
                <a:lnTo>
                  <a:pt x="42651" y="31623"/>
                </a:lnTo>
                <a:lnTo>
                  <a:pt x="36898" y="37464"/>
                </a:lnTo>
                <a:lnTo>
                  <a:pt x="166827" y="37464"/>
                </a:lnTo>
                <a:lnTo>
                  <a:pt x="166278" y="36593"/>
                </a:lnTo>
                <a:lnTo>
                  <a:pt x="165514" y="35687"/>
                </a:lnTo>
                <a:lnTo>
                  <a:pt x="144987" y="35687"/>
                </a:lnTo>
                <a:lnTo>
                  <a:pt x="139463" y="30099"/>
                </a:lnTo>
                <a:lnTo>
                  <a:pt x="132833" y="25400"/>
                </a:lnTo>
                <a:lnTo>
                  <a:pt x="125544" y="21971"/>
                </a:lnTo>
                <a:lnTo>
                  <a:pt x="125315" y="21971"/>
                </a:lnTo>
                <a:lnTo>
                  <a:pt x="128619" y="15239"/>
                </a:lnTo>
                <a:lnTo>
                  <a:pt x="78681" y="15239"/>
                </a:lnTo>
                <a:lnTo>
                  <a:pt x="76026" y="0"/>
                </a:lnTo>
                <a:close/>
              </a:path>
              <a:path w="184150" h="181610">
                <a:moveTo>
                  <a:pt x="158096" y="26883"/>
                </a:moveTo>
                <a:lnTo>
                  <a:pt x="144987" y="35687"/>
                </a:lnTo>
                <a:lnTo>
                  <a:pt x="165514" y="35687"/>
                </a:lnTo>
                <a:lnTo>
                  <a:pt x="158096" y="26883"/>
                </a:lnTo>
                <a:close/>
              </a:path>
              <a:path w="184150" h="181610">
                <a:moveTo>
                  <a:pt x="94594" y="13715"/>
                </a:moveTo>
                <a:lnTo>
                  <a:pt x="86415" y="13970"/>
                </a:lnTo>
                <a:lnTo>
                  <a:pt x="78681" y="15239"/>
                </a:lnTo>
                <a:lnTo>
                  <a:pt x="128619" y="15239"/>
                </a:lnTo>
                <a:lnTo>
                  <a:pt x="128806" y="14859"/>
                </a:lnTo>
                <a:lnTo>
                  <a:pt x="102544" y="14859"/>
                </a:lnTo>
                <a:lnTo>
                  <a:pt x="94594" y="13715"/>
                </a:lnTo>
                <a:close/>
              </a:path>
              <a:path w="184150" h="181610">
                <a:moveTo>
                  <a:pt x="108001" y="117"/>
                </a:moveTo>
                <a:lnTo>
                  <a:pt x="102544" y="14859"/>
                </a:lnTo>
                <a:lnTo>
                  <a:pt x="128806" y="14859"/>
                </a:lnTo>
                <a:lnTo>
                  <a:pt x="132173" y="8000"/>
                </a:lnTo>
                <a:lnTo>
                  <a:pt x="120363" y="3212"/>
                </a:lnTo>
                <a:lnTo>
                  <a:pt x="108001" y="117"/>
                </a:lnTo>
                <a:close/>
              </a:path>
            </a:pathLst>
          </a:custGeom>
          <a:solidFill>
            <a:srgbClr val="FCFCFC"/>
          </a:solidFill>
        </p:spPr>
        <p:txBody>
          <a:bodyPr wrap="square" lIns="0" tIns="0" rIns="0" bIns="0" rtlCol="0"/>
          <a:lstStyle/>
          <a:p>
            <a:endParaRPr/>
          </a:p>
        </p:txBody>
      </p:sp>
      <p:sp>
        <p:nvSpPr>
          <p:cNvPr id="45" name="object 45"/>
          <p:cNvSpPr txBox="1"/>
          <p:nvPr/>
        </p:nvSpPr>
        <p:spPr>
          <a:xfrm>
            <a:off x="3278251" y="423104"/>
            <a:ext cx="5064125" cy="1620252"/>
          </a:xfrm>
          <a:prstGeom prst="rect">
            <a:avLst/>
          </a:prstGeom>
        </p:spPr>
        <p:txBody>
          <a:bodyPr vert="horz" wrap="square" lIns="0" tIns="0" rIns="0" bIns="0" rtlCol="0">
            <a:spAutoFit/>
          </a:bodyPr>
          <a:lstStyle/>
          <a:p>
            <a:pPr marL="296545">
              <a:lnSpc>
                <a:spcPct val="100000"/>
              </a:lnSpc>
            </a:pPr>
            <a:r>
              <a:rPr sz="3600" b="1" spc="200" dirty="0">
                <a:solidFill>
                  <a:srgbClr val="334156"/>
                </a:solidFill>
                <a:latin typeface="Calibri"/>
                <a:cs typeface="Calibri"/>
              </a:rPr>
              <a:t>In</a:t>
            </a:r>
            <a:r>
              <a:rPr sz="3600" b="1" spc="204" dirty="0">
                <a:solidFill>
                  <a:srgbClr val="334156"/>
                </a:solidFill>
                <a:latin typeface="Calibri"/>
                <a:cs typeface="Calibri"/>
              </a:rPr>
              <a:t>s</a:t>
            </a:r>
            <a:r>
              <a:rPr sz="3600" b="1" spc="190" dirty="0">
                <a:solidFill>
                  <a:srgbClr val="334156"/>
                </a:solidFill>
                <a:latin typeface="Calibri"/>
                <a:cs typeface="Calibri"/>
              </a:rPr>
              <a:t>tacart</a:t>
            </a:r>
            <a:endParaRPr sz="3600" dirty="0">
              <a:latin typeface="Calibri"/>
              <a:cs typeface="Calibri"/>
            </a:endParaRPr>
          </a:p>
          <a:p>
            <a:pPr marL="12700" marR="5080">
              <a:lnSpc>
                <a:spcPct val="114999"/>
              </a:lnSpc>
              <a:spcBef>
                <a:spcPts val="710"/>
              </a:spcBef>
              <a:buClr>
                <a:srgbClr val="334156"/>
              </a:buClr>
              <a:tabLst>
                <a:tab pos="299720" algn="l"/>
              </a:tabLst>
            </a:pPr>
            <a:r>
              <a:rPr lang="en-US" sz="1400" spc="-85" dirty="0">
                <a:solidFill>
                  <a:srgbClr val="334156"/>
                </a:solidFill>
                <a:latin typeface="Calibri"/>
                <a:cs typeface="Calibri"/>
              </a:rPr>
              <a:t>This project uses Python to analyze Instacart's grocery data, uncovering key sales trends and customer behaviors. The insights assist in optimizing marketing strategies, identifying peak sales periods, and understanding product popularity for better customer segmentation</a:t>
            </a:r>
            <a:r>
              <a:rPr sz="1400" spc="-85" dirty="0">
                <a:solidFill>
                  <a:srgbClr val="334156"/>
                </a:solidFill>
                <a:latin typeface="Calibri"/>
                <a:cs typeface="Calibri"/>
              </a:rPr>
              <a:t>.</a:t>
            </a:r>
            <a:endParaRPr sz="1400" dirty="0">
              <a:latin typeface="Calibri"/>
              <a:cs typeface="Calibri"/>
            </a:endParaRPr>
          </a:p>
        </p:txBody>
      </p:sp>
      <p:sp>
        <p:nvSpPr>
          <p:cNvPr id="46" name="object 46"/>
          <p:cNvSpPr txBox="1"/>
          <p:nvPr/>
        </p:nvSpPr>
        <p:spPr>
          <a:xfrm>
            <a:off x="1292478" y="2783572"/>
            <a:ext cx="3439795" cy="2033270"/>
          </a:xfrm>
          <a:prstGeom prst="rect">
            <a:avLst/>
          </a:prstGeom>
        </p:spPr>
        <p:txBody>
          <a:bodyPr vert="horz" wrap="square" lIns="0" tIns="0" rIns="0" bIns="0" rtlCol="0">
            <a:spAutoFit/>
          </a:bodyPr>
          <a:lstStyle/>
          <a:p>
            <a:pPr marL="1565275">
              <a:lnSpc>
                <a:spcPct val="100000"/>
              </a:lnSpc>
            </a:pPr>
            <a:r>
              <a:rPr sz="2100" b="1" spc="80" dirty="0">
                <a:solidFill>
                  <a:srgbClr val="334156"/>
                </a:solidFill>
                <a:latin typeface="Calibri"/>
                <a:cs typeface="Calibri"/>
              </a:rPr>
              <a:t>Obj</a:t>
            </a:r>
            <a:r>
              <a:rPr sz="2100" b="1" spc="70" dirty="0">
                <a:solidFill>
                  <a:srgbClr val="334156"/>
                </a:solidFill>
                <a:latin typeface="Calibri"/>
                <a:cs typeface="Calibri"/>
              </a:rPr>
              <a:t>e</a:t>
            </a:r>
            <a:r>
              <a:rPr sz="2100" b="1" spc="105" dirty="0">
                <a:solidFill>
                  <a:srgbClr val="334156"/>
                </a:solidFill>
                <a:latin typeface="Calibri"/>
                <a:cs typeface="Calibri"/>
              </a:rPr>
              <a:t>cti</a:t>
            </a:r>
            <a:r>
              <a:rPr sz="2100" b="1" spc="135" dirty="0">
                <a:solidFill>
                  <a:srgbClr val="334156"/>
                </a:solidFill>
                <a:latin typeface="Calibri"/>
                <a:cs typeface="Calibri"/>
              </a:rPr>
              <a:t>v</a:t>
            </a:r>
            <a:r>
              <a:rPr sz="2100" b="1" spc="140" dirty="0">
                <a:solidFill>
                  <a:srgbClr val="334156"/>
                </a:solidFill>
                <a:latin typeface="Calibri"/>
                <a:cs typeface="Calibri"/>
              </a:rPr>
              <a:t>es</a:t>
            </a:r>
            <a:endParaRPr sz="2100">
              <a:latin typeface="Calibri"/>
              <a:cs typeface="Calibri"/>
            </a:endParaRPr>
          </a:p>
          <a:p>
            <a:pPr>
              <a:lnSpc>
                <a:spcPct val="100000"/>
              </a:lnSpc>
              <a:spcBef>
                <a:spcPts val="27"/>
              </a:spcBef>
            </a:pPr>
            <a:endParaRPr sz="2000">
              <a:latin typeface="Times New Roman"/>
              <a:cs typeface="Times New Roman"/>
            </a:endParaRPr>
          </a:p>
          <a:p>
            <a:pPr marL="299085" marR="5080" indent="-286385">
              <a:lnSpc>
                <a:spcPct val="114999"/>
              </a:lnSpc>
              <a:buClr>
                <a:srgbClr val="334156"/>
              </a:buClr>
              <a:buFont typeface="Arial"/>
              <a:buChar char="•"/>
              <a:tabLst>
                <a:tab pos="299720" algn="l"/>
              </a:tabLst>
            </a:pPr>
            <a:r>
              <a:rPr sz="1400" spc="90" dirty="0">
                <a:solidFill>
                  <a:srgbClr val="334156"/>
                </a:solidFill>
                <a:latin typeface="Calibri"/>
                <a:cs typeface="Calibri"/>
              </a:rPr>
              <a:t>P</a:t>
            </a:r>
            <a:r>
              <a:rPr sz="1400" spc="95" dirty="0">
                <a:solidFill>
                  <a:srgbClr val="334156"/>
                </a:solidFill>
                <a:latin typeface="Calibri"/>
                <a:cs typeface="Calibri"/>
              </a:rPr>
              <a:t>e</a:t>
            </a:r>
            <a:r>
              <a:rPr sz="1400" spc="5" dirty="0">
                <a:solidFill>
                  <a:srgbClr val="334156"/>
                </a:solidFill>
                <a:latin typeface="Calibri"/>
                <a:cs typeface="Calibri"/>
              </a:rPr>
              <a:t>r</a:t>
            </a:r>
            <a:r>
              <a:rPr sz="1400" spc="50" dirty="0">
                <a:solidFill>
                  <a:srgbClr val="334156"/>
                </a:solidFill>
                <a:latin typeface="Calibri"/>
                <a:cs typeface="Calibri"/>
              </a:rPr>
              <a:t>fo</a:t>
            </a:r>
            <a:r>
              <a:rPr sz="1400" spc="30" dirty="0">
                <a:solidFill>
                  <a:srgbClr val="334156"/>
                </a:solidFill>
                <a:latin typeface="Calibri"/>
                <a:cs typeface="Calibri"/>
              </a:rPr>
              <a:t>r</a:t>
            </a:r>
            <a:r>
              <a:rPr sz="1400" spc="130" dirty="0">
                <a:solidFill>
                  <a:srgbClr val="334156"/>
                </a:solidFill>
                <a:latin typeface="Calibri"/>
                <a:cs typeface="Calibri"/>
              </a:rPr>
              <a:t>m</a:t>
            </a:r>
            <a:r>
              <a:rPr sz="1400" spc="45" dirty="0">
                <a:solidFill>
                  <a:srgbClr val="334156"/>
                </a:solidFill>
                <a:latin typeface="Calibri"/>
                <a:cs typeface="Calibri"/>
              </a:rPr>
              <a:t> </a:t>
            </a:r>
            <a:r>
              <a:rPr sz="1400" spc="75" dirty="0">
                <a:solidFill>
                  <a:srgbClr val="334156"/>
                </a:solidFill>
                <a:latin typeface="Calibri"/>
                <a:cs typeface="Calibri"/>
              </a:rPr>
              <a:t>an</a:t>
            </a:r>
            <a:r>
              <a:rPr sz="1400" spc="60" dirty="0">
                <a:solidFill>
                  <a:srgbClr val="334156"/>
                </a:solidFill>
                <a:latin typeface="Calibri"/>
                <a:cs typeface="Calibri"/>
              </a:rPr>
              <a:t> </a:t>
            </a:r>
            <a:r>
              <a:rPr sz="1400" spc="95" dirty="0">
                <a:solidFill>
                  <a:srgbClr val="334156"/>
                </a:solidFill>
                <a:latin typeface="Calibri"/>
                <a:cs typeface="Calibri"/>
              </a:rPr>
              <a:t>e</a:t>
            </a:r>
            <a:r>
              <a:rPr sz="1400" spc="100" dirty="0">
                <a:solidFill>
                  <a:srgbClr val="334156"/>
                </a:solidFill>
                <a:latin typeface="Calibri"/>
                <a:cs typeface="Calibri"/>
              </a:rPr>
              <a:t>x</a:t>
            </a:r>
            <a:r>
              <a:rPr sz="1400" spc="114" dirty="0">
                <a:solidFill>
                  <a:srgbClr val="334156"/>
                </a:solidFill>
                <a:latin typeface="Calibri"/>
                <a:cs typeface="Calibri"/>
              </a:rPr>
              <a:t>p</a:t>
            </a:r>
            <a:r>
              <a:rPr sz="1400" spc="30" dirty="0">
                <a:solidFill>
                  <a:srgbClr val="334156"/>
                </a:solidFill>
                <a:latin typeface="Calibri"/>
                <a:cs typeface="Calibri"/>
              </a:rPr>
              <a:t>lo</a:t>
            </a:r>
            <a:r>
              <a:rPr sz="1400" spc="15" dirty="0">
                <a:solidFill>
                  <a:srgbClr val="334156"/>
                </a:solidFill>
                <a:latin typeface="Calibri"/>
                <a:cs typeface="Calibri"/>
              </a:rPr>
              <a:t>r</a:t>
            </a:r>
            <a:r>
              <a:rPr sz="1400" spc="90" dirty="0">
                <a:solidFill>
                  <a:srgbClr val="334156"/>
                </a:solidFill>
                <a:latin typeface="Calibri"/>
                <a:cs typeface="Calibri"/>
              </a:rPr>
              <a:t>a</a:t>
            </a:r>
            <a:r>
              <a:rPr sz="1400" spc="55" dirty="0">
                <a:solidFill>
                  <a:srgbClr val="334156"/>
                </a:solidFill>
                <a:latin typeface="Calibri"/>
                <a:cs typeface="Calibri"/>
              </a:rPr>
              <a:t>t</a:t>
            </a:r>
            <a:r>
              <a:rPr sz="1400" spc="65" dirty="0">
                <a:solidFill>
                  <a:srgbClr val="334156"/>
                </a:solidFill>
                <a:latin typeface="Calibri"/>
                <a:cs typeface="Calibri"/>
              </a:rPr>
              <a:t>o</a:t>
            </a:r>
            <a:r>
              <a:rPr sz="1400" spc="30" dirty="0">
                <a:solidFill>
                  <a:srgbClr val="334156"/>
                </a:solidFill>
                <a:latin typeface="Calibri"/>
                <a:cs typeface="Calibri"/>
              </a:rPr>
              <a:t>r</a:t>
            </a:r>
            <a:r>
              <a:rPr sz="1400" spc="145" dirty="0">
                <a:solidFill>
                  <a:srgbClr val="334156"/>
                </a:solidFill>
                <a:latin typeface="Calibri"/>
                <a:cs typeface="Calibri"/>
              </a:rPr>
              <a:t>y</a:t>
            </a:r>
            <a:r>
              <a:rPr sz="1400" spc="65" dirty="0">
                <a:solidFill>
                  <a:srgbClr val="334156"/>
                </a:solidFill>
                <a:latin typeface="Calibri"/>
                <a:cs typeface="Calibri"/>
              </a:rPr>
              <a:t> </a:t>
            </a:r>
            <a:r>
              <a:rPr sz="1400" spc="75" dirty="0">
                <a:solidFill>
                  <a:srgbClr val="334156"/>
                </a:solidFill>
                <a:latin typeface="Calibri"/>
                <a:cs typeface="Calibri"/>
              </a:rPr>
              <a:t>an</a:t>
            </a:r>
            <a:r>
              <a:rPr sz="1400" spc="60" dirty="0">
                <a:solidFill>
                  <a:srgbClr val="334156"/>
                </a:solidFill>
                <a:latin typeface="Calibri"/>
                <a:cs typeface="Calibri"/>
              </a:rPr>
              <a:t>a</a:t>
            </a:r>
            <a:r>
              <a:rPr sz="1400" spc="90" dirty="0">
                <a:solidFill>
                  <a:srgbClr val="334156"/>
                </a:solidFill>
                <a:latin typeface="Calibri"/>
                <a:cs typeface="Calibri"/>
              </a:rPr>
              <a:t>lysis</a:t>
            </a:r>
            <a:r>
              <a:rPr sz="1400" spc="45" dirty="0">
                <a:solidFill>
                  <a:srgbClr val="334156"/>
                </a:solidFill>
                <a:latin typeface="Calibri"/>
                <a:cs typeface="Calibri"/>
              </a:rPr>
              <a:t> </a:t>
            </a:r>
            <a:r>
              <a:rPr sz="1400" spc="60" dirty="0">
                <a:solidFill>
                  <a:srgbClr val="334156"/>
                </a:solidFill>
                <a:latin typeface="Calibri"/>
                <a:cs typeface="Calibri"/>
              </a:rPr>
              <a:t>of</a:t>
            </a:r>
            <a:r>
              <a:rPr sz="1400" spc="55" dirty="0">
                <a:solidFill>
                  <a:srgbClr val="334156"/>
                </a:solidFill>
                <a:latin typeface="Calibri"/>
                <a:cs typeface="Calibri"/>
              </a:rPr>
              <a:t> </a:t>
            </a:r>
            <a:r>
              <a:rPr sz="1400" spc="60" dirty="0">
                <a:solidFill>
                  <a:srgbClr val="334156"/>
                </a:solidFill>
                <a:latin typeface="Calibri"/>
                <a:cs typeface="Calibri"/>
              </a:rPr>
              <a:t>t</a:t>
            </a:r>
            <a:r>
              <a:rPr sz="1400" spc="75" dirty="0">
                <a:solidFill>
                  <a:srgbClr val="334156"/>
                </a:solidFill>
                <a:latin typeface="Calibri"/>
                <a:cs typeface="Calibri"/>
              </a:rPr>
              <a:t>he</a:t>
            </a:r>
            <a:r>
              <a:rPr sz="1400" spc="30" dirty="0">
                <a:solidFill>
                  <a:srgbClr val="334156"/>
                </a:solidFill>
                <a:latin typeface="Calibri"/>
                <a:cs typeface="Calibri"/>
              </a:rPr>
              <a:t> </a:t>
            </a:r>
            <a:r>
              <a:rPr sz="1400" spc="130" dirty="0">
                <a:solidFill>
                  <a:srgbClr val="334156"/>
                </a:solidFill>
                <a:latin typeface="Calibri"/>
                <a:cs typeface="Calibri"/>
              </a:rPr>
              <a:t>cu</a:t>
            </a:r>
            <a:r>
              <a:rPr sz="1400" spc="150" dirty="0">
                <a:solidFill>
                  <a:srgbClr val="334156"/>
                </a:solidFill>
                <a:latin typeface="Calibri"/>
                <a:cs typeface="Calibri"/>
              </a:rPr>
              <a:t>s</a:t>
            </a:r>
            <a:r>
              <a:rPr sz="1400" spc="60" dirty="0">
                <a:solidFill>
                  <a:srgbClr val="334156"/>
                </a:solidFill>
                <a:latin typeface="Calibri"/>
                <a:cs typeface="Calibri"/>
              </a:rPr>
              <a:t>t</a:t>
            </a:r>
            <a:r>
              <a:rPr sz="1400" spc="85" dirty="0">
                <a:solidFill>
                  <a:srgbClr val="334156"/>
                </a:solidFill>
                <a:latin typeface="Calibri"/>
                <a:cs typeface="Calibri"/>
              </a:rPr>
              <a:t>o</a:t>
            </a:r>
            <a:r>
              <a:rPr sz="1400" spc="145" dirty="0">
                <a:solidFill>
                  <a:srgbClr val="334156"/>
                </a:solidFill>
                <a:latin typeface="Calibri"/>
                <a:cs typeface="Calibri"/>
              </a:rPr>
              <a:t>m</a:t>
            </a:r>
            <a:r>
              <a:rPr sz="1400" spc="95" dirty="0">
                <a:solidFill>
                  <a:srgbClr val="334156"/>
                </a:solidFill>
                <a:latin typeface="Calibri"/>
                <a:cs typeface="Calibri"/>
              </a:rPr>
              <a:t>e</a:t>
            </a:r>
            <a:r>
              <a:rPr sz="1400" spc="15" dirty="0">
                <a:solidFill>
                  <a:srgbClr val="334156"/>
                </a:solidFill>
                <a:latin typeface="Calibri"/>
                <a:cs typeface="Calibri"/>
              </a:rPr>
              <a:t>r</a:t>
            </a:r>
            <a:r>
              <a:rPr sz="1400" spc="25" dirty="0">
                <a:solidFill>
                  <a:srgbClr val="334156"/>
                </a:solidFill>
                <a:latin typeface="Calibri"/>
                <a:cs typeface="Calibri"/>
              </a:rPr>
              <a:t> </a:t>
            </a:r>
            <a:r>
              <a:rPr sz="1400" spc="125" dirty="0">
                <a:solidFill>
                  <a:srgbClr val="334156"/>
                </a:solidFill>
                <a:latin typeface="Calibri"/>
                <a:cs typeface="Calibri"/>
              </a:rPr>
              <a:t>p</a:t>
            </a:r>
            <a:r>
              <a:rPr sz="1400" spc="50" dirty="0">
                <a:solidFill>
                  <a:srgbClr val="334156"/>
                </a:solidFill>
                <a:latin typeface="Calibri"/>
                <a:cs typeface="Calibri"/>
              </a:rPr>
              <a:t>u</a:t>
            </a:r>
            <a:r>
              <a:rPr sz="1400" spc="25" dirty="0">
                <a:solidFill>
                  <a:srgbClr val="334156"/>
                </a:solidFill>
                <a:latin typeface="Calibri"/>
                <a:cs typeface="Calibri"/>
              </a:rPr>
              <a:t>r</a:t>
            </a:r>
            <a:r>
              <a:rPr sz="1400" spc="130" dirty="0">
                <a:solidFill>
                  <a:srgbClr val="334156"/>
                </a:solidFill>
                <a:latin typeface="Calibri"/>
                <a:cs typeface="Calibri"/>
              </a:rPr>
              <a:t>ch</a:t>
            </a:r>
            <a:r>
              <a:rPr sz="1400" spc="114" dirty="0">
                <a:solidFill>
                  <a:srgbClr val="334156"/>
                </a:solidFill>
                <a:latin typeface="Calibri"/>
                <a:cs typeface="Calibri"/>
              </a:rPr>
              <a:t>ase</a:t>
            </a:r>
            <a:r>
              <a:rPr sz="1400" spc="45" dirty="0">
                <a:solidFill>
                  <a:srgbClr val="334156"/>
                </a:solidFill>
                <a:latin typeface="Calibri"/>
                <a:cs typeface="Calibri"/>
              </a:rPr>
              <a:t> </a:t>
            </a:r>
            <a:r>
              <a:rPr sz="1400" spc="70" dirty="0">
                <a:solidFill>
                  <a:srgbClr val="334156"/>
                </a:solidFill>
                <a:latin typeface="Calibri"/>
                <a:cs typeface="Calibri"/>
              </a:rPr>
              <a:t>hi</a:t>
            </a:r>
            <a:r>
              <a:rPr sz="1400" spc="80" dirty="0">
                <a:solidFill>
                  <a:srgbClr val="334156"/>
                </a:solidFill>
                <a:latin typeface="Calibri"/>
                <a:cs typeface="Calibri"/>
              </a:rPr>
              <a:t>s</a:t>
            </a:r>
            <a:r>
              <a:rPr sz="1400" spc="60" dirty="0">
                <a:solidFill>
                  <a:srgbClr val="334156"/>
                </a:solidFill>
                <a:latin typeface="Calibri"/>
                <a:cs typeface="Calibri"/>
              </a:rPr>
              <a:t>t</a:t>
            </a:r>
            <a:r>
              <a:rPr sz="1400" spc="85" dirty="0">
                <a:solidFill>
                  <a:srgbClr val="334156"/>
                </a:solidFill>
                <a:latin typeface="Calibri"/>
                <a:cs typeface="Calibri"/>
              </a:rPr>
              <a:t>o</a:t>
            </a:r>
            <a:r>
              <a:rPr sz="1400" spc="5" dirty="0">
                <a:solidFill>
                  <a:srgbClr val="334156"/>
                </a:solidFill>
                <a:latin typeface="Calibri"/>
                <a:cs typeface="Calibri"/>
              </a:rPr>
              <a:t>r</a:t>
            </a:r>
            <a:r>
              <a:rPr sz="1400" spc="145" dirty="0">
                <a:solidFill>
                  <a:srgbClr val="334156"/>
                </a:solidFill>
                <a:latin typeface="Calibri"/>
                <a:cs typeface="Calibri"/>
              </a:rPr>
              <a:t>y</a:t>
            </a:r>
            <a:r>
              <a:rPr sz="1400" spc="55" dirty="0">
                <a:solidFill>
                  <a:srgbClr val="334156"/>
                </a:solidFill>
                <a:latin typeface="Calibri"/>
                <a:cs typeface="Calibri"/>
              </a:rPr>
              <a:t> </a:t>
            </a:r>
            <a:r>
              <a:rPr sz="1400" spc="125" dirty="0">
                <a:solidFill>
                  <a:srgbClr val="334156"/>
                </a:solidFill>
                <a:latin typeface="Calibri"/>
                <a:cs typeface="Calibri"/>
              </a:rPr>
              <a:t>d</a:t>
            </a:r>
            <a:r>
              <a:rPr sz="1400" spc="90" dirty="0">
                <a:solidFill>
                  <a:srgbClr val="334156"/>
                </a:solidFill>
                <a:latin typeface="Calibri"/>
                <a:cs typeface="Calibri"/>
              </a:rPr>
              <a:t>a</a:t>
            </a:r>
            <a:r>
              <a:rPr sz="1400" spc="55" dirty="0">
                <a:solidFill>
                  <a:srgbClr val="334156"/>
                </a:solidFill>
                <a:latin typeface="Calibri"/>
                <a:cs typeface="Calibri"/>
              </a:rPr>
              <a:t>t</a:t>
            </a:r>
            <a:r>
              <a:rPr sz="1400" spc="85" dirty="0">
                <a:solidFill>
                  <a:srgbClr val="334156"/>
                </a:solidFill>
                <a:latin typeface="Calibri"/>
                <a:cs typeface="Calibri"/>
              </a:rPr>
              <a:t>a</a:t>
            </a:r>
            <a:r>
              <a:rPr sz="1400" spc="60" dirty="0">
                <a:solidFill>
                  <a:srgbClr val="334156"/>
                </a:solidFill>
                <a:latin typeface="Calibri"/>
                <a:cs typeface="Calibri"/>
              </a:rPr>
              <a:t> </a:t>
            </a:r>
            <a:r>
              <a:rPr sz="1400" spc="75" dirty="0">
                <a:solidFill>
                  <a:srgbClr val="334156"/>
                </a:solidFill>
                <a:latin typeface="Calibri"/>
                <a:cs typeface="Calibri"/>
              </a:rPr>
              <a:t>to</a:t>
            </a:r>
            <a:r>
              <a:rPr sz="1400" spc="40" dirty="0">
                <a:solidFill>
                  <a:srgbClr val="334156"/>
                </a:solidFill>
                <a:latin typeface="Calibri"/>
                <a:cs typeface="Calibri"/>
              </a:rPr>
              <a:t> </a:t>
            </a:r>
            <a:r>
              <a:rPr sz="1400" spc="110" dirty="0">
                <a:solidFill>
                  <a:srgbClr val="334156"/>
                </a:solidFill>
                <a:latin typeface="Calibri"/>
                <a:cs typeface="Calibri"/>
              </a:rPr>
              <a:t>unc</a:t>
            </a:r>
            <a:r>
              <a:rPr sz="1400" spc="75" dirty="0">
                <a:solidFill>
                  <a:srgbClr val="334156"/>
                </a:solidFill>
                <a:latin typeface="Calibri"/>
                <a:cs typeface="Calibri"/>
              </a:rPr>
              <a:t>over</a:t>
            </a:r>
            <a:r>
              <a:rPr sz="1400" spc="40" dirty="0">
                <a:solidFill>
                  <a:srgbClr val="334156"/>
                </a:solidFill>
                <a:latin typeface="Calibri"/>
                <a:cs typeface="Calibri"/>
              </a:rPr>
              <a:t> </a:t>
            </a:r>
            <a:r>
              <a:rPr sz="1400" spc="125" dirty="0">
                <a:solidFill>
                  <a:srgbClr val="334156"/>
                </a:solidFill>
                <a:latin typeface="Calibri"/>
                <a:cs typeface="Calibri"/>
              </a:rPr>
              <a:t>p</a:t>
            </a:r>
            <a:r>
              <a:rPr sz="1400" spc="90" dirty="0">
                <a:solidFill>
                  <a:srgbClr val="334156"/>
                </a:solidFill>
                <a:latin typeface="Calibri"/>
                <a:cs typeface="Calibri"/>
              </a:rPr>
              <a:t>a</a:t>
            </a:r>
            <a:r>
              <a:rPr sz="1400" spc="55" dirty="0">
                <a:solidFill>
                  <a:srgbClr val="334156"/>
                </a:solidFill>
                <a:latin typeface="Calibri"/>
                <a:cs typeface="Calibri"/>
              </a:rPr>
              <a:t>t</a:t>
            </a:r>
            <a:r>
              <a:rPr sz="1400" spc="80" dirty="0">
                <a:solidFill>
                  <a:srgbClr val="334156"/>
                </a:solidFill>
                <a:latin typeface="Calibri"/>
                <a:cs typeface="Calibri"/>
              </a:rPr>
              <a:t>terns</a:t>
            </a:r>
            <a:r>
              <a:rPr sz="1400" spc="45" dirty="0">
                <a:solidFill>
                  <a:srgbClr val="334156"/>
                </a:solidFill>
                <a:latin typeface="Calibri"/>
                <a:cs typeface="Calibri"/>
              </a:rPr>
              <a:t> </a:t>
            </a:r>
            <a:r>
              <a:rPr sz="1400" spc="70" dirty="0">
                <a:solidFill>
                  <a:srgbClr val="334156"/>
                </a:solidFill>
                <a:latin typeface="Calibri"/>
                <a:cs typeface="Calibri"/>
              </a:rPr>
              <a:t>that</a:t>
            </a:r>
            <a:r>
              <a:rPr sz="1400" spc="60" dirty="0">
                <a:solidFill>
                  <a:srgbClr val="334156"/>
                </a:solidFill>
                <a:latin typeface="Calibri"/>
                <a:cs typeface="Calibri"/>
              </a:rPr>
              <a:t> </a:t>
            </a:r>
            <a:r>
              <a:rPr sz="1400" spc="5" dirty="0">
                <a:solidFill>
                  <a:srgbClr val="334156"/>
                </a:solidFill>
                <a:latin typeface="Calibri"/>
                <a:cs typeface="Calibri"/>
              </a:rPr>
              <a:t>will</a:t>
            </a:r>
            <a:r>
              <a:rPr sz="1400" spc="40" dirty="0">
                <a:solidFill>
                  <a:srgbClr val="334156"/>
                </a:solidFill>
                <a:latin typeface="Calibri"/>
                <a:cs typeface="Calibri"/>
              </a:rPr>
              <a:t> </a:t>
            </a:r>
            <a:r>
              <a:rPr sz="1400" spc="125" dirty="0">
                <a:solidFill>
                  <a:srgbClr val="334156"/>
                </a:solidFill>
                <a:latin typeface="Calibri"/>
                <a:cs typeface="Calibri"/>
              </a:rPr>
              <a:t>b</a:t>
            </a:r>
            <a:r>
              <a:rPr sz="1400" spc="95" dirty="0">
                <a:solidFill>
                  <a:srgbClr val="334156"/>
                </a:solidFill>
                <a:latin typeface="Calibri"/>
                <a:cs typeface="Calibri"/>
              </a:rPr>
              <a:t>e</a:t>
            </a:r>
            <a:r>
              <a:rPr sz="1400" spc="75" dirty="0">
                <a:solidFill>
                  <a:srgbClr val="334156"/>
                </a:solidFill>
                <a:latin typeface="Calibri"/>
                <a:cs typeface="Calibri"/>
              </a:rPr>
              <a:t>ne</a:t>
            </a:r>
            <a:r>
              <a:rPr sz="1400" spc="40" dirty="0">
                <a:solidFill>
                  <a:srgbClr val="334156"/>
                </a:solidFill>
                <a:latin typeface="Calibri"/>
                <a:cs typeface="Calibri"/>
              </a:rPr>
              <a:t>fit </a:t>
            </a:r>
            <a:r>
              <a:rPr sz="1400" spc="75" dirty="0">
                <a:solidFill>
                  <a:srgbClr val="334156"/>
                </a:solidFill>
                <a:latin typeface="Calibri"/>
                <a:cs typeface="Calibri"/>
              </a:rPr>
              <a:t>the</a:t>
            </a:r>
            <a:r>
              <a:rPr sz="1400" spc="35" dirty="0">
                <a:solidFill>
                  <a:srgbClr val="334156"/>
                </a:solidFill>
                <a:latin typeface="Calibri"/>
                <a:cs typeface="Calibri"/>
              </a:rPr>
              <a:t> </a:t>
            </a:r>
            <a:r>
              <a:rPr sz="1400" spc="85" dirty="0">
                <a:solidFill>
                  <a:srgbClr val="334156"/>
                </a:solidFill>
                <a:latin typeface="Calibri"/>
                <a:cs typeface="Calibri"/>
              </a:rPr>
              <a:t>ma</a:t>
            </a:r>
            <a:r>
              <a:rPr sz="1400" spc="35" dirty="0">
                <a:solidFill>
                  <a:srgbClr val="334156"/>
                </a:solidFill>
                <a:latin typeface="Calibri"/>
                <a:cs typeface="Calibri"/>
              </a:rPr>
              <a:t>r</a:t>
            </a:r>
            <a:r>
              <a:rPr sz="1400" spc="70" dirty="0">
                <a:solidFill>
                  <a:srgbClr val="334156"/>
                </a:solidFill>
                <a:latin typeface="Calibri"/>
                <a:cs typeface="Calibri"/>
              </a:rPr>
              <a:t>keting</a:t>
            </a:r>
            <a:r>
              <a:rPr sz="1400" spc="45" dirty="0">
                <a:solidFill>
                  <a:srgbClr val="334156"/>
                </a:solidFill>
                <a:latin typeface="Calibri"/>
                <a:cs typeface="Calibri"/>
              </a:rPr>
              <a:t> </a:t>
            </a:r>
            <a:r>
              <a:rPr sz="1400" spc="95" dirty="0">
                <a:solidFill>
                  <a:srgbClr val="334156"/>
                </a:solidFill>
                <a:latin typeface="Calibri"/>
                <a:cs typeface="Calibri"/>
              </a:rPr>
              <a:t>and</a:t>
            </a:r>
            <a:r>
              <a:rPr sz="1400" spc="45" dirty="0">
                <a:solidFill>
                  <a:srgbClr val="334156"/>
                </a:solidFill>
                <a:latin typeface="Calibri"/>
                <a:cs typeface="Calibri"/>
              </a:rPr>
              <a:t> </a:t>
            </a:r>
            <a:r>
              <a:rPr sz="1400" spc="150" dirty="0">
                <a:solidFill>
                  <a:srgbClr val="334156"/>
                </a:solidFill>
                <a:latin typeface="Calibri"/>
                <a:cs typeface="Calibri"/>
              </a:rPr>
              <a:t>s</a:t>
            </a:r>
            <a:r>
              <a:rPr sz="1400" spc="80" dirty="0">
                <a:solidFill>
                  <a:srgbClr val="334156"/>
                </a:solidFill>
                <a:latin typeface="Calibri"/>
                <a:cs typeface="Calibri"/>
              </a:rPr>
              <a:t>ales</a:t>
            </a:r>
            <a:r>
              <a:rPr sz="1400" spc="50" dirty="0">
                <a:solidFill>
                  <a:srgbClr val="334156"/>
                </a:solidFill>
                <a:latin typeface="Calibri"/>
                <a:cs typeface="Calibri"/>
              </a:rPr>
              <a:t> </a:t>
            </a:r>
            <a:r>
              <a:rPr sz="1400" spc="125" dirty="0">
                <a:solidFill>
                  <a:srgbClr val="334156"/>
                </a:solidFill>
                <a:latin typeface="Calibri"/>
                <a:cs typeface="Calibri"/>
              </a:rPr>
              <a:t>d</a:t>
            </a:r>
            <a:r>
              <a:rPr sz="1400" spc="95" dirty="0">
                <a:solidFill>
                  <a:srgbClr val="334156"/>
                </a:solidFill>
                <a:latin typeface="Calibri"/>
                <a:cs typeface="Calibri"/>
              </a:rPr>
              <a:t>e</a:t>
            </a:r>
            <a:r>
              <a:rPr sz="1400" spc="125" dirty="0">
                <a:solidFill>
                  <a:srgbClr val="334156"/>
                </a:solidFill>
                <a:latin typeface="Calibri"/>
                <a:cs typeface="Calibri"/>
              </a:rPr>
              <a:t>p</a:t>
            </a:r>
            <a:r>
              <a:rPr sz="1400" spc="60" dirty="0">
                <a:solidFill>
                  <a:srgbClr val="334156"/>
                </a:solidFill>
                <a:latin typeface="Calibri"/>
                <a:cs typeface="Calibri"/>
              </a:rPr>
              <a:t>a</a:t>
            </a:r>
            <a:r>
              <a:rPr sz="1400" spc="30" dirty="0">
                <a:solidFill>
                  <a:srgbClr val="334156"/>
                </a:solidFill>
                <a:latin typeface="Calibri"/>
                <a:cs typeface="Calibri"/>
              </a:rPr>
              <a:t>r</a:t>
            </a:r>
            <a:r>
              <a:rPr sz="1400" spc="95" dirty="0">
                <a:solidFill>
                  <a:srgbClr val="334156"/>
                </a:solidFill>
                <a:latin typeface="Calibri"/>
                <a:cs typeface="Calibri"/>
              </a:rPr>
              <a:t>tme</a:t>
            </a:r>
            <a:r>
              <a:rPr sz="1400" spc="90" dirty="0">
                <a:solidFill>
                  <a:srgbClr val="334156"/>
                </a:solidFill>
                <a:latin typeface="Calibri"/>
                <a:cs typeface="Calibri"/>
              </a:rPr>
              <a:t>nts</a:t>
            </a:r>
            <a:r>
              <a:rPr sz="1400" spc="45" dirty="0">
                <a:solidFill>
                  <a:srgbClr val="334156"/>
                </a:solidFill>
                <a:latin typeface="Calibri"/>
                <a:cs typeface="Calibri"/>
              </a:rPr>
              <a:t> </a:t>
            </a:r>
            <a:r>
              <a:rPr sz="1400" spc="35" dirty="0">
                <a:solidFill>
                  <a:srgbClr val="334156"/>
                </a:solidFill>
                <a:latin typeface="Calibri"/>
                <a:cs typeface="Calibri"/>
              </a:rPr>
              <a:t>in</a:t>
            </a:r>
            <a:r>
              <a:rPr sz="1400" spc="20" dirty="0">
                <a:solidFill>
                  <a:srgbClr val="334156"/>
                </a:solidFill>
                <a:latin typeface="Calibri"/>
                <a:cs typeface="Calibri"/>
              </a:rPr>
              <a:t> </a:t>
            </a:r>
            <a:r>
              <a:rPr sz="1400" spc="85" dirty="0">
                <a:solidFill>
                  <a:srgbClr val="334156"/>
                </a:solidFill>
                <a:latin typeface="Calibri"/>
                <a:cs typeface="Calibri"/>
              </a:rPr>
              <a:t>ma</a:t>
            </a:r>
            <a:r>
              <a:rPr sz="1400" spc="35" dirty="0">
                <a:solidFill>
                  <a:srgbClr val="334156"/>
                </a:solidFill>
                <a:latin typeface="Calibri"/>
                <a:cs typeface="Calibri"/>
              </a:rPr>
              <a:t>r</a:t>
            </a:r>
            <a:r>
              <a:rPr sz="1400" spc="70" dirty="0">
                <a:solidFill>
                  <a:srgbClr val="334156"/>
                </a:solidFill>
                <a:latin typeface="Calibri"/>
                <a:cs typeface="Calibri"/>
              </a:rPr>
              <a:t>keting</a:t>
            </a:r>
            <a:r>
              <a:rPr sz="1400" spc="45" dirty="0">
                <a:solidFill>
                  <a:srgbClr val="334156"/>
                </a:solidFill>
                <a:latin typeface="Calibri"/>
                <a:cs typeface="Calibri"/>
              </a:rPr>
              <a:t> </a:t>
            </a:r>
            <a:r>
              <a:rPr sz="1400" spc="130" dirty="0">
                <a:solidFill>
                  <a:srgbClr val="334156"/>
                </a:solidFill>
                <a:latin typeface="Calibri"/>
                <a:cs typeface="Calibri"/>
              </a:rPr>
              <a:t>camp</a:t>
            </a:r>
            <a:r>
              <a:rPr sz="1400" spc="100" dirty="0">
                <a:solidFill>
                  <a:srgbClr val="334156"/>
                </a:solidFill>
                <a:latin typeface="Calibri"/>
                <a:cs typeface="Calibri"/>
              </a:rPr>
              <a:t>a</a:t>
            </a:r>
            <a:r>
              <a:rPr sz="1400" spc="60" dirty="0">
                <a:solidFill>
                  <a:srgbClr val="334156"/>
                </a:solidFill>
                <a:latin typeface="Calibri"/>
                <a:cs typeface="Calibri"/>
              </a:rPr>
              <a:t>ig</a:t>
            </a:r>
            <a:r>
              <a:rPr sz="1400" spc="105" dirty="0">
                <a:solidFill>
                  <a:srgbClr val="334156"/>
                </a:solidFill>
                <a:latin typeface="Calibri"/>
                <a:cs typeface="Calibri"/>
              </a:rPr>
              <a:t>ns</a:t>
            </a:r>
            <a:r>
              <a:rPr sz="1400" spc="45" dirty="0">
                <a:solidFill>
                  <a:srgbClr val="334156"/>
                </a:solidFill>
                <a:latin typeface="Calibri"/>
                <a:cs typeface="Calibri"/>
              </a:rPr>
              <a:t> </a:t>
            </a:r>
            <a:r>
              <a:rPr sz="1400" spc="95" dirty="0">
                <a:solidFill>
                  <a:srgbClr val="334156"/>
                </a:solidFill>
                <a:latin typeface="Calibri"/>
                <a:cs typeface="Calibri"/>
              </a:rPr>
              <a:t>and</a:t>
            </a:r>
            <a:r>
              <a:rPr sz="1400" spc="40" dirty="0">
                <a:solidFill>
                  <a:srgbClr val="334156"/>
                </a:solidFill>
                <a:latin typeface="Calibri"/>
                <a:cs typeface="Calibri"/>
              </a:rPr>
              <a:t> </a:t>
            </a:r>
            <a:r>
              <a:rPr sz="1400" spc="125" dirty="0">
                <a:solidFill>
                  <a:srgbClr val="334156"/>
                </a:solidFill>
                <a:latin typeface="Calibri"/>
                <a:cs typeface="Calibri"/>
              </a:rPr>
              <a:t>p</a:t>
            </a:r>
            <a:r>
              <a:rPr sz="1400" spc="5" dirty="0">
                <a:solidFill>
                  <a:srgbClr val="334156"/>
                </a:solidFill>
                <a:latin typeface="Calibri"/>
                <a:cs typeface="Calibri"/>
              </a:rPr>
              <a:t>r</a:t>
            </a:r>
            <a:r>
              <a:rPr sz="1400" spc="110" dirty="0">
                <a:solidFill>
                  <a:srgbClr val="334156"/>
                </a:solidFill>
                <a:latin typeface="Calibri"/>
                <a:cs typeface="Calibri"/>
              </a:rPr>
              <a:t>omo</a:t>
            </a:r>
            <a:r>
              <a:rPr sz="1400" spc="50" dirty="0">
                <a:solidFill>
                  <a:srgbClr val="334156"/>
                </a:solidFill>
                <a:latin typeface="Calibri"/>
                <a:cs typeface="Calibri"/>
              </a:rPr>
              <a:t>t</a:t>
            </a:r>
            <a:r>
              <a:rPr sz="1400" spc="55" dirty="0">
                <a:solidFill>
                  <a:srgbClr val="334156"/>
                </a:solidFill>
                <a:latin typeface="Calibri"/>
                <a:cs typeface="Calibri"/>
              </a:rPr>
              <a:t>iona</a:t>
            </a:r>
            <a:r>
              <a:rPr sz="1400" spc="-10" dirty="0">
                <a:solidFill>
                  <a:srgbClr val="334156"/>
                </a:solidFill>
                <a:latin typeface="Calibri"/>
                <a:cs typeface="Calibri"/>
              </a:rPr>
              <a:t>l</a:t>
            </a:r>
            <a:r>
              <a:rPr sz="1400" spc="40" dirty="0">
                <a:solidFill>
                  <a:srgbClr val="334156"/>
                </a:solidFill>
                <a:latin typeface="Calibri"/>
                <a:cs typeface="Calibri"/>
              </a:rPr>
              <a:t> </a:t>
            </a:r>
            <a:r>
              <a:rPr sz="1400" spc="95" dirty="0">
                <a:solidFill>
                  <a:srgbClr val="334156"/>
                </a:solidFill>
                <a:latin typeface="Calibri"/>
                <a:cs typeface="Calibri"/>
              </a:rPr>
              <a:t>e</a:t>
            </a:r>
            <a:r>
              <a:rPr sz="1400" spc="45" dirty="0">
                <a:solidFill>
                  <a:srgbClr val="334156"/>
                </a:solidFill>
                <a:latin typeface="Calibri"/>
                <a:cs typeface="Calibri"/>
              </a:rPr>
              <a:t>ffo</a:t>
            </a:r>
            <a:r>
              <a:rPr sz="1400" spc="30" dirty="0">
                <a:solidFill>
                  <a:srgbClr val="334156"/>
                </a:solidFill>
                <a:latin typeface="Calibri"/>
                <a:cs typeface="Calibri"/>
              </a:rPr>
              <a:t>r</a:t>
            </a:r>
            <a:r>
              <a:rPr sz="1400" spc="45" dirty="0">
                <a:solidFill>
                  <a:srgbClr val="334156"/>
                </a:solidFill>
                <a:latin typeface="Calibri"/>
                <a:cs typeface="Calibri"/>
              </a:rPr>
              <a:t>ts.</a:t>
            </a:r>
            <a:endParaRPr sz="1400">
              <a:latin typeface="Calibri"/>
              <a:cs typeface="Calibri"/>
            </a:endParaRPr>
          </a:p>
        </p:txBody>
      </p:sp>
      <p:sp>
        <p:nvSpPr>
          <p:cNvPr id="47" name="object 47"/>
          <p:cNvSpPr txBox="1"/>
          <p:nvPr/>
        </p:nvSpPr>
        <p:spPr>
          <a:xfrm>
            <a:off x="5479804" y="2783572"/>
            <a:ext cx="3057525" cy="2298700"/>
          </a:xfrm>
          <a:prstGeom prst="rect">
            <a:avLst/>
          </a:prstGeom>
        </p:spPr>
        <p:txBody>
          <a:bodyPr vert="horz" wrap="square" lIns="0" tIns="0" rIns="0" bIns="0" rtlCol="0">
            <a:spAutoFit/>
          </a:bodyPr>
          <a:lstStyle/>
          <a:p>
            <a:pPr marR="163195" algn="ctr">
              <a:lnSpc>
                <a:spcPct val="100000"/>
              </a:lnSpc>
            </a:pPr>
            <a:r>
              <a:rPr sz="2100" b="1" spc="-180" dirty="0">
                <a:solidFill>
                  <a:srgbClr val="334156"/>
                </a:solidFill>
                <a:latin typeface="Calibri"/>
                <a:cs typeface="Calibri"/>
              </a:rPr>
              <a:t>M</a:t>
            </a:r>
            <a:r>
              <a:rPr sz="2100" b="1" spc="114" dirty="0">
                <a:solidFill>
                  <a:srgbClr val="334156"/>
                </a:solidFill>
                <a:latin typeface="Calibri"/>
                <a:cs typeface="Calibri"/>
              </a:rPr>
              <a:t>e</a:t>
            </a:r>
            <a:r>
              <a:rPr sz="2100" b="1" spc="70" dirty="0">
                <a:solidFill>
                  <a:srgbClr val="334156"/>
                </a:solidFill>
                <a:latin typeface="Calibri"/>
                <a:cs typeface="Calibri"/>
              </a:rPr>
              <a:t>t</a:t>
            </a:r>
            <a:r>
              <a:rPr sz="2100" b="1" spc="114" dirty="0">
                <a:solidFill>
                  <a:srgbClr val="334156"/>
                </a:solidFill>
                <a:latin typeface="Calibri"/>
                <a:cs typeface="Calibri"/>
              </a:rPr>
              <a:t>hods</a:t>
            </a:r>
            <a:endParaRPr sz="2100" dirty="0">
              <a:latin typeface="Calibri"/>
              <a:cs typeface="Calibri"/>
            </a:endParaRPr>
          </a:p>
          <a:p>
            <a:pPr>
              <a:lnSpc>
                <a:spcPct val="100000"/>
              </a:lnSpc>
              <a:spcBef>
                <a:spcPts val="30"/>
              </a:spcBef>
            </a:pPr>
            <a:endParaRPr sz="2350" dirty="0">
              <a:latin typeface="Times New Roman"/>
              <a:cs typeface="Times New Roman"/>
            </a:endParaRPr>
          </a:p>
          <a:p>
            <a:pPr marL="299085" indent="-286385">
              <a:lnSpc>
                <a:spcPct val="100000"/>
              </a:lnSpc>
              <a:buClr>
                <a:srgbClr val="334156"/>
              </a:buClr>
              <a:buFont typeface="Arial"/>
              <a:buChar char="•"/>
              <a:tabLst>
                <a:tab pos="299720" algn="l"/>
              </a:tabLst>
            </a:pPr>
            <a:r>
              <a:rPr sz="1400" spc="100" dirty="0">
                <a:solidFill>
                  <a:srgbClr val="334156"/>
                </a:solidFill>
                <a:latin typeface="Calibri"/>
                <a:cs typeface="Calibri"/>
              </a:rPr>
              <a:t>D</a:t>
            </a:r>
            <a:r>
              <a:rPr sz="1400" spc="90" dirty="0">
                <a:solidFill>
                  <a:srgbClr val="334156"/>
                </a:solidFill>
                <a:latin typeface="Calibri"/>
                <a:cs typeface="Calibri"/>
              </a:rPr>
              <a:t>a</a:t>
            </a:r>
            <a:r>
              <a:rPr sz="1400" spc="55" dirty="0">
                <a:solidFill>
                  <a:srgbClr val="334156"/>
                </a:solidFill>
                <a:latin typeface="Calibri"/>
                <a:cs typeface="Calibri"/>
              </a:rPr>
              <a:t>t</a:t>
            </a:r>
            <a:r>
              <a:rPr sz="1400" spc="85" dirty="0">
                <a:solidFill>
                  <a:srgbClr val="334156"/>
                </a:solidFill>
                <a:latin typeface="Calibri"/>
                <a:cs typeface="Calibri"/>
              </a:rPr>
              <a:t>a</a:t>
            </a:r>
            <a:r>
              <a:rPr sz="1400" spc="60" dirty="0">
                <a:solidFill>
                  <a:srgbClr val="334156"/>
                </a:solidFill>
                <a:latin typeface="Calibri"/>
                <a:cs typeface="Calibri"/>
              </a:rPr>
              <a:t> </a:t>
            </a:r>
            <a:r>
              <a:rPr sz="1400" spc="50" dirty="0">
                <a:solidFill>
                  <a:srgbClr val="334156"/>
                </a:solidFill>
                <a:latin typeface="Calibri"/>
                <a:cs typeface="Calibri"/>
              </a:rPr>
              <a:t>w</a:t>
            </a:r>
            <a:r>
              <a:rPr sz="1400" spc="10" dirty="0">
                <a:solidFill>
                  <a:srgbClr val="334156"/>
                </a:solidFill>
                <a:latin typeface="Calibri"/>
                <a:cs typeface="Calibri"/>
              </a:rPr>
              <a:t>r</a:t>
            </a:r>
            <a:r>
              <a:rPr sz="1400" spc="60" dirty="0">
                <a:solidFill>
                  <a:srgbClr val="334156"/>
                </a:solidFill>
                <a:latin typeface="Calibri"/>
                <a:cs typeface="Calibri"/>
              </a:rPr>
              <a:t>angling </a:t>
            </a:r>
            <a:r>
              <a:rPr sz="1400" spc="65" dirty="0">
                <a:solidFill>
                  <a:srgbClr val="334156"/>
                </a:solidFill>
                <a:latin typeface="Calibri"/>
                <a:cs typeface="Calibri"/>
              </a:rPr>
              <a:t>&amp;</a:t>
            </a:r>
            <a:r>
              <a:rPr sz="1400" spc="55" dirty="0">
                <a:solidFill>
                  <a:srgbClr val="334156"/>
                </a:solidFill>
                <a:latin typeface="Calibri"/>
                <a:cs typeface="Calibri"/>
              </a:rPr>
              <a:t> </a:t>
            </a:r>
            <a:r>
              <a:rPr sz="1400" spc="100" dirty="0">
                <a:solidFill>
                  <a:srgbClr val="334156"/>
                </a:solidFill>
                <a:latin typeface="Calibri"/>
                <a:cs typeface="Calibri"/>
              </a:rPr>
              <a:t>D</a:t>
            </a:r>
            <a:r>
              <a:rPr sz="1400" spc="90" dirty="0">
                <a:solidFill>
                  <a:srgbClr val="334156"/>
                </a:solidFill>
                <a:latin typeface="Calibri"/>
                <a:cs typeface="Calibri"/>
              </a:rPr>
              <a:t>a</a:t>
            </a:r>
            <a:r>
              <a:rPr sz="1400" spc="55" dirty="0">
                <a:solidFill>
                  <a:srgbClr val="334156"/>
                </a:solidFill>
                <a:latin typeface="Calibri"/>
                <a:cs typeface="Calibri"/>
              </a:rPr>
              <a:t>t</a:t>
            </a:r>
            <a:r>
              <a:rPr sz="1400" spc="85" dirty="0">
                <a:solidFill>
                  <a:srgbClr val="334156"/>
                </a:solidFill>
                <a:latin typeface="Calibri"/>
                <a:cs typeface="Calibri"/>
              </a:rPr>
              <a:t>a</a:t>
            </a:r>
            <a:r>
              <a:rPr sz="1400" spc="70" dirty="0">
                <a:solidFill>
                  <a:srgbClr val="334156"/>
                </a:solidFill>
                <a:latin typeface="Calibri"/>
                <a:cs typeface="Calibri"/>
              </a:rPr>
              <a:t> </a:t>
            </a:r>
            <a:r>
              <a:rPr sz="1400" spc="150" dirty="0">
                <a:solidFill>
                  <a:srgbClr val="334156"/>
                </a:solidFill>
                <a:latin typeface="Calibri"/>
                <a:cs typeface="Calibri"/>
              </a:rPr>
              <a:t>s</a:t>
            </a:r>
            <a:r>
              <a:rPr sz="1400" spc="100" dirty="0">
                <a:solidFill>
                  <a:srgbClr val="334156"/>
                </a:solidFill>
                <a:latin typeface="Calibri"/>
                <a:cs typeface="Calibri"/>
              </a:rPr>
              <a:t>u</a:t>
            </a:r>
            <a:r>
              <a:rPr sz="1400" spc="95" dirty="0">
                <a:solidFill>
                  <a:srgbClr val="334156"/>
                </a:solidFill>
                <a:latin typeface="Calibri"/>
                <a:cs typeface="Calibri"/>
              </a:rPr>
              <a:t>b</a:t>
            </a:r>
            <a:r>
              <a:rPr sz="1400" spc="150" dirty="0">
                <a:solidFill>
                  <a:srgbClr val="334156"/>
                </a:solidFill>
                <a:latin typeface="Calibri"/>
                <a:cs typeface="Calibri"/>
              </a:rPr>
              <a:t>s</a:t>
            </a:r>
            <a:r>
              <a:rPr sz="1400" spc="95" dirty="0">
                <a:solidFill>
                  <a:srgbClr val="334156"/>
                </a:solidFill>
                <a:latin typeface="Calibri"/>
                <a:cs typeface="Calibri"/>
              </a:rPr>
              <a:t>e</a:t>
            </a:r>
            <a:r>
              <a:rPr sz="1400" spc="70" dirty="0">
                <a:solidFill>
                  <a:srgbClr val="334156"/>
                </a:solidFill>
                <a:latin typeface="Calibri"/>
                <a:cs typeface="Calibri"/>
              </a:rPr>
              <a:t>t</a:t>
            </a:r>
            <a:r>
              <a:rPr sz="1400" spc="60" dirty="0">
                <a:solidFill>
                  <a:srgbClr val="334156"/>
                </a:solidFill>
                <a:latin typeface="Calibri"/>
                <a:cs typeface="Calibri"/>
              </a:rPr>
              <a:t>ting</a:t>
            </a:r>
            <a:endParaRPr sz="1400" dirty="0">
              <a:latin typeface="Calibri"/>
              <a:cs typeface="Calibri"/>
            </a:endParaRPr>
          </a:p>
          <a:p>
            <a:pPr marL="299085" indent="-286385">
              <a:lnSpc>
                <a:spcPct val="100000"/>
              </a:lnSpc>
              <a:spcBef>
                <a:spcPts val="250"/>
              </a:spcBef>
              <a:buClr>
                <a:srgbClr val="334156"/>
              </a:buClr>
              <a:buFont typeface="Arial"/>
              <a:buChar char="•"/>
              <a:tabLst>
                <a:tab pos="299720" algn="l"/>
              </a:tabLst>
            </a:pPr>
            <a:r>
              <a:rPr sz="1400" spc="175" dirty="0">
                <a:solidFill>
                  <a:srgbClr val="334156"/>
                </a:solidFill>
                <a:latin typeface="Calibri"/>
                <a:cs typeface="Calibri"/>
              </a:rPr>
              <a:t>C</a:t>
            </a:r>
            <a:r>
              <a:rPr sz="1400" spc="165" dirty="0">
                <a:solidFill>
                  <a:srgbClr val="334156"/>
                </a:solidFill>
                <a:latin typeface="Calibri"/>
                <a:cs typeface="Calibri"/>
              </a:rPr>
              <a:t>o</a:t>
            </a:r>
            <a:r>
              <a:rPr sz="1400" spc="125" dirty="0">
                <a:solidFill>
                  <a:srgbClr val="334156"/>
                </a:solidFill>
                <a:latin typeface="Calibri"/>
                <a:cs typeface="Calibri"/>
              </a:rPr>
              <a:t>n</a:t>
            </a:r>
            <a:r>
              <a:rPr sz="1400" spc="95" dirty="0">
                <a:solidFill>
                  <a:srgbClr val="334156"/>
                </a:solidFill>
                <a:latin typeface="Calibri"/>
                <a:cs typeface="Calibri"/>
              </a:rPr>
              <a:t>s</a:t>
            </a:r>
            <a:r>
              <a:rPr sz="1400" spc="60" dirty="0">
                <a:solidFill>
                  <a:srgbClr val="334156"/>
                </a:solidFill>
                <a:latin typeface="Calibri"/>
                <a:cs typeface="Calibri"/>
              </a:rPr>
              <a:t>i</a:t>
            </a:r>
            <a:r>
              <a:rPr sz="1400" spc="105" dirty="0">
                <a:solidFill>
                  <a:srgbClr val="334156"/>
                </a:solidFill>
                <a:latin typeface="Calibri"/>
                <a:cs typeface="Calibri"/>
              </a:rPr>
              <a:t>s</a:t>
            </a:r>
            <a:r>
              <a:rPr sz="1400" spc="110" dirty="0">
                <a:solidFill>
                  <a:srgbClr val="334156"/>
                </a:solidFill>
                <a:latin typeface="Calibri"/>
                <a:cs typeface="Calibri"/>
              </a:rPr>
              <a:t>tenc</a:t>
            </a:r>
            <a:r>
              <a:rPr sz="1400" spc="145" dirty="0">
                <a:solidFill>
                  <a:srgbClr val="334156"/>
                </a:solidFill>
                <a:latin typeface="Calibri"/>
                <a:cs typeface="Calibri"/>
              </a:rPr>
              <a:t>y</a:t>
            </a:r>
            <a:r>
              <a:rPr sz="1400" spc="15" dirty="0">
                <a:solidFill>
                  <a:srgbClr val="334156"/>
                </a:solidFill>
                <a:latin typeface="Calibri"/>
                <a:cs typeface="Calibri"/>
              </a:rPr>
              <a:t> </a:t>
            </a:r>
            <a:r>
              <a:rPr sz="1400" spc="130" dirty="0">
                <a:solidFill>
                  <a:srgbClr val="334156"/>
                </a:solidFill>
                <a:latin typeface="Calibri"/>
                <a:cs typeface="Calibri"/>
              </a:rPr>
              <a:t>ch</a:t>
            </a:r>
            <a:r>
              <a:rPr sz="1400" spc="95" dirty="0">
                <a:solidFill>
                  <a:srgbClr val="334156"/>
                </a:solidFill>
                <a:latin typeface="Calibri"/>
                <a:cs typeface="Calibri"/>
              </a:rPr>
              <a:t>e</a:t>
            </a:r>
            <a:r>
              <a:rPr sz="1400" spc="140" dirty="0">
                <a:solidFill>
                  <a:srgbClr val="334156"/>
                </a:solidFill>
                <a:latin typeface="Calibri"/>
                <a:cs typeface="Calibri"/>
              </a:rPr>
              <a:t>cks</a:t>
            </a:r>
            <a:endParaRPr sz="1400" dirty="0">
              <a:latin typeface="Calibri"/>
              <a:cs typeface="Calibri"/>
            </a:endParaRPr>
          </a:p>
          <a:p>
            <a:pPr marL="299085" indent="-286385">
              <a:lnSpc>
                <a:spcPct val="100000"/>
              </a:lnSpc>
              <a:spcBef>
                <a:spcPts val="250"/>
              </a:spcBef>
              <a:buClr>
                <a:srgbClr val="334156"/>
              </a:buClr>
              <a:buFont typeface="Arial"/>
              <a:buChar char="•"/>
              <a:tabLst>
                <a:tab pos="299720" algn="l"/>
              </a:tabLst>
            </a:pPr>
            <a:r>
              <a:rPr sz="1400" spc="45" dirty="0">
                <a:solidFill>
                  <a:srgbClr val="334156"/>
                </a:solidFill>
                <a:latin typeface="Calibri"/>
                <a:cs typeface="Calibri"/>
              </a:rPr>
              <a:t>Mergin</a:t>
            </a:r>
            <a:r>
              <a:rPr sz="1400" spc="110" dirty="0">
                <a:solidFill>
                  <a:srgbClr val="334156"/>
                </a:solidFill>
                <a:latin typeface="Calibri"/>
                <a:cs typeface="Calibri"/>
              </a:rPr>
              <a:t>g</a:t>
            </a:r>
            <a:r>
              <a:rPr sz="1400" spc="55" dirty="0">
                <a:solidFill>
                  <a:srgbClr val="334156"/>
                </a:solidFill>
                <a:latin typeface="Calibri"/>
                <a:cs typeface="Calibri"/>
              </a:rPr>
              <a:t> </a:t>
            </a:r>
            <a:r>
              <a:rPr sz="1400" spc="125" dirty="0">
                <a:solidFill>
                  <a:srgbClr val="334156"/>
                </a:solidFill>
                <a:latin typeface="Calibri"/>
                <a:cs typeface="Calibri"/>
              </a:rPr>
              <a:t>d</a:t>
            </a:r>
            <a:r>
              <a:rPr sz="1400" spc="90" dirty="0">
                <a:solidFill>
                  <a:srgbClr val="334156"/>
                </a:solidFill>
                <a:latin typeface="Calibri"/>
                <a:cs typeface="Calibri"/>
              </a:rPr>
              <a:t>a</a:t>
            </a:r>
            <a:r>
              <a:rPr sz="1400" spc="55" dirty="0">
                <a:solidFill>
                  <a:srgbClr val="334156"/>
                </a:solidFill>
                <a:latin typeface="Calibri"/>
                <a:cs typeface="Calibri"/>
              </a:rPr>
              <a:t>t</a:t>
            </a:r>
            <a:r>
              <a:rPr sz="1400" spc="85" dirty="0">
                <a:solidFill>
                  <a:srgbClr val="334156"/>
                </a:solidFill>
                <a:latin typeface="Calibri"/>
                <a:cs typeface="Calibri"/>
              </a:rPr>
              <a:t>a</a:t>
            </a:r>
            <a:r>
              <a:rPr sz="1400" spc="60" dirty="0">
                <a:solidFill>
                  <a:srgbClr val="334156"/>
                </a:solidFill>
                <a:latin typeface="Calibri"/>
                <a:cs typeface="Calibri"/>
              </a:rPr>
              <a:t> </a:t>
            </a:r>
            <a:r>
              <a:rPr sz="1400" spc="25" dirty="0">
                <a:solidFill>
                  <a:srgbClr val="334156"/>
                </a:solidFill>
                <a:latin typeface="Calibri"/>
                <a:cs typeface="Calibri"/>
              </a:rPr>
              <a:t>f</a:t>
            </a:r>
            <a:r>
              <a:rPr sz="1400" spc="15" dirty="0">
                <a:solidFill>
                  <a:srgbClr val="334156"/>
                </a:solidFill>
                <a:latin typeface="Calibri"/>
                <a:cs typeface="Calibri"/>
              </a:rPr>
              <a:t>r</a:t>
            </a:r>
            <a:r>
              <a:rPr sz="1400" spc="105" dirty="0">
                <a:solidFill>
                  <a:srgbClr val="334156"/>
                </a:solidFill>
                <a:latin typeface="Calibri"/>
                <a:cs typeface="Calibri"/>
              </a:rPr>
              <a:t>ame</a:t>
            </a:r>
            <a:r>
              <a:rPr sz="1400" spc="150" dirty="0">
                <a:solidFill>
                  <a:srgbClr val="334156"/>
                </a:solidFill>
                <a:latin typeface="Calibri"/>
                <a:cs typeface="Calibri"/>
              </a:rPr>
              <a:t>s</a:t>
            </a:r>
            <a:r>
              <a:rPr sz="1400" spc="45" dirty="0">
                <a:solidFill>
                  <a:srgbClr val="334156"/>
                </a:solidFill>
                <a:latin typeface="Calibri"/>
                <a:cs typeface="Calibri"/>
              </a:rPr>
              <a:t> </a:t>
            </a:r>
            <a:r>
              <a:rPr sz="1400" spc="65" dirty="0">
                <a:solidFill>
                  <a:srgbClr val="334156"/>
                </a:solidFill>
                <a:latin typeface="Calibri"/>
                <a:cs typeface="Calibri"/>
              </a:rPr>
              <a:t>&amp;</a:t>
            </a:r>
            <a:r>
              <a:rPr sz="1400" spc="45" dirty="0">
                <a:solidFill>
                  <a:srgbClr val="334156"/>
                </a:solidFill>
                <a:latin typeface="Calibri"/>
                <a:cs typeface="Calibri"/>
              </a:rPr>
              <a:t> </a:t>
            </a:r>
            <a:r>
              <a:rPr sz="1400" spc="125" dirty="0">
                <a:solidFill>
                  <a:srgbClr val="334156"/>
                </a:solidFill>
                <a:latin typeface="Calibri"/>
                <a:cs typeface="Calibri"/>
              </a:rPr>
              <a:t>d</a:t>
            </a:r>
            <a:r>
              <a:rPr sz="1400" spc="95" dirty="0">
                <a:solidFill>
                  <a:srgbClr val="334156"/>
                </a:solidFill>
                <a:latin typeface="Calibri"/>
                <a:cs typeface="Calibri"/>
              </a:rPr>
              <a:t>e</a:t>
            </a:r>
            <a:r>
              <a:rPr sz="1400" spc="5" dirty="0">
                <a:solidFill>
                  <a:srgbClr val="334156"/>
                </a:solidFill>
                <a:latin typeface="Calibri"/>
                <a:cs typeface="Calibri"/>
              </a:rPr>
              <a:t>r</a:t>
            </a:r>
            <a:r>
              <a:rPr sz="1400" spc="55" dirty="0">
                <a:solidFill>
                  <a:srgbClr val="334156"/>
                </a:solidFill>
                <a:latin typeface="Calibri"/>
                <a:cs typeface="Calibri"/>
              </a:rPr>
              <a:t>iving</a:t>
            </a:r>
            <a:endParaRPr sz="1400" dirty="0">
              <a:latin typeface="Calibri"/>
              <a:cs typeface="Calibri"/>
            </a:endParaRPr>
          </a:p>
          <a:p>
            <a:pPr marL="299085">
              <a:lnSpc>
                <a:spcPct val="100000"/>
              </a:lnSpc>
              <a:spcBef>
                <a:spcPts val="250"/>
              </a:spcBef>
            </a:pPr>
            <a:r>
              <a:rPr sz="1400" spc="85" dirty="0">
                <a:solidFill>
                  <a:srgbClr val="334156"/>
                </a:solidFill>
                <a:latin typeface="Calibri"/>
                <a:cs typeface="Calibri"/>
              </a:rPr>
              <a:t>v</a:t>
            </a:r>
            <a:r>
              <a:rPr sz="1400" spc="80" dirty="0">
                <a:solidFill>
                  <a:srgbClr val="334156"/>
                </a:solidFill>
                <a:latin typeface="Calibri"/>
                <a:cs typeface="Calibri"/>
              </a:rPr>
              <a:t>a</a:t>
            </a:r>
            <a:r>
              <a:rPr sz="1400" spc="5" dirty="0">
                <a:solidFill>
                  <a:srgbClr val="334156"/>
                </a:solidFill>
                <a:latin typeface="Calibri"/>
                <a:cs typeface="Calibri"/>
              </a:rPr>
              <a:t>r</a:t>
            </a:r>
            <a:r>
              <a:rPr sz="1400" spc="30" dirty="0">
                <a:solidFill>
                  <a:srgbClr val="334156"/>
                </a:solidFill>
                <a:latin typeface="Calibri"/>
                <a:cs typeface="Calibri"/>
              </a:rPr>
              <a:t>i</a:t>
            </a:r>
            <a:r>
              <a:rPr sz="1400" spc="55" dirty="0">
                <a:solidFill>
                  <a:srgbClr val="334156"/>
                </a:solidFill>
                <a:latin typeface="Calibri"/>
                <a:cs typeface="Calibri"/>
              </a:rPr>
              <a:t>a</a:t>
            </a:r>
            <a:r>
              <a:rPr sz="1400" spc="135" dirty="0">
                <a:solidFill>
                  <a:srgbClr val="334156"/>
                </a:solidFill>
                <a:latin typeface="Calibri"/>
                <a:cs typeface="Calibri"/>
              </a:rPr>
              <a:t>b</a:t>
            </a:r>
            <a:r>
              <a:rPr sz="1400" spc="80" dirty="0">
                <a:solidFill>
                  <a:srgbClr val="334156"/>
                </a:solidFill>
                <a:latin typeface="Calibri"/>
                <a:cs typeface="Calibri"/>
              </a:rPr>
              <a:t>les</a:t>
            </a:r>
            <a:endParaRPr sz="1400" dirty="0">
              <a:latin typeface="Calibri"/>
              <a:cs typeface="Calibri"/>
            </a:endParaRPr>
          </a:p>
          <a:p>
            <a:pPr marL="299085" indent="-286385">
              <a:lnSpc>
                <a:spcPct val="100000"/>
              </a:lnSpc>
              <a:spcBef>
                <a:spcPts val="254"/>
              </a:spcBef>
              <a:buClr>
                <a:srgbClr val="334156"/>
              </a:buClr>
              <a:buFont typeface="Arial"/>
              <a:buChar char="•"/>
              <a:tabLst>
                <a:tab pos="299720" algn="l"/>
              </a:tabLst>
            </a:pPr>
            <a:r>
              <a:rPr sz="1400" spc="175" dirty="0">
                <a:solidFill>
                  <a:srgbClr val="334156"/>
                </a:solidFill>
                <a:latin typeface="Calibri"/>
                <a:cs typeface="Calibri"/>
              </a:rPr>
              <a:t>G</a:t>
            </a:r>
            <a:r>
              <a:rPr sz="1400" spc="5" dirty="0">
                <a:solidFill>
                  <a:srgbClr val="334156"/>
                </a:solidFill>
                <a:latin typeface="Calibri"/>
                <a:cs typeface="Calibri"/>
              </a:rPr>
              <a:t>r</a:t>
            </a:r>
            <a:r>
              <a:rPr sz="1400" spc="95" dirty="0">
                <a:solidFill>
                  <a:srgbClr val="334156"/>
                </a:solidFill>
                <a:latin typeface="Calibri"/>
                <a:cs typeface="Calibri"/>
              </a:rPr>
              <a:t>ou</a:t>
            </a:r>
            <a:r>
              <a:rPr sz="1400" spc="85" dirty="0">
                <a:solidFill>
                  <a:srgbClr val="334156"/>
                </a:solidFill>
                <a:latin typeface="Calibri"/>
                <a:cs typeface="Calibri"/>
              </a:rPr>
              <a:t>p</a:t>
            </a:r>
            <a:r>
              <a:rPr sz="1400" spc="60" dirty="0">
                <a:solidFill>
                  <a:srgbClr val="334156"/>
                </a:solidFill>
                <a:latin typeface="Calibri"/>
                <a:cs typeface="Calibri"/>
              </a:rPr>
              <a:t>ing</a:t>
            </a:r>
            <a:r>
              <a:rPr sz="1400" spc="45" dirty="0">
                <a:solidFill>
                  <a:srgbClr val="334156"/>
                </a:solidFill>
                <a:latin typeface="Calibri"/>
                <a:cs typeface="Calibri"/>
              </a:rPr>
              <a:t> </a:t>
            </a:r>
            <a:r>
              <a:rPr sz="1400" spc="65" dirty="0">
                <a:solidFill>
                  <a:srgbClr val="334156"/>
                </a:solidFill>
                <a:latin typeface="Calibri"/>
                <a:cs typeface="Calibri"/>
              </a:rPr>
              <a:t>&amp;</a:t>
            </a:r>
            <a:r>
              <a:rPr sz="1400" spc="55" dirty="0">
                <a:solidFill>
                  <a:srgbClr val="334156"/>
                </a:solidFill>
                <a:latin typeface="Calibri"/>
                <a:cs typeface="Calibri"/>
              </a:rPr>
              <a:t> </a:t>
            </a:r>
            <a:r>
              <a:rPr sz="1400" spc="105" dirty="0">
                <a:solidFill>
                  <a:srgbClr val="334156"/>
                </a:solidFill>
                <a:latin typeface="Calibri"/>
                <a:cs typeface="Calibri"/>
              </a:rPr>
              <a:t>ag</a:t>
            </a:r>
            <a:r>
              <a:rPr sz="1400" spc="110" dirty="0">
                <a:solidFill>
                  <a:srgbClr val="334156"/>
                </a:solidFill>
                <a:latin typeface="Calibri"/>
                <a:cs typeface="Calibri"/>
              </a:rPr>
              <a:t>g</a:t>
            </a:r>
            <a:r>
              <a:rPr sz="1400" spc="5" dirty="0">
                <a:solidFill>
                  <a:srgbClr val="334156"/>
                </a:solidFill>
                <a:latin typeface="Calibri"/>
                <a:cs typeface="Calibri"/>
              </a:rPr>
              <a:t>r</a:t>
            </a:r>
            <a:r>
              <a:rPr sz="1400" spc="95" dirty="0">
                <a:solidFill>
                  <a:srgbClr val="334156"/>
                </a:solidFill>
                <a:latin typeface="Calibri"/>
                <a:cs typeface="Calibri"/>
              </a:rPr>
              <a:t>e</a:t>
            </a:r>
            <a:r>
              <a:rPr sz="1400" spc="110" dirty="0">
                <a:solidFill>
                  <a:srgbClr val="334156"/>
                </a:solidFill>
                <a:latin typeface="Calibri"/>
                <a:cs typeface="Calibri"/>
              </a:rPr>
              <a:t>g</a:t>
            </a:r>
            <a:r>
              <a:rPr sz="1400" spc="90" dirty="0">
                <a:solidFill>
                  <a:srgbClr val="334156"/>
                </a:solidFill>
                <a:latin typeface="Calibri"/>
                <a:cs typeface="Calibri"/>
              </a:rPr>
              <a:t>a</a:t>
            </a:r>
            <a:r>
              <a:rPr sz="1400" spc="55" dirty="0">
                <a:solidFill>
                  <a:srgbClr val="334156"/>
                </a:solidFill>
                <a:latin typeface="Calibri"/>
                <a:cs typeface="Calibri"/>
              </a:rPr>
              <a:t>t</a:t>
            </a:r>
            <a:r>
              <a:rPr sz="1400" spc="60" dirty="0">
                <a:solidFill>
                  <a:srgbClr val="334156"/>
                </a:solidFill>
                <a:latin typeface="Calibri"/>
                <a:cs typeface="Calibri"/>
              </a:rPr>
              <a:t>ing </a:t>
            </a:r>
            <a:r>
              <a:rPr sz="1400" spc="125" dirty="0">
                <a:solidFill>
                  <a:srgbClr val="334156"/>
                </a:solidFill>
                <a:latin typeface="Calibri"/>
                <a:cs typeface="Calibri"/>
              </a:rPr>
              <a:t>d</a:t>
            </a:r>
            <a:r>
              <a:rPr sz="1400" spc="90" dirty="0">
                <a:solidFill>
                  <a:srgbClr val="334156"/>
                </a:solidFill>
                <a:latin typeface="Calibri"/>
                <a:cs typeface="Calibri"/>
              </a:rPr>
              <a:t>a</a:t>
            </a:r>
            <a:r>
              <a:rPr sz="1400" spc="55" dirty="0">
                <a:solidFill>
                  <a:srgbClr val="334156"/>
                </a:solidFill>
                <a:latin typeface="Calibri"/>
                <a:cs typeface="Calibri"/>
              </a:rPr>
              <a:t>t</a:t>
            </a:r>
            <a:r>
              <a:rPr sz="1400" spc="85" dirty="0">
                <a:solidFill>
                  <a:srgbClr val="334156"/>
                </a:solidFill>
                <a:latin typeface="Calibri"/>
                <a:cs typeface="Calibri"/>
              </a:rPr>
              <a:t>a</a:t>
            </a:r>
            <a:endParaRPr sz="1400" dirty="0">
              <a:latin typeface="Calibri"/>
              <a:cs typeface="Calibri"/>
            </a:endParaRPr>
          </a:p>
          <a:p>
            <a:pPr marL="299085" marR="921385" indent="-286385">
              <a:lnSpc>
                <a:spcPct val="114999"/>
              </a:lnSpc>
              <a:buClr>
                <a:srgbClr val="334156"/>
              </a:buClr>
              <a:buFont typeface="Arial"/>
              <a:buChar char="•"/>
              <a:tabLst>
                <a:tab pos="299720" algn="l"/>
              </a:tabLst>
            </a:pPr>
            <a:r>
              <a:rPr sz="1400" spc="100" dirty="0">
                <a:solidFill>
                  <a:srgbClr val="334156"/>
                </a:solidFill>
                <a:latin typeface="Calibri"/>
                <a:cs typeface="Calibri"/>
              </a:rPr>
              <a:t>D</a:t>
            </a:r>
            <a:r>
              <a:rPr sz="1400" spc="90" dirty="0">
                <a:solidFill>
                  <a:srgbClr val="334156"/>
                </a:solidFill>
                <a:latin typeface="Calibri"/>
                <a:cs typeface="Calibri"/>
              </a:rPr>
              <a:t>a</a:t>
            </a:r>
            <a:r>
              <a:rPr sz="1400" spc="55" dirty="0">
                <a:solidFill>
                  <a:srgbClr val="334156"/>
                </a:solidFill>
                <a:latin typeface="Calibri"/>
                <a:cs typeface="Calibri"/>
              </a:rPr>
              <a:t>t</a:t>
            </a:r>
            <a:r>
              <a:rPr sz="1400" spc="85" dirty="0">
                <a:solidFill>
                  <a:srgbClr val="334156"/>
                </a:solidFill>
                <a:latin typeface="Calibri"/>
                <a:cs typeface="Calibri"/>
              </a:rPr>
              <a:t>a</a:t>
            </a:r>
            <a:r>
              <a:rPr sz="1400" spc="60" dirty="0">
                <a:solidFill>
                  <a:srgbClr val="334156"/>
                </a:solidFill>
                <a:latin typeface="Calibri"/>
                <a:cs typeface="Calibri"/>
              </a:rPr>
              <a:t> </a:t>
            </a:r>
            <a:r>
              <a:rPr sz="1400" spc="80" dirty="0">
                <a:solidFill>
                  <a:srgbClr val="334156"/>
                </a:solidFill>
                <a:latin typeface="Calibri"/>
                <a:cs typeface="Calibri"/>
              </a:rPr>
              <a:t>vi</a:t>
            </a:r>
            <a:r>
              <a:rPr sz="1400" spc="95" dirty="0">
                <a:solidFill>
                  <a:srgbClr val="334156"/>
                </a:solidFill>
                <a:latin typeface="Calibri"/>
                <a:cs typeface="Calibri"/>
              </a:rPr>
              <a:t>s</a:t>
            </a:r>
            <a:r>
              <a:rPr sz="1400" spc="50" dirty="0">
                <a:solidFill>
                  <a:srgbClr val="334156"/>
                </a:solidFill>
                <a:latin typeface="Calibri"/>
                <a:cs typeface="Calibri"/>
              </a:rPr>
              <a:t>ualiza</a:t>
            </a:r>
            <a:r>
              <a:rPr sz="1400" spc="35" dirty="0">
                <a:solidFill>
                  <a:srgbClr val="334156"/>
                </a:solidFill>
                <a:latin typeface="Calibri"/>
                <a:cs typeface="Calibri"/>
              </a:rPr>
              <a:t>t</a:t>
            </a:r>
            <a:r>
              <a:rPr sz="1400" spc="50" dirty="0">
                <a:solidFill>
                  <a:srgbClr val="334156"/>
                </a:solidFill>
                <a:latin typeface="Calibri"/>
                <a:cs typeface="Calibri"/>
              </a:rPr>
              <a:t>ion</a:t>
            </a:r>
            <a:r>
              <a:rPr sz="1400" spc="55" dirty="0">
                <a:solidFill>
                  <a:srgbClr val="334156"/>
                </a:solidFill>
                <a:latin typeface="Calibri"/>
                <a:cs typeface="Calibri"/>
              </a:rPr>
              <a:t> </a:t>
            </a:r>
            <a:r>
              <a:rPr sz="1400" spc="45" dirty="0">
                <a:solidFill>
                  <a:srgbClr val="334156"/>
                </a:solidFill>
                <a:latin typeface="Calibri"/>
                <a:cs typeface="Calibri"/>
              </a:rPr>
              <a:t>w</a:t>
            </a:r>
            <a:r>
              <a:rPr sz="1400" spc="50" dirty="0">
                <a:solidFill>
                  <a:srgbClr val="334156"/>
                </a:solidFill>
                <a:latin typeface="Calibri"/>
                <a:cs typeface="Calibri"/>
              </a:rPr>
              <a:t>ith</a:t>
            </a:r>
            <a:r>
              <a:rPr sz="1400" spc="30" dirty="0">
                <a:solidFill>
                  <a:srgbClr val="334156"/>
                </a:solidFill>
                <a:latin typeface="Calibri"/>
                <a:cs typeface="Calibri"/>
              </a:rPr>
              <a:t> </a:t>
            </a:r>
            <a:r>
              <a:rPr sz="1400" spc="125" dirty="0">
                <a:solidFill>
                  <a:srgbClr val="334156"/>
                </a:solidFill>
                <a:latin typeface="Calibri"/>
                <a:cs typeface="Calibri"/>
              </a:rPr>
              <a:t>p</a:t>
            </a:r>
            <a:r>
              <a:rPr sz="1400" spc="85" dirty="0">
                <a:solidFill>
                  <a:srgbClr val="334156"/>
                </a:solidFill>
                <a:latin typeface="Calibri"/>
                <a:cs typeface="Calibri"/>
              </a:rPr>
              <a:t>yth</a:t>
            </a:r>
            <a:r>
              <a:rPr sz="1400" spc="90" dirty="0">
                <a:solidFill>
                  <a:srgbClr val="334156"/>
                </a:solidFill>
                <a:latin typeface="Calibri"/>
                <a:cs typeface="Calibri"/>
              </a:rPr>
              <a:t>o</a:t>
            </a:r>
            <a:r>
              <a:rPr sz="1400" spc="-15" dirty="0">
                <a:solidFill>
                  <a:srgbClr val="334156"/>
                </a:solidFill>
                <a:latin typeface="Calibri"/>
                <a:cs typeface="Calibri"/>
              </a:rPr>
              <a:t>n.</a:t>
            </a:r>
            <a:endParaRPr sz="1400" dirty="0">
              <a:latin typeface="Calibri"/>
              <a:cs typeface="Calibri"/>
            </a:endParaRPr>
          </a:p>
        </p:txBody>
      </p:sp>
      <p:sp>
        <p:nvSpPr>
          <p:cNvPr id="48" name="object 48"/>
          <p:cNvSpPr/>
          <p:nvPr/>
        </p:nvSpPr>
        <p:spPr>
          <a:xfrm>
            <a:off x="1929510" y="2465323"/>
            <a:ext cx="802005" cy="792480"/>
          </a:xfrm>
          <a:custGeom>
            <a:avLst/>
            <a:gdLst/>
            <a:ahLst/>
            <a:cxnLst/>
            <a:rect l="l" t="t" r="r" b="b"/>
            <a:pathLst>
              <a:path w="802005" h="792479">
                <a:moveTo>
                  <a:pt x="405256" y="0"/>
                </a:moveTo>
                <a:lnTo>
                  <a:pt x="396113" y="0"/>
                </a:lnTo>
                <a:lnTo>
                  <a:pt x="363618" y="1312"/>
                </a:lnTo>
                <a:lnTo>
                  <a:pt x="300904" y="11509"/>
                </a:lnTo>
                <a:lnTo>
                  <a:pt x="241905" y="31120"/>
                </a:lnTo>
                <a:lnTo>
                  <a:pt x="187433" y="59333"/>
                </a:lnTo>
                <a:lnTo>
                  <a:pt x="138304" y="95333"/>
                </a:lnTo>
                <a:lnTo>
                  <a:pt x="95333" y="138304"/>
                </a:lnTo>
                <a:lnTo>
                  <a:pt x="59333" y="187433"/>
                </a:lnTo>
                <a:lnTo>
                  <a:pt x="31120" y="241905"/>
                </a:lnTo>
                <a:lnTo>
                  <a:pt x="11509" y="300904"/>
                </a:lnTo>
                <a:lnTo>
                  <a:pt x="1312" y="363618"/>
                </a:lnTo>
                <a:lnTo>
                  <a:pt x="0" y="396113"/>
                </a:lnTo>
                <a:lnTo>
                  <a:pt x="1312" y="428607"/>
                </a:lnTo>
                <a:lnTo>
                  <a:pt x="11509" y="491321"/>
                </a:lnTo>
                <a:lnTo>
                  <a:pt x="31120" y="550320"/>
                </a:lnTo>
                <a:lnTo>
                  <a:pt x="59333" y="604792"/>
                </a:lnTo>
                <a:lnTo>
                  <a:pt x="95333" y="653921"/>
                </a:lnTo>
                <a:lnTo>
                  <a:pt x="138304" y="696892"/>
                </a:lnTo>
                <a:lnTo>
                  <a:pt x="187433" y="732892"/>
                </a:lnTo>
                <a:lnTo>
                  <a:pt x="241905" y="761105"/>
                </a:lnTo>
                <a:lnTo>
                  <a:pt x="300904" y="780716"/>
                </a:lnTo>
                <a:lnTo>
                  <a:pt x="363618" y="790913"/>
                </a:lnTo>
                <a:lnTo>
                  <a:pt x="396113" y="792226"/>
                </a:lnTo>
                <a:lnTo>
                  <a:pt x="405256" y="792226"/>
                </a:lnTo>
                <a:lnTo>
                  <a:pt x="469525" y="787043"/>
                </a:lnTo>
                <a:lnTo>
                  <a:pt x="530493" y="772037"/>
                </a:lnTo>
                <a:lnTo>
                  <a:pt x="587344" y="748022"/>
                </a:lnTo>
                <a:lnTo>
                  <a:pt x="639264" y="715814"/>
                </a:lnTo>
                <a:lnTo>
                  <a:pt x="685434" y="676227"/>
                </a:lnTo>
                <a:lnTo>
                  <a:pt x="725040" y="630075"/>
                </a:lnTo>
                <a:lnTo>
                  <a:pt x="757266" y="578173"/>
                </a:lnTo>
                <a:lnTo>
                  <a:pt x="781294" y="521336"/>
                </a:lnTo>
                <a:lnTo>
                  <a:pt x="796310" y="460377"/>
                </a:lnTo>
                <a:lnTo>
                  <a:pt x="801496" y="396113"/>
                </a:lnTo>
                <a:lnTo>
                  <a:pt x="800183" y="363618"/>
                </a:lnTo>
                <a:lnTo>
                  <a:pt x="789980" y="300904"/>
                </a:lnTo>
                <a:lnTo>
                  <a:pt x="770356" y="241905"/>
                </a:lnTo>
                <a:lnTo>
                  <a:pt x="742127" y="187433"/>
                </a:lnTo>
                <a:lnTo>
                  <a:pt x="706109" y="138304"/>
                </a:lnTo>
                <a:lnTo>
                  <a:pt x="663119" y="95333"/>
                </a:lnTo>
                <a:lnTo>
                  <a:pt x="613972" y="59333"/>
                </a:lnTo>
                <a:lnTo>
                  <a:pt x="559484" y="31120"/>
                </a:lnTo>
                <a:lnTo>
                  <a:pt x="500472" y="11509"/>
                </a:lnTo>
                <a:lnTo>
                  <a:pt x="437752" y="1312"/>
                </a:lnTo>
                <a:lnTo>
                  <a:pt x="405256" y="0"/>
                </a:lnTo>
                <a:close/>
              </a:path>
            </a:pathLst>
          </a:custGeom>
          <a:solidFill>
            <a:srgbClr val="31AAD9"/>
          </a:solidFill>
        </p:spPr>
        <p:txBody>
          <a:bodyPr wrap="square" lIns="0" tIns="0" rIns="0" bIns="0" rtlCol="0"/>
          <a:lstStyle/>
          <a:p>
            <a:endParaRPr/>
          </a:p>
        </p:txBody>
      </p:sp>
      <p:sp>
        <p:nvSpPr>
          <p:cNvPr id="49" name="object 49"/>
          <p:cNvSpPr/>
          <p:nvPr/>
        </p:nvSpPr>
        <p:spPr>
          <a:xfrm>
            <a:off x="5338571" y="2477261"/>
            <a:ext cx="802005" cy="814705"/>
          </a:xfrm>
          <a:custGeom>
            <a:avLst/>
            <a:gdLst/>
            <a:ahLst/>
            <a:cxnLst/>
            <a:rect l="l" t="t" r="r" b="b"/>
            <a:pathLst>
              <a:path w="802004" h="814704">
                <a:moveTo>
                  <a:pt x="400812" y="0"/>
                </a:moveTo>
                <a:lnTo>
                  <a:pt x="335798" y="5327"/>
                </a:lnTo>
                <a:lnTo>
                  <a:pt x="274124" y="20752"/>
                </a:lnTo>
                <a:lnTo>
                  <a:pt x="216616" y="45437"/>
                </a:lnTo>
                <a:lnTo>
                  <a:pt x="164098" y="78544"/>
                </a:lnTo>
                <a:lnTo>
                  <a:pt x="117395" y="119237"/>
                </a:lnTo>
                <a:lnTo>
                  <a:pt x="77333" y="166676"/>
                </a:lnTo>
                <a:lnTo>
                  <a:pt x="44738" y="220026"/>
                </a:lnTo>
                <a:lnTo>
                  <a:pt x="20433" y="278449"/>
                </a:lnTo>
                <a:lnTo>
                  <a:pt x="5245" y="341106"/>
                </a:lnTo>
                <a:lnTo>
                  <a:pt x="0" y="407162"/>
                </a:lnTo>
                <a:lnTo>
                  <a:pt x="1328" y="440562"/>
                </a:lnTo>
                <a:lnTo>
                  <a:pt x="11648" y="505023"/>
                </a:lnTo>
                <a:lnTo>
                  <a:pt x="31497" y="565667"/>
                </a:lnTo>
                <a:lnTo>
                  <a:pt x="60051" y="621658"/>
                </a:lnTo>
                <a:lnTo>
                  <a:pt x="96483" y="672158"/>
                </a:lnTo>
                <a:lnTo>
                  <a:pt x="139968" y="716328"/>
                </a:lnTo>
                <a:lnTo>
                  <a:pt x="189681" y="753333"/>
                </a:lnTo>
                <a:lnTo>
                  <a:pt x="244798" y="782333"/>
                </a:lnTo>
                <a:lnTo>
                  <a:pt x="304492" y="802493"/>
                </a:lnTo>
                <a:lnTo>
                  <a:pt x="367939" y="812974"/>
                </a:lnTo>
                <a:lnTo>
                  <a:pt x="400812" y="814324"/>
                </a:lnTo>
                <a:lnTo>
                  <a:pt x="433666" y="812974"/>
                </a:lnTo>
                <a:lnTo>
                  <a:pt x="497082" y="802493"/>
                </a:lnTo>
                <a:lnTo>
                  <a:pt x="556752" y="782333"/>
                </a:lnTo>
                <a:lnTo>
                  <a:pt x="611849" y="753333"/>
                </a:lnTo>
                <a:lnTo>
                  <a:pt x="661549" y="716328"/>
                </a:lnTo>
                <a:lnTo>
                  <a:pt x="705025" y="672158"/>
                </a:lnTo>
                <a:lnTo>
                  <a:pt x="741451" y="621658"/>
                </a:lnTo>
                <a:lnTo>
                  <a:pt x="770001" y="565667"/>
                </a:lnTo>
                <a:lnTo>
                  <a:pt x="789848" y="505023"/>
                </a:lnTo>
                <a:lnTo>
                  <a:pt x="800168" y="440562"/>
                </a:lnTo>
                <a:lnTo>
                  <a:pt x="801497" y="407162"/>
                </a:lnTo>
                <a:lnTo>
                  <a:pt x="800168" y="373761"/>
                </a:lnTo>
                <a:lnTo>
                  <a:pt x="789848" y="309300"/>
                </a:lnTo>
                <a:lnTo>
                  <a:pt x="770001" y="248656"/>
                </a:lnTo>
                <a:lnTo>
                  <a:pt x="741451" y="192665"/>
                </a:lnTo>
                <a:lnTo>
                  <a:pt x="705025" y="142165"/>
                </a:lnTo>
                <a:lnTo>
                  <a:pt x="661549" y="97995"/>
                </a:lnTo>
                <a:lnTo>
                  <a:pt x="611849" y="60990"/>
                </a:lnTo>
                <a:lnTo>
                  <a:pt x="556752" y="31990"/>
                </a:lnTo>
                <a:lnTo>
                  <a:pt x="497082" y="11830"/>
                </a:lnTo>
                <a:lnTo>
                  <a:pt x="433666" y="1349"/>
                </a:lnTo>
                <a:lnTo>
                  <a:pt x="400812" y="0"/>
                </a:lnTo>
                <a:close/>
              </a:path>
            </a:pathLst>
          </a:custGeom>
          <a:solidFill>
            <a:srgbClr val="31AAD9"/>
          </a:solidFill>
        </p:spPr>
        <p:txBody>
          <a:bodyPr wrap="square" lIns="0" tIns="0" rIns="0" bIns="0" rtlCol="0"/>
          <a:lstStyle/>
          <a:p>
            <a:endParaRPr/>
          </a:p>
        </p:txBody>
      </p:sp>
      <p:sp>
        <p:nvSpPr>
          <p:cNvPr id="50" name="object 50"/>
          <p:cNvSpPr/>
          <p:nvPr/>
        </p:nvSpPr>
        <p:spPr>
          <a:xfrm>
            <a:off x="5587527" y="2745613"/>
            <a:ext cx="304165" cy="301625"/>
          </a:xfrm>
          <a:custGeom>
            <a:avLst/>
            <a:gdLst/>
            <a:ahLst/>
            <a:cxnLst/>
            <a:rect l="l" t="t" r="r" b="b"/>
            <a:pathLst>
              <a:path w="304164" h="301625">
                <a:moveTo>
                  <a:pt x="151856" y="0"/>
                </a:moveTo>
                <a:lnTo>
                  <a:pt x="108586" y="6180"/>
                </a:lnTo>
                <a:lnTo>
                  <a:pt x="70248" y="23496"/>
                </a:lnTo>
                <a:lnTo>
                  <a:pt x="38550" y="50107"/>
                </a:lnTo>
                <a:lnTo>
                  <a:pt x="15199" y="84174"/>
                </a:lnTo>
                <a:lnTo>
                  <a:pt x="1902" y="123856"/>
                </a:lnTo>
                <a:lnTo>
                  <a:pt x="0" y="138013"/>
                </a:lnTo>
                <a:lnTo>
                  <a:pt x="556" y="154134"/>
                </a:lnTo>
                <a:lnTo>
                  <a:pt x="9571" y="198679"/>
                </a:lnTo>
                <a:lnTo>
                  <a:pt x="28425" y="236634"/>
                </a:lnTo>
                <a:lnTo>
                  <a:pt x="55601" y="266884"/>
                </a:lnTo>
                <a:lnTo>
                  <a:pt x="89586" y="288315"/>
                </a:lnTo>
                <a:lnTo>
                  <a:pt x="128866" y="299812"/>
                </a:lnTo>
                <a:lnTo>
                  <a:pt x="142873" y="301244"/>
                </a:lnTo>
                <a:lnTo>
                  <a:pt x="158745" y="300616"/>
                </a:lnTo>
                <a:lnTo>
                  <a:pt x="202806" y="291172"/>
                </a:lnTo>
                <a:lnTo>
                  <a:pt x="240533" y="271711"/>
                </a:lnTo>
                <a:lnTo>
                  <a:pt x="243416" y="269493"/>
                </a:lnTo>
                <a:lnTo>
                  <a:pt x="152258" y="269493"/>
                </a:lnTo>
                <a:lnTo>
                  <a:pt x="139114" y="268759"/>
                </a:lnTo>
                <a:lnTo>
                  <a:pt x="101325" y="258068"/>
                </a:lnTo>
                <a:lnTo>
                  <a:pt x="80238" y="244275"/>
                </a:lnTo>
                <a:lnTo>
                  <a:pt x="87731" y="232870"/>
                </a:lnTo>
                <a:lnTo>
                  <a:pt x="96704" y="223146"/>
                </a:lnTo>
                <a:lnTo>
                  <a:pt x="107007" y="215188"/>
                </a:lnTo>
                <a:lnTo>
                  <a:pt x="114079" y="211426"/>
                </a:lnTo>
                <a:lnTo>
                  <a:pt x="63512" y="211426"/>
                </a:lnTo>
                <a:lnTo>
                  <a:pt x="37384" y="168318"/>
                </a:lnTo>
                <a:lnTo>
                  <a:pt x="36379" y="139058"/>
                </a:lnTo>
                <a:lnTo>
                  <a:pt x="38092" y="125412"/>
                </a:lnTo>
                <a:lnTo>
                  <a:pt x="53162" y="87836"/>
                </a:lnTo>
                <a:lnTo>
                  <a:pt x="80357" y="58718"/>
                </a:lnTo>
                <a:lnTo>
                  <a:pt x="116374" y="40394"/>
                </a:lnTo>
                <a:lnTo>
                  <a:pt x="151856" y="35051"/>
                </a:lnTo>
                <a:lnTo>
                  <a:pt x="248466" y="35051"/>
                </a:lnTo>
                <a:lnTo>
                  <a:pt x="244748" y="31870"/>
                </a:lnTo>
                <a:lnTo>
                  <a:pt x="209315" y="11282"/>
                </a:lnTo>
                <a:lnTo>
                  <a:pt x="168880" y="946"/>
                </a:lnTo>
                <a:lnTo>
                  <a:pt x="154596" y="24"/>
                </a:lnTo>
                <a:lnTo>
                  <a:pt x="151856" y="0"/>
                </a:lnTo>
                <a:close/>
              </a:path>
              <a:path w="304164" h="301625">
                <a:moveTo>
                  <a:pt x="239750" y="202437"/>
                </a:moveTo>
                <a:lnTo>
                  <a:pt x="151856" y="202437"/>
                </a:lnTo>
                <a:lnTo>
                  <a:pt x="165461" y="203452"/>
                </a:lnTo>
                <a:lnTo>
                  <a:pt x="178468" y="206435"/>
                </a:lnTo>
                <a:lnTo>
                  <a:pt x="190692" y="211294"/>
                </a:lnTo>
                <a:lnTo>
                  <a:pt x="201946" y="217934"/>
                </a:lnTo>
                <a:lnTo>
                  <a:pt x="212046" y="226264"/>
                </a:lnTo>
                <a:lnTo>
                  <a:pt x="220806" y="236191"/>
                </a:lnTo>
                <a:lnTo>
                  <a:pt x="212422" y="247000"/>
                </a:lnTo>
                <a:lnTo>
                  <a:pt x="178929" y="266162"/>
                </a:lnTo>
                <a:lnTo>
                  <a:pt x="152258" y="269493"/>
                </a:lnTo>
                <a:lnTo>
                  <a:pt x="243416" y="269493"/>
                </a:lnTo>
                <a:lnTo>
                  <a:pt x="278760" y="233119"/>
                </a:lnTo>
                <a:lnTo>
                  <a:pt x="290691" y="211855"/>
                </a:lnTo>
                <a:lnTo>
                  <a:pt x="254979" y="211855"/>
                </a:lnTo>
                <a:lnTo>
                  <a:pt x="244261" y="205409"/>
                </a:lnTo>
                <a:lnTo>
                  <a:pt x="239750" y="202437"/>
                </a:lnTo>
                <a:close/>
              </a:path>
              <a:path w="304164" h="301625">
                <a:moveTo>
                  <a:pt x="248466" y="35051"/>
                </a:moveTo>
                <a:lnTo>
                  <a:pt x="151856" y="35051"/>
                </a:lnTo>
                <a:lnTo>
                  <a:pt x="166561" y="35937"/>
                </a:lnTo>
                <a:lnTo>
                  <a:pt x="180742" y="38526"/>
                </a:lnTo>
                <a:lnTo>
                  <a:pt x="219078" y="55459"/>
                </a:lnTo>
                <a:lnTo>
                  <a:pt x="248877" y="83952"/>
                </a:lnTo>
                <a:lnTo>
                  <a:pt x="267275" y="121185"/>
                </a:lnTo>
                <a:lnTo>
                  <a:pt x="271711" y="151002"/>
                </a:lnTo>
                <a:lnTo>
                  <a:pt x="271021" y="163903"/>
                </a:lnTo>
                <a:lnTo>
                  <a:pt x="268756" y="177318"/>
                </a:lnTo>
                <a:lnTo>
                  <a:pt x="265195" y="189755"/>
                </a:lnTo>
                <a:lnTo>
                  <a:pt x="260537" y="201254"/>
                </a:lnTo>
                <a:lnTo>
                  <a:pt x="254979" y="211855"/>
                </a:lnTo>
                <a:lnTo>
                  <a:pt x="290691" y="211855"/>
                </a:lnTo>
                <a:lnTo>
                  <a:pt x="302844" y="170229"/>
                </a:lnTo>
                <a:lnTo>
                  <a:pt x="304025" y="156327"/>
                </a:lnTo>
                <a:lnTo>
                  <a:pt x="303350" y="140961"/>
                </a:lnTo>
                <a:lnTo>
                  <a:pt x="293536" y="98128"/>
                </a:lnTo>
                <a:lnTo>
                  <a:pt x="273412" y="61291"/>
                </a:lnTo>
                <a:lnTo>
                  <a:pt x="255143" y="40766"/>
                </a:lnTo>
                <a:lnTo>
                  <a:pt x="248466" y="35051"/>
                </a:lnTo>
                <a:close/>
              </a:path>
              <a:path w="304164" h="301625">
                <a:moveTo>
                  <a:pt x="155590" y="70013"/>
                </a:moveTo>
                <a:lnTo>
                  <a:pt x="115075" y="83089"/>
                </a:lnTo>
                <a:lnTo>
                  <a:pt x="90564" y="115655"/>
                </a:lnTo>
                <a:lnTo>
                  <a:pt x="87557" y="129091"/>
                </a:lnTo>
                <a:lnTo>
                  <a:pt x="88182" y="145159"/>
                </a:lnTo>
                <a:lnTo>
                  <a:pt x="90699" y="158416"/>
                </a:lnTo>
                <a:lnTo>
                  <a:pt x="95335" y="169256"/>
                </a:lnTo>
                <a:lnTo>
                  <a:pt x="102317" y="178073"/>
                </a:lnTo>
                <a:lnTo>
                  <a:pt x="91216" y="185230"/>
                </a:lnTo>
                <a:lnTo>
                  <a:pt x="80982" y="193156"/>
                </a:lnTo>
                <a:lnTo>
                  <a:pt x="71714" y="201879"/>
                </a:lnTo>
                <a:lnTo>
                  <a:pt x="63512" y="211426"/>
                </a:lnTo>
                <a:lnTo>
                  <a:pt x="114079" y="211426"/>
                </a:lnTo>
                <a:lnTo>
                  <a:pt x="118494" y="209078"/>
                </a:lnTo>
                <a:lnTo>
                  <a:pt x="131017" y="204900"/>
                </a:lnTo>
                <a:lnTo>
                  <a:pt x="144427" y="202738"/>
                </a:lnTo>
                <a:lnTo>
                  <a:pt x="151856" y="202437"/>
                </a:lnTo>
                <a:lnTo>
                  <a:pt x="239750" y="202437"/>
                </a:lnTo>
                <a:lnTo>
                  <a:pt x="233522" y="198334"/>
                </a:lnTo>
                <a:lnTo>
                  <a:pt x="222778" y="191117"/>
                </a:lnTo>
                <a:lnTo>
                  <a:pt x="212043" y="184245"/>
                </a:lnTo>
                <a:lnTo>
                  <a:pt x="214764" y="172498"/>
                </a:lnTo>
                <a:lnTo>
                  <a:pt x="215885" y="168037"/>
                </a:lnTo>
                <a:lnTo>
                  <a:pt x="160349" y="168037"/>
                </a:lnTo>
                <a:lnTo>
                  <a:pt x="143708" y="166323"/>
                </a:lnTo>
                <a:lnTo>
                  <a:pt x="130977" y="160368"/>
                </a:lnTo>
                <a:lnTo>
                  <a:pt x="122418" y="151002"/>
                </a:lnTo>
                <a:lnTo>
                  <a:pt x="118296" y="139058"/>
                </a:lnTo>
                <a:lnTo>
                  <a:pt x="120706" y="123394"/>
                </a:lnTo>
                <a:lnTo>
                  <a:pt x="127705" y="111316"/>
                </a:lnTo>
                <a:lnTo>
                  <a:pt x="138172" y="103462"/>
                </a:lnTo>
                <a:lnTo>
                  <a:pt x="150985" y="100468"/>
                </a:lnTo>
                <a:lnTo>
                  <a:pt x="151856" y="100456"/>
                </a:lnTo>
                <a:lnTo>
                  <a:pt x="207741" y="100456"/>
                </a:lnTo>
                <a:lnTo>
                  <a:pt x="201702" y="91947"/>
                </a:lnTo>
                <a:lnTo>
                  <a:pt x="192063" y="82911"/>
                </a:lnTo>
                <a:lnTo>
                  <a:pt x="180977" y="76143"/>
                </a:lnTo>
                <a:lnTo>
                  <a:pt x="168726" y="71794"/>
                </a:lnTo>
                <a:lnTo>
                  <a:pt x="155590" y="70013"/>
                </a:lnTo>
                <a:close/>
              </a:path>
              <a:path w="304164" h="301625">
                <a:moveTo>
                  <a:pt x="207741" y="100456"/>
                </a:moveTo>
                <a:lnTo>
                  <a:pt x="151856" y="100456"/>
                </a:lnTo>
                <a:lnTo>
                  <a:pt x="166334" y="103351"/>
                </a:lnTo>
                <a:lnTo>
                  <a:pt x="177796" y="111168"/>
                </a:lnTo>
                <a:lnTo>
                  <a:pt x="185093" y="122610"/>
                </a:lnTo>
                <a:lnTo>
                  <a:pt x="184165" y="140381"/>
                </a:lnTo>
                <a:lnTo>
                  <a:pt x="179234" y="153848"/>
                </a:lnTo>
                <a:lnTo>
                  <a:pt x="171046" y="163053"/>
                </a:lnTo>
                <a:lnTo>
                  <a:pt x="160349" y="168037"/>
                </a:lnTo>
                <a:lnTo>
                  <a:pt x="215885" y="168037"/>
                </a:lnTo>
                <a:lnTo>
                  <a:pt x="217810" y="160368"/>
                </a:lnTo>
                <a:lnTo>
                  <a:pt x="220207" y="147748"/>
                </a:lnTo>
                <a:lnTo>
                  <a:pt x="219149" y="131150"/>
                </a:lnTo>
                <a:lnTo>
                  <a:pt x="215525" y="116217"/>
                </a:lnTo>
                <a:lnTo>
                  <a:pt x="209617" y="103099"/>
                </a:lnTo>
                <a:lnTo>
                  <a:pt x="207741" y="100456"/>
                </a:lnTo>
                <a:close/>
              </a:path>
            </a:pathLst>
          </a:custGeom>
          <a:solidFill>
            <a:srgbClr val="FFFFFF"/>
          </a:solidFill>
        </p:spPr>
        <p:txBody>
          <a:bodyPr wrap="square" lIns="0" tIns="0" rIns="0" bIns="0" rtlCol="0"/>
          <a:lstStyle/>
          <a:p>
            <a:endParaRPr/>
          </a:p>
        </p:txBody>
      </p:sp>
      <p:sp>
        <p:nvSpPr>
          <p:cNvPr id="51" name="object 51"/>
          <p:cNvSpPr/>
          <p:nvPr/>
        </p:nvSpPr>
        <p:spPr>
          <a:xfrm>
            <a:off x="5448427" y="2611501"/>
            <a:ext cx="582295" cy="572770"/>
          </a:xfrm>
          <a:custGeom>
            <a:avLst/>
            <a:gdLst/>
            <a:ahLst/>
            <a:cxnLst/>
            <a:rect l="l" t="t" r="r" b="b"/>
            <a:pathLst>
              <a:path w="582295" h="572769">
                <a:moveTo>
                  <a:pt x="261747" y="488950"/>
                </a:moveTo>
                <a:lnTo>
                  <a:pt x="169290" y="488950"/>
                </a:lnTo>
                <a:lnTo>
                  <a:pt x="180204" y="495265"/>
                </a:lnTo>
                <a:lnTo>
                  <a:pt x="191275" y="500983"/>
                </a:lnTo>
                <a:lnTo>
                  <a:pt x="202661" y="506102"/>
                </a:lnTo>
                <a:lnTo>
                  <a:pt x="214521" y="510624"/>
                </a:lnTo>
                <a:lnTo>
                  <a:pt x="227012" y="514547"/>
                </a:lnTo>
                <a:lnTo>
                  <a:pt x="241681" y="558926"/>
                </a:lnTo>
                <a:lnTo>
                  <a:pt x="243205" y="566674"/>
                </a:lnTo>
                <a:lnTo>
                  <a:pt x="249427" y="572643"/>
                </a:lnTo>
                <a:lnTo>
                  <a:pt x="334010" y="572643"/>
                </a:lnTo>
                <a:lnTo>
                  <a:pt x="341757" y="566674"/>
                </a:lnTo>
                <a:lnTo>
                  <a:pt x="343281" y="558926"/>
                </a:lnTo>
                <a:lnTo>
                  <a:pt x="346829" y="539115"/>
                </a:lnTo>
                <a:lnTo>
                  <a:pt x="272414" y="539115"/>
                </a:lnTo>
                <a:lnTo>
                  <a:pt x="264795" y="496569"/>
                </a:lnTo>
                <a:lnTo>
                  <a:pt x="261747" y="488950"/>
                </a:lnTo>
                <a:close/>
              </a:path>
              <a:path w="582295" h="572769">
                <a:moveTo>
                  <a:pt x="417830" y="450088"/>
                </a:moveTo>
                <a:lnTo>
                  <a:pt x="411352" y="450088"/>
                </a:lnTo>
                <a:lnTo>
                  <a:pt x="407924" y="450850"/>
                </a:lnTo>
                <a:lnTo>
                  <a:pt x="404875" y="452374"/>
                </a:lnTo>
                <a:lnTo>
                  <a:pt x="393843" y="459284"/>
                </a:lnTo>
                <a:lnTo>
                  <a:pt x="382700" y="465465"/>
                </a:lnTo>
                <a:lnTo>
                  <a:pt x="371337" y="470881"/>
                </a:lnTo>
                <a:lnTo>
                  <a:pt x="359644" y="475495"/>
                </a:lnTo>
                <a:lnTo>
                  <a:pt x="347512" y="479270"/>
                </a:lnTo>
                <a:lnTo>
                  <a:pt x="334829" y="482170"/>
                </a:lnTo>
                <a:lnTo>
                  <a:pt x="323214" y="485901"/>
                </a:lnTo>
                <a:lnTo>
                  <a:pt x="320167" y="490474"/>
                </a:lnTo>
                <a:lnTo>
                  <a:pt x="318643" y="496569"/>
                </a:lnTo>
                <a:lnTo>
                  <a:pt x="310896" y="539115"/>
                </a:lnTo>
                <a:lnTo>
                  <a:pt x="346829" y="539115"/>
                </a:lnTo>
                <a:lnTo>
                  <a:pt x="350900" y="516381"/>
                </a:lnTo>
                <a:lnTo>
                  <a:pt x="363530" y="512695"/>
                </a:lnTo>
                <a:lnTo>
                  <a:pt x="375787" y="508387"/>
                </a:lnTo>
                <a:lnTo>
                  <a:pt x="387607" y="503455"/>
                </a:lnTo>
                <a:lnTo>
                  <a:pt x="398929" y="497901"/>
                </a:lnTo>
                <a:lnTo>
                  <a:pt x="409691" y="491723"/>
                </a:lnTo>
                <a:lnTo>
                  <a:pt x="492795" y="491723"/>
                </a:lnTo>
                <a:lnTo>
                  <a:pt x="506418" y="478281"/>
                </a:lnTo>
                <a:lnTo>
                  <a:pt x="458724" y="478281"/>
                </a:lnTo>
                <a:lnTo>
                  <a:pt x="423290" y="452374"/>
                </a:lnTo>
                <a:lnTo>
                  <a:pt x="421005" y="450850"/>
                </a:lnTo>
                <a:lnTo>
                  <a:pt x="417830" y="450088"/>
                </a:lnTo>
                <a:close/>
              </a:path>
              <a:path w="582295" h="572769">
                <a:moveTo>
                  <a:pt x="492795" y="491723"/>
                </a:moveTo>
                <a:lnTo>
                  <a:pt x="409691" y="491723"/>
                </a:lnTo>
                <a:lnTo>
                  <a:pt x="450976" y="513334"/>
                </a:lnTo>
                <a:lnTo>
                  <a:pt x="454406" y="516000"/>
                </a:lnTo>
                <a:lnTo>
                  <a:pt x="457708" y="517144"/>
                </a:lnTo>
                <a:lnTo>
                  <a:pt x="465074" y="517144"/>
                </a:lnTo>
                <a:lnTo>
                  <a:pt x="469138" y="515238"/>
                </a:lnTo>
                <a:lnTo>
                  <a:pt x="472567" y="511682"/>
                </a:lnTo>
                <a:lnTo>
                  <a:pt x="492795" y="491723"/>
                </a:lnTo>
                <a:close/>
              </a:path>
              <a:path w="582295" h="572769">
                <a:moveTo>
                  <a:pt x="124078" y="55499"/>
                </a:moveTo>
                <a:lnTo>
                  <a:pt x="116712" y="55499"/>
                </a:lnTo>
                <a:lnTo>
                  <a:pt x="112775" y="57531"/>
                </a:lnTo>
                <a:lnTo>
                  <a:pt x="109347" y="60960"/>
                </a:lnTo>
                <a:lnTo>
                  <a:pt x="55372" y="114300"/>
                </a:lnTo>
                <a:lnTo>
                  <a:pt x="55372" y="123443"/>
                </a:lnTo>
                <a:lnTo>
                  <a:pt x="60071" y="129540"/>
                </a:lnTo>
                <a:lnTo>
                  <a:pt x="84709" y="166116"/>
                </a:lnTo>
                <a:lnTo>
                  <a:pt x="63660" y="211720"/>
                </a:lnTo>
                <a:lnTo>
                  <a:pt x="59697" y="224309"/>
                </a:lnTo>
                <a:lnTo>
                  <a:pt x="13843" y="236093"/>
                </a:lnTo>
                <a:lnTo>
                  <a:pt x="6223" y="237617"/>
                </a:lnTo>
                <a:lnTo>
                  <a:pt x="0" y="243712"/>
                </a:lnTo>
                <a:lnTo>
                  <a:pt x="0" y="319913"/>
                </a:lnTo>
                <a:lnTo>
                  <a:pt x="3175" y="327406"/>
                </a:lnTo>
                <a:lnTo>
                  <a:pt x="7747" y="335153"/>
                </a:lnTo>
                <a:lnTo>
                  <a:pt x="15367" y="336550"/>
                </a:lnTo>
                <a:lnTo>
                  <a:pt x="60071" y="344297"/>
                </a:lnTo>
                <a:lnTo>
                  <a:pt x="63851" y="356835"/>
                </a:lnTo>
                <a:lnTo>
                  <a:pt x="68248" y="369020"/>
                </a:lnTo>
                <a:lnTo>
                  <a:pt x="73273" y="380786"/>
                </a:lnTo>
                <a:lnTo>
                  <a:pt x="78934" y="392071"/>
                </a:lnTo>
                <a:lnTo>
                  <a:pt x="85242" y="402809"/>
                </a:lnTo>
                <a:lnTo>
                  <a:pt x="61595" y="443230"/>
                </a:lnTo>
                <a:lnTo>
                  <a:pt x="57023" y="449325"/>
                </a:lnTo>
                <a:lnTo>
                  <a:pt x="58547" y="458469"/>
                </a:lnTo>
                <a:lnTo>
                  <a:pt x="64643" y="464566"/>
                </a:lnTo>
                <a:lnTo>
                  <a:pt x="112395" y="511682"/>
                </a:lnTo>
                <a:lnTo>
                  <a:pt x="115697" y="514985"/>
                </a:lnTo>
                <a:lnTo>
                  <a:pt x="119887" y="516509"/>
                </a:lnTo>
                <a:lnTo>
                  <a:pt x="127126" y="516509"/>
                </a:lnTo>
                <a:lnTo>
                  <a:pt x="130175" y="515366"/>
                </a:lnTo>
                <a:lnTo>
                  <a:pt x="132334" y="513334"/>
                </a:lnTo>
                <a:lnTo>
                  <a:pt x="169290" y="488950"/>
                </a:lnTo>
                <a:lnTo>
                  <a:pt x="261747" y="488950"/>
                </a:lnTo>
                <a:lnTo>
                  <a:pt x="258572" y="485901"/>
                </a:lnTo>
                <a:lnTo>
                  <a:pt x="250951" y="482854"/>
                </a:lnTo>
                <a:lnTo>
                  <a:pt x="238043" y="480219"/>
                </a:lnTo>
                <a:lnTo>
                  <a:pt x="231273" y="478281"/>
                </a:lnTo>
                <a:lnTo>
                  <a:pt x="123189" y="478281"/>
                </a:lnTo>
                <a:lnTo>
                  <a:pt x="97027" y="450850"/>
                </a:lnTo>
                <a:lnTo>
                  <a:pt x="121665" y="417322"/>
                </a:lnTo>
                <a:lnTo>
                  <a:pt x="126237" y="411225"/>
                </a:lnTo>
                <a:lnTo>
                  <a:pt x="126237" y="403606"/>
                </a:lnTo>
                <a:lnTo>
                  <a:pt x="103132" y="363616"/>
                </a:lnTo>
                <a:lnTo>
                  <a:pt x="89281" y="318388"/>
                </a:lnTo>
                <a:lnTo>
                  <a:pt x="83185" y="313817"/>
                </a:lnTo>
                <a:lnTo>
                  <a:pt x="76962" y="312293"/>
                </a:lnTo>
                <a:lnTo>
                  <a:pt x="35433" y="304673"/>
                </a:lnTo>
                <a:lnTo>
                  <a:pt x="35433" y="266573"/>
                </a:lnTo>
                <a:lnTo>
                  <a:pt x="76962" y="258953"/>
                </a:lnTo>
                <a:lnTo>
                  <a:pt x="84709" y="257429"/>
                </a:lnTo>
                <a:lnTo>
                  <a:pt x="89281" y="252856"/>
                </a:lnTo>
                <a:lnTo>
                  <a:pt x="90805" y="245237"/>
                </a:lnTo>
                <a:lnTo>
                  <a:pt x="94100" y="232288"/>
                </a:lnTo>
                <a:lnTo>
                  <a:pt x="113711" y="186244"/>
                </a:lnTo>
                <a:lnTo>
                  <a:pt x="126237" y="167512"/>
                </a:lnTo>
                <a:lnTo>
                  <a:pt x="126237" y="160019"/>
                </a:lnTo>
                <a:lnTo>
                  <a:pt x="121665" y="153924"/>
                </a:lnTo>
                <a:lnTo>
                  <a:pt x="97027" y="120396"/>
                </a:lnTo>
                <a:lnTo>
                  <a:pt x="123189" y="92963"/>
                </a:lnTo>
                <a:lnTo>
                  <a:pt x="228308" y="92963"/>
                </a:lnTo>
                <a:lnTo>
                  <a:pt x="234352" y="91044"/>
                </a:lnTo>
                <a:lnTo>
                  <a:pt x="247067" y="87746"/>
                </a:lnTo>
                <a:lnTo>
                  <a:pt x="258572" y="85343"/>
                </a:lnTo>
                <a:lnTo>
                  <a:pt x="260810" y="81046"/>
                </a:lnTo>
                <a:lnTo>
                  <a:pt x="172120" y="81046"/>
                </a:lnTo>
                <a:lnTo>
                  <a:pt x="130810" y="59436"/>
                </a:lnTo>
                <a:lnTo>
                  <a:pt x="127508" y="56768"/>
                </a:lnTo>
                <a:lnTo>
                  <a:pt x="124078" y="55499"/>
                </a:lnTo>
                <a:close/>
              </a:path>
              <a:path w="582295" h="572769">
                <a:moveTo>
                  <a:pt x="170814" y="450088"/>
                </a:moveTo>
                <a:lnTo>
                  <a:pt x="164719" y="450088"/>
                </a:lnTo>
                <a:lnTo>
                  <a:pt x="161671" y="450850"/>
                </a:lnTo>
                <a:lnTo>
                  <a:pt x="158623" y="452374"/>
                </a:lnTo>
                <a:lnTo>
                  <a:pt x="123189" y="478281"/>
                </a:lnTo>
                <a:lnTo>
                  <a:pt x="231273" y="478281"/>
                </a:lnTo>
                <a:lnTo>
                  <a:pt x="225746" y="476699"/>
                </a:lnTo>
                <a:lnTo>
                  <a:pt x="213942" y="472329"/>
                </a:lnTo>
                <a:lnTo>
                  <a:pt x="202510" y="467146"/>
                </a:lnTo>
                <a:lnTo>
                  <a:pt x="191333" y="461187"/>
                </a:lnTo>
                <a:lnTo>
                  <a:pt x="180291" y="454489"/>
                </a:lnTo>
                <a:lnTo>
                  <a:pt x="173989" y="450850"/>
                </a:lnTo>
                <a:lnTo>
                  <a:pt x="170814" y="450088"/>
                </a:lnTo>
                <a:close/>
              </a:path>
              <a:path w="582295" h="572769">
                <a:moveTo>
                  <a:pt x="504915" y="92963"/>
                </a:moveTo>
                <a:lnTo>
                  <a:pt x="458724" y="92963"/>
                </a:lnTo>
                <a:lnTo>
                  <a:pt x="484886" y="120396"/>
                </a:lnTo>
                <a:lnTo>
                  <a:pt x="460248" y="153924"/>
                </a:lnTo>
                <a:lnTo>
                  <a:pt x="457200" y="160019"/>
                </a:lnTo>
                <a:lnTo>
                  <a:pt x="457200" y="167512"/>
                </a:lnTo>
                <a:lnTo>
                  <a:pt x="460248" y="173609"/>
                </a:lnTo>
                <a:lnTo>
                  <a:pt x="467286" y="184796"/>
                </a:lnTo>
                <a:lnTo>
                  <a:pt x="473430" y="196063"/>
                </a:lnTo>
                <a:lnTo>
                  <a:pt x="490611" y="243712"/>
                </a:lnTo>
                <a:lnTo>
                  <a:pt x="492506" y="252856"/>
                </a:lnTo>
                <a:lnTo>
                  <a:pt x="498728" y="255905"/>
                </a:lnTo>
                <a:lnTo>
                  <a:pt x="504825" y="258953"/>
                </a:lnTo>
                <a:lnTo>
                  <a:pt x="546353" y="266573"/>
                </a:lnTo>
                <a:lnTo>
                  <a:pt x="546353" y="304673"/>
                </a:lnTo>
                <a:lnTo>
                  <a:pt x="504825" y="312293"/>
                </a:lnTo>
                <a:lnTo>
                  <a:pt x="497205" y="313817"/>
                </a:lnTo>
                <a:lnTo>
                  <a:pt x="492506" y="318388"/>
                </a:lnTo>
                <a:lnTo>
                  <a:pt x="490982" y="326009"/>
                </a:lnTo>
                <a:lnTo>
                  <a:pt x="487731" y="338409"/>
                </a:lnTo>
                <a:lnTo>
                  <a:pt x="468132" y="384867"/>
                </a:lnTo>
                <a:lnTo>
                  <a:pt x="461203" y="396076"/>
                </a:lnTo>
                <a:lnTo>
                  <a:pt x="457200" y="403606"/>
                </a:lnTo>
                <a:lnTo>
                  <a:pt x="457200" y="411225"/>
                </a:lnTo>
                <a:lnTo>
                  <a:pt x="460248" y="417322"/>
                </a:lnTo>
                <a:lnTo>
                  <a:pt x="484886" y="450850"/>
                </a:lnTo>
                <a:lnTo>
                  <a:pt x="458724" y="478281"/>
                </a:lnTo>
                <a:lnTo>
                  <a:pt x="506418" y="478281"/>
                </a:lnTo>
                <a:lnTo>
                  <a:pt x="520319" y="464566"/>
                </a:lnTo>
                <a:lnTo>
                  <a:pt x="526414" y="458469"/>
                </a:lnTo>
                <a:lnTo>
                  <a:pt x="526414" y="449325"/>
                </a:lnTo>
                <a:lnTo>
                  <a:pt x="521843" y="443230"/>
                </a:lnTo>
                <a:lnTo>
                  <a:pt x="497205" y="406654"/>
                </a:lnTo>
                <a:lnTo>
                  <a:pt x="518841" y="360978"/>
                </a:lnTo>
                <a:lnTo>
                  <a:pt x="522442" y="348438"/>
                </a:lnTo>
                <a:lnTo>
                  <a:pt x="567944" y="336550"/>
                </a:lnTo>
                <a:lnTo>
                  <a:pt x="575690" y="335153"/>
                </a:lnTo>
                <a:lnTo>
                  <a:pt x="581787" y="329056"/>
                </a:lnTo>
                <a:lnTo>
                  <a:pt x="581787" y="245237"/>
                </a:lnTo>
                <a:lnTo>
                  <a:pt x="575690" y="237617"/>
                </a:lnTo>
                <a:lnTo>
                  <a:pt x="567944" y="236093"/>
                </a:lnTo>
                <a:lnTo>
                  <a:pt x="523367" y="228473"/>
                </a:lnTo>
                <a:lnTo>
                  <a:pt x="520210" y="216031"/>
                </a:lnTo>
                <a:lnTo>
                  <a:pt x="516062" y="203898"/>
                </a:lnTo>
                <a:lnTo>
                  <a:pt x="511140" y="192074"/>
                </a:lnTo>
                <a:lnTo>
                  <a:pt x="505662" y="180558"/>
                </a:lnTo>
                <a:lnTo>
                  <a:pt x="499844" y="169350"/>
                </a:lnTo>
                <a:lnTo>
                  <a:pt x="521843" y="129540"/>
                </a:lnTo>
                <a:lnTo>
                  <a:pt x="527938" y="123443"/>
                </a:lnTo>
                <a:lnTo>
                  <a:pt x="526414" y="114300"/>
                </a:lnTo>
                <a:lnTo>
                  <a:pt x="520319" y="108204"/>
                </a:lnTo>
                <a:lnTo>
                  <a:pt x="504915" y="92963"/>
                </a:lnTo>
                <a:close/>
              </a:path>
              <a:path w="582295" h="572769">
                <a:moveTo>
                  <a:pt x="228308" y="92963"/>
                </a:moveTo>
                <a:lnTo>
                  <a:pt x="123189" y="92963"/>
                </a:lnTo>
                <a:lnTo>
                  <a:pt x="158623" y="117348"/>
                </a:lnTo>
                <a:lnTo>
                  <a:pt x="161671" y="119634"/>
                </a:lnTo>
                <a:lnTo>
                  <a:pt x="164719" y="120776"/>
                </a:lnTo>
                <a:lnTo>
                  <a:pt x="170814" y="120776"/>
                </a:lnTo>
                <a:lnTo>
                  <a:pt x="173989" y="119634"/>
                </a:lnTo>
                <a:lnTo>
                  <a:pt x="177037" y="117348"/>
                </a:lnTo>
                <a:lnTo>
                  <a:pt x="188062" y="110534"/>
                </a:lnTo>
                <a:lnTo>
                  <a:pt x="199187" y="104571"/>
                </a:lnTo>
                <a:lnTo>
                  <a:pt x="210531" y="99383"/>
                </a:lnTo>
                <a:lnTo>
                  <a:pt x="222213" y="94899"/>
                </a:lnTo>
                <a:lnTo>
                  <a:pt x="228308" y="92963"/>
                </a:lnTo>
                <a:close/>
              </a:path>
              <a:path w="582295" h="572769">
                <a:moveTo>
                  <a:pt x="347755" y="32004"/>
                </a:moveTo>
                <a:lnTo>
                  <a:pt x="310896" y="32004"/>
                </a:lnTo>
                <a:lnTo>
                  <a:pt x="318643" y="73151"/>
                </a:lnTo>
                <a:lnTo>
                  <a:pt x="320167" y="82296"/>
                </a:lnTo>
                <a:lnTo>
                  <a:pt x="323214" y="85343"/>
                </a:lnTo>
                <a:lnTo>
                  <a:pt x="330962" y="86868"/>
                </a:lnTo>
                <a:lnTo>
                  <a:pt x="343827" y="90015"/>
                </a:lnTo>
                <a:lnTo>
                  <a:pt x="390567" y="108687"/>
                </a:lnTo>
                <a:lnTo>
                  <a:pt x="407924" y="119634"/>
                </a:lnTo>
                <a:lnTo>
                  <a:pt x="411352" y="120776"/>
                </a:lnTo>
                <a:lnTo>
                  <a:pt x="417830" y="120776"/>
                </a:lnTo>
                <a:lnTo>
                  <a:pt x="421005" y="119634"/>
                </a:lnTo>
                <a:lnTo>
                  <a:pt x="423290" y="117348"/>
                </a:lnTo>
                <a:lnTo>
                  <a:pt x="458724" y="92963"/>
                </a:lnTo>
                <a:lnTo>
                  <a:pt x="504915" y="92963"/>
                </a:lnTo>
                <a:lnTo>
                  <a:pt x="495672" y="83819"/>
                </a:lnTo>
                <a:lnTo>
                  <a:pt x="414020" y="83819"/>
                </a:lnTo>
                <a:lnTo>
                  <a:pt x="403511" y="77381"/>
                </a:lnTo>
                <a:lnTo>
                  <a:pt x="392416" y="71566"/>
                </a:lnTo>
                <a:lnTo>
                  <a:pt x="380797" y="66373"/>
                </a:lnTo>
                <a:lnTo>
                  <a:pt x="368716" y="61804"/>
                </a:lnTo>
                <a:lnTo>
                  <a:pt x="356235" y="57856"/>
                </a:lnTo>
                <a:lnTo>
                  <a:pt x="347755" y="32004"/>
                </a:lnTo>
                <a:close/>
              </a:path>
              <a:path w="582295" h="572769">
                <a:moveTo>
                  <a:pt x="465074" y="56134"/>
                </a:moveTo>
                <a:lnTo>
                  <a:pt x="457326" y="56134"/>
                </a:lnTo>
                <a:lnTo>
                  <a:pt x="453898" y="57276"/>
                </a:lnTo>
                <a:lnTo>
                  <a:pt x="450976" y="59436"/>
                </a:lnTo>
                <a:lnTo>
                  <a:pt x="414020" y="83819"/>
                </a:lnTo>
                <a:lnTo>
                  <a:pt x="495672" y="83819"/>
                </a:lnTo>
                <a:lnTo>
                  <a:pt x="472567" y="60960"/>
                </a:lnTo>
                <a:lnTo>
                  <a:pt x="469264" y="57657"/>
                </a:lnTo>
                <a:lnTo>
                  <a:pt x="465074" y="56134"/>
                </a:lnTo>
                <a:close/>
              </a:path>
              <a:path w="582295" h="572769">
                <a:moveTo>
                  <a:pt x="334010" y="0"/>
                </a:moveTo>
                <a:lnTo>
                  <a:pt x="247776" y="0"/>
                </a:lnTo>
                <a:lnTo>
                  <a:pt x="240157" y="6096"/>
                </a:lnTo>
                <a:lnTo>
                  <a:pt x="238633" y="13716"/>
                </a:lnTo>
                <a:lnTo>
                  <a:pt x="230886" y="56387"/>
                </a:lnTo>
                <a:lnTo>
                  <a:pt x="218266" y="60074"/>
                </a:lnTo>
                <a:lnTo>
                  <a:pt x="206032" y="64382"/>
                </a:lnTo>
                <a:lnTo>
                  <a:pt x="194231" y="69314"/>
                </a:lnTo>
                <a:lnTo>
                  <a:pt x="182911" y="74868"/>
                </a:lnTo>
                <a:lnTo>
                  <a:pt x="172120" y="81046"/>
                </a:lnTo>
                <a:lnTo>
                  <a:pt x="260810" y="81046"/>
                </a:lnTo>
                <a:lnTo>
                  <a:pt x="261747" y="79248"/>
                </a:lnTo>
                <a:lnTo>
                  <a:pt x="264795" y="73151"/>
                </a:lnTo>
                <a:lnTo>
                  <a:pt x="272414" y="32004"/>
                </a:lnTo>
                <a:lnTo>
                  <a:pt x="347755" y="32004"/>
                </a:lnTo>
                <a:lnTo>
                  <a:pt x="341757" y="13716"/>
                </a:lnTo>
                <a:lnTo>
                  <a:pt x="338582" y="6096"/>
                </a:lnTo>
                <a:lnTo>
                  <a:pt x="334010" y="0"/>
                </a:lnTo>
                <a:close/>
              </a:path>
            </a:pathLst>
          </a:custGeom>
          <a:solidFill>
            <a:srgbClr val="FFFFFF"/>
          </a:solidFill>
        </p:spPr>
        <p:txBody>
          <a:bodyPr wrap="square" lIns="0" tIns="0" rIns="0" bIns="0" rtlCol="0"/>
          <a:lstStyle/>
          <a:p>
            <a:endParaRPr/>
          </a:p>
        </p:txBody>
      </p:sp>
      <p:sp>
        <p:nvSpPr>
          <p:cNvPr id="52" name="object 52"/>
          <p:cNvSpPr/>
          <p:nvPr/>
        </p:nvSpPr>
        <p:spPr>
          <a:xfrm>
            <a:off x="2135433" y="2634995"/>
            <a:ext cx="336550" cy="358775"/>
          </a:xfrm>
          <a:custGeom>
            <a:avLst/>
            <a:gdLst/>
            <a:ahLst/>
            <a:cxnLst/>
            <a:rect l="l" t="t" r="r" b="b"/>
            <a:pathLst>
              <a:path w="336550" h="358775">
                <a:moveTo>
                  <a:pt x="173934" y="0"/>
                </a:moveTo>
                <a:lnTo>
                  <a:pt x="131723" y="5374"/>
                </a:lnTo>
                <a:lnTo>
                  <a:pt x="93149" y="20629"/>
                </a:lnTo>
                <a:lnTo>
                  <a:pt x="59524" y="44460"/>
                </a:lnTo>
                <a:lnTo>
                  <a:pt x="32158" y="75562"/>
                </a:lnTo>
                <a:lnTo>
                  <a:pt x="12360" y="112630"/>
                </a:lnTo>
                <a:lnTo>
                  <a:pt x="1440" y="154360"/>
                </a:lnTo>
                <a:lnTo>
                  <a:pt x="0" y="169080"/>
                </a:lnTo>
                <a:lnTo>
                  <a:pt x="538" y="185198"/>
                </a:lnTo>
                <a:lnTo>
                  <a:pt x="8802" y="230595"/>
                </a:lnTo>
                <a:lnTo>
                  <a:pt x="26055" y="270740"/>
                </a:lnTo>
                <a:lnTo>
                  <a:pt x="51037" y="304583"/>
                </a:lnTo>
                <a:lnTo>
                  <a:pt x="82486" y="331073"/>
                </a:lnTo>
                <a:lnTo>
                  <a:pt x="119142" y="349161"/>
                </a:lnTo>
                <a:lnTo>
                  <a:pt x="159742" y="357797"/>
                </a:lnTo>
                <a:lnTo>
                  <a:pt x="173934" y="358394"/>
                </a:lnTo>
                <a:lnTo>
                  <a:pt x="187818" y="357797"/>
                </a:lnTo>
                <a:lnTo>
                  <a:pt x="227444" y="349387"/>
                </a:lnTo>
                <a:lnTo>
                  <a:pt x="263586" y="331956"/>
                </a:lnTo>
                <a:lnTo>
                  <a:pt x="294868" y="306773"/>
                </a:lnTo>
                <a:lnTo>
                  <a:pt x="298209" y="303148"/>
                </a:lnTo>
                <a:lnTo>
                  <a:pt x="175379" y="303148"/>
                </a:lnTo>
                <a:lnTo>
                  <a:pt x="160790" y="302233"/>
                </a:lnTo>
                <a:lnTo>
                  <a:pt x="120839" y="289409"/>
                </a:lnTo>
                <a:lnTo>
                  <a:pt x="88539" y="263866"/>
                </a:lnTo>
                <a:lnTo>
                  <a:pt x="66364" y="228686"/>
                </a:lnTo>
                <a:lnTo>
                  <a:pt x="56785" y="186949"/>
                </a:lnTo>
                <a:lnTo>
                  <a:pt x="57549" y="171117"/>
                </a:lnTo>
                <a:lnTo>
                  <a:pt x="68801" y="127885"/>
                </a:lnTo>
                <a:lnTo>
                  <a:pt x="91581" y="92807"/>
                </a:lnTo>
                <a:lnTo>
                  <a:pt x="123433" y="68145"/>
                </a:lnTo>
                <a:lnTo>
                  <a:pt x="161905" y="56160"/>
                </a:lnTo>
                <a:lnTo>
                  <a:pt x="299099" y="56160"/>
                </a:lnTo>
                <a:lnTo>
                  <a:pt x="294556" y="51121"/>
                </a:lnTo>
                <a:lnTo>
                  <a:pt x="263613" y="25942"/>
                </a:lnTo>
                <a:lnTo>
                  <a:pt x="227369" y="8653"/>
                </a:lnTo>
                <a:lnTo>
                  <a:pt x="186879" y="486"/>
                </a:lnTo>
                <a:lnTo>
                  <a:pt x="173934" y="0"/>
                </a:lnTo>
                <a:close/>
              </a:path>
              <a:path w="336550" h="358775">
                <a:moveTo>
                  <a:pt x="287726" y="220091"/>
                </a:moveTo>
                <a:lnTo>
                  <a:pt x="268351" y="256433"/>
                </a:lnTo>
                <a:lnTo>
                  <a:pt x="239304" y="283791"/>
                </a:lnTo>
                <a:lnTo>
                  <a:pt x="202786" y="299855"/>
                </a:lnTo>
                <a:lnTo>
                  <a:pt x="175379" y="303148"/>
                </a:lnTo>
                <a:lnTo>
                  <a:pt x="298209" y="303148"/>
                </a:lnTo>
                <a:lnTo>
                  <a:pt x="326777" y="263318"/>
                </a:lnTo>
                <a:lnTo>
                  <a:pt x="332685" y="251001"/>
                </a:lnTo>
                <a:lnTo>
                  <a:pt x="329074" y="235182"/>
                </a:lnTo>
                <a:lnTo>
                  <a:pt x="322813" y="224816"/>
                </a:lnTo>
                <a:lnTo>
                  <a:pt x="287726" y="220091"/>
                </a:lnTo>
                <a:close/>
              </a:path>
              <a:path w="336550" h="358775">
                <a:moveTo>
                  <a:pt x="299099" y="56160"/>
                </a:moveTo>
                <a:lnTo>
                  <a:pt x="161905" y="56160"/>
                </a:lnTo>
                <a:lnTo>
                  <a:pt x="177920" y="56685"/>
                </a:lnTo>
                <a:lnTo>
                  <a:pt x="192993" y="58610"/>
                </a:lnTo>
                <a:lnTo>
                  <a:pt x="232393" y="72090"/>
                </a:lnTo>
                <a:lnTo>
                  <a:pt x="262697" y="95664"/>
                </a:lnTo>
                <a:lnTo>
                  <a:pt x="283439" y="127448"/>
                </a:lnTo>
                <a:lnTo>
                  <a:pt x="318079" y="138303"/>
                </a:lnTo>
                <a:lnTo>
                  <a:pt x="327114" y="128594"/>
                </a:lnTo>
                <a:lnTo>
                  <a:pt x="336325" y="120208"/>
                </a:lnTo>
                <a:lnTo>
                  <a:pt x="331487" y="107264"/>
                </a:lnTo>
                <a:lnTo>
                  <a:pt x="325747" y="94831"/>
                </a:lnTo>
                <a:lnTo>
                  <a:pt x="319145" y="82954"/>
                </a:lnTo>
                <a:lnTo>
                  <a:pt x="311720" y="71680"/>
                </a:lnTo>
                <a:lnTo>
                  <a:pt x="303511" y="61053"/>
                </a:lnTo>
                <a:lnTo>
                  <a:pt x="299099" y="56160"/>
                </a:lnTo>
                <a:close/>
              </a:path>
            </a:pathLst>
          </a:custGeom>
          <a:solidFill>
            <a:srgbClr val="FFFFFF"/>
          </a:solidFill>
        </p:spPr>
        <p:txBody>
          <a:bodyPr wrap="square" lIns="0" tIns="0" rIns="0" bIns="0" rtlCol="0"/>
          <a:lstStyle/>
          <a:p>
            <a:endParaRPr/>
          </a:p>
        </p:txBody>
      </p:sp>
      <p:sp>
        <p:nvSpPr>
          <p:cNvPr id="53" name="object 53"/>
          <p:cNvSpPr/>
          <p:nvPr/>
        </p:nvSpPr>
        <p:spPr>
          <a:xfrm>
            <a:off x="2297302" y="2743961"/>
            <a:ext cx="294640" cy="140335"/>
          </a:xfrm>
          <a:custGeom>
            <a:avLst/>
            <a:gdLst/>
            <a:ahLst/>
            <a:cxnLst/>
            <a:rect l="l" t="t" r="r" b="b"/>
            <a:pathLst>
              <a:path w="294639" h="140335">
                <a:moveTo>
                  <a:pt x="282321" y="0"/>
                </a:moveTo>
                <a:lnTo>
                  <a:pt x="278892" y="0"/>
                </a:lnTo>
                <a:lnTo>
                  <a:pt x="276860" y="126"/>
                </a:lnTo>
                <a:lnTo>
                  <a:pt x="275971" y="507"/>
                </a:lnTo>
                <a:lnTo>
                  <a:pt x="194818" y="29337"/>
                </a:lnTo>
                <a:lnTo>
                  <a:pt x="193675" y="29337"/>
                </a:lnTo>
                <a:lnTo>
                  <a:pt x="192405" y="30606"/>
                </a:lnTo>
                <a:lnTo>
                  <a:pt x="189992" y="31876"/>
                </a:lnTo>
                <a:lnTo>
                  <a:pt x="168275" y="55880"/>
                </a:lnTo>
                <a:lnTo>
                  <a:pt x="6096" y="55880"/>
                </a:lnTo>
                <a:lnTo>
                  <a:pt x="0" y="62102"/>
                </a:lnTo>
                <a:lnTo>
                  <a:pt x="0" y="78486"/>
                </a:lnTo>
                <a:lnTo>
                  <a:pt x="6096" y="84708"/>
                </a:lnTo>
                <a:lnTo>
                  <a:pt x="168275" y="84708"/>
                </a:lnTo>
                <a:lnTo>
                  <a:pt x="189992" y="107314"/>
                </a:lnTo>
                <a:lnTo>
                  <a:pt x="192405" y="109855"/>
                </a:lnTo>
                <a:lnTo>
                  <a:pt x="193675" y="111125"/>
                </a:lnTo>
                <a:lnTo>
                  <a:pt x="194818" y="111125"/>
                </a:lnTo>
                <a:lnTo>
                  <a:pt x="275971" y="138811"/>
                </a:lnTo>
                <a:lnTo>
                  <a:pt x="276987" y="139445"/>
                </a:lnTo>
                <a:lnTo>
                  <a:pt x="278257" y="139826"/>
                </a:lnTo>
                <a:lnTo>
                  <a:pt x="282829" y="139826"/>
                </a:lnTo>
                <a:lnTo>
                  <a:pt x="286639" y="137794"/>
                </a:lnTo>
                <a:lnTo>
                  <a:pt x="289306" y="135000"/>
                </a:lnTo>
                <a:lnTo>
                  <a:pt x="291719" y="130048"/>
                </a:lnTo>
                <a:lnTo>
                  <a:pt x="294132" y="123698"/>
                </a:lnTo>
                <a:lnTo>
                  <a:pt x="290449" y="118744"/>
                </a:lnTo>
                <a:lnTo>
                  <a:pt x="266319" y="69595"/>
                </a:lnTo>
                <a:lnTo>
                  <a:pt x="290449" y="21843"/>
                </a:lnTo>
                <a:lnTo>
                  <a:pt x="294132" y="15493"/>
                </a:lnTo>
                <a:lnTo>
                  <a:pt x="291719" y="9270"/>
                </a:lnTo>
                <a:lnTo>
                  <a:pt x="289306" y="5461"/>
                </a:lnTo>
                <a:lnTo>
                  <a:pt x="286512" y="1650"/>
                </a:lnTo>
                <a:lnTo>
                  <a:pt x="282321" y="0"/>
                </a:lnTo>
                <a:close/>
              </a:path>
            </a:pathLst>
          </a:custGeom>
          <a:solidFill>
            <a:srgbClr val="FFFFFF"/>
          </a:solidFill>
        </p:spPr>
        <p:txBody>
          <a:bodyPr wrap="square" lIns="0" tIns="0" rIns="0" bIns="0" rtlCol="0"/>
          <a:lstStyle/>
          <a:p>
            <a:endParaRPr/>
          </a:p>
        </p:txBody>
      </p:sp>
      <p:sp>
        <p:nvSpPr>
          <p:cNvPr id="54" name="object 54"/>
          <p:cNvSpPr/>
          <p:nvPr/>
        </p:nvSpPr>
        <p:spPr>
          <a:xfrm>
            <a:off x="2166054" y="3005963"/>
            <a:ext cx="290195" cy="100965"/>
          </a:xfrm>
          <a:custGeom>
            <a:avLst/>
            <a:gdLst/>
            <a:ahLst/>
            <a:cxnLst/>
            <a:rect l="l" t="t" r="r" b="b"/>
            <a:pathLst>
              <a:path w="290194" h="100964">
                <a:moveTo>
                  <a:pt x="69526" y="0"/>
                </a:moveTo>
                <a:lnTo>
                  <a:pt x="56191" y="45338"/>
                </a:lnTo>
                <a:lnTo>
                  <a:pt x="39300" y="45338"/>
                </a:lnTo>
                <a:lnTo>
                  <a:pt x="25098" y="47915"/>
                </a:lnTo>
                <a:lnTo>
                  <a:pt x="13342" y="55009"/>
                </a:lnTo>
                <a:lnTo>
                  <a:pt x="4740" y="65669"/>
                </a:lnTo>
                <a:lnTo>
                  <a:pt x="0" y="78943"/>
                </a:lnTo>
                <a:lnTo>
                  <a:pt x="3160" y="95116"/>
                </a:lnTo>
                <a:lnTo>
                  <a:pt x="12752" y="100671"/>
                </a:lnTo>
                <a:lnTo>
                  <a:pt x="280092" y="100711"/>
                </a:lnTo>
                <a:lnTo>
                  <a:pt x="283775" y="99441"/>
                </a:lnTo>
                <a:lnTo>
                  <a:pt x="289871" y="94361"/>
                </a:lnTo>
                <a:lnTo>
                  <a:pt x="289871" y="86868"/>
                </a:lnTo>
                <a:lnTo>
                  <a:pt x="270047" y="50667"/>
                </a:lnTo>
                <a:lnTo>
                  <a:pt x="234118" y="45338"/>
                </a:lnTo>
                <a:lnTo>
                  <a:pt x="225599" y="16373"/>
                </a:lnTo>
                <a:lnTo>
                  <a:pt x="146443" y="16373"/>
                </a:lnTo>
                <a:lnTo>
                  <a:pt x="132863" y="15891"/>
                </a:lnTo>
                <a:lnTo>
                  <a:pt x="94881" y="9152"/>
                </a:lnTo>
                <a:lnTo>
                  <a:pt x="71677" y="924"/>
                </a:lnTo>
                <a:lnTo>
                  <a:pt x="69526" y="0"/>
                </a:lnTo>
                <a:close/>
              </a:path>
              <a:path w="290194" h="100964">
                <a:moveTo>
                  <a:pt x="220783" y="0"/>
                </a:moveTo>
                <a:lnTo>
                  <a:pt x="172761" y="14185"/>
                </a:lnTo>
                <a:lnTo>
                  <a:pt x="146443" y="16373"/>
                </a:lnTo>
                <a:lnTo>
                  <a:pt x="225599" y="16373"/>
                </a:lnTo>
                <a:lnTo>
                  <a:pt x="220783" y="0"/>
                </a:lnTo>
                <a:close/>
              </a:path>
            </a:pathLst>
          </a:custGeom>
          <a:solidFill>
            <a:srgbClr val="FFFFFF"/>
          </a:solidFill>
        </p:spPr>
        <p:txBody>
          <a:bodyPr wrap="square" lIns="0" tIns="0" rIns="0" bIns="0" rtlCol="0"/>
          <a:lstStyle/>
          <a:p>
            <a:endParaRPr/>
          </a:p>
        </p:txBody>
      </p:sp>
      <p:sp>
        <p:nvSpPr>
          <p:cNvPr id="55" name="object 55"/>
          <p:cNvSpPr/>
          <p:nvPr/>
        </p:nvSpPr>
        <p:spPr>
          <a:xfrm>
            <a:off x="2216736" y="2716783"/>
            <a:ext cx="176530" cy="194945"/>
          </a:xfrm>
          <a:custGeom>
            <a:avLst/>
            <a:gdLst/>
            <a:ahLst/>
            <a:cxnLst/>
            <a:rect l="l" t="t" r="r" b="b"/>
            <a:pathLst>
              <a:path w="176530" h="194944">
                <a:moveTo>
                  <a:pt x="92632" y="0"/>
                </a:moveTo>
                <a:lnTo>
                  <a:pt x="52467" y="9713"/>
                </a:lnTo>
                <a:lnTo>
                  <a:pt x="20894" y="35828"/>
                </a:lnTo>
                <a:lnTo>
                  <a:pt x="2447" y="73808"/>
                </a:lnTo>
                <a:lnTo>
                  <a:pt x="0" y="88321"/>
                </a:lnTo>
                <a:lnTo>
                  <a:pt x="880" y="104660"/>
                </a:lnTo>
                <a:lnTo>
                  <a:pt x="14383" y="147242"/>
                </a:lnTo>
                <a:lnTo>
                  <a:pt x="41084" y="177855"/>
                </a:lnTo>
                <a:lnTo>
                  <a:pt x="77000" y="193526"/>
                </a:lnTo>
                <a:lnTo>
                  <a:pt x="90332" y="194914"/>
                </a:lnTo>
                <a:lnTo>
                  <a:pt x="104846" y="193947"/>
                </a:lnTo>
                <a:lnTo>
                  <a:pt x="142968" y="180136"/>
                </a:lnTo>
                <a:lnTo>
                  <a:pt x="170043" y="152149"/>
                </a:lnTo>
                <a:lnTo>
                  <a:pt x="175966" y="140156"/>
                </a:lnTo>
                <a:lnTo>
                  <a:pt x="92632" y="139573"/>
                </a:lnTo>
                <a:lnTo>
                  <a:pt x="78173" y="136840"/>
                </a:lnTo>
                <a:lnTo>
                  <a:pt x="66591" y="129403"/>
                </a:lnTo>
                <a:lnTo>
                  <a:pt x="58469" y="118405"/>
                </a:lnTo>
                <a:lnTo>
                  <a:pt x="54391" y="104986"/>
                </a:lnTo>
                <a:lnTo>
                  <a:pt x="54974" y="88630"/>
                </a:lnTo>
                <a:lnTo>
                  <a:pt x="89768" y="55344"/>
                </a:lnTo>
                <a:lnTo>
                  <a:pt x="176198" y="55245"/>
                </a:lnTo>
                <a:lnTo>
                  <a:pt x="169471" y="43340"/>
                </a:lnTo>
                <a:lnTo>
                  <a:pt x="141515" y="14970"/>
                </a:lnTo>
                <a:lnTo>
                  <a:pt x="104698" y="841"/>
                </a:lnTo>
                <a:lnTo>
                  <a:pt x="92632" y="0"/>
                </a:lnTo>
                <a:close/>
              </a:path>
            </a:pathLst>
          </a:custGeom>
          <a:solidFill>
            <a:srgbClr val="FFFFFF"/>
          </a:solidFill>
        </p:spPr>
        <p:txBody>
          <a:bodyPr wrap="square" lIns="0" tIns="0" rIns="0" bIns="0" rtlCol="0"/>
          <a:lstStyle/>
          <a:p>
            <a:endParaRPr/>
          </a:p>
        </p:txBody>
      </p:sp>
      <p:sp>
        <p:nvSpPr>
          <p:cNvPr id="56" name="object 56"/>
          <p:cNvSpPr/>
          <p:nvPr/>
        </p:nvSpPr>
        <p:spPr>
          <a:xfrm>
            <a:off x="0" y="0"/>
            <a:ext cx="2645918" cy="2496312"/>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p:nvPr/>
        </p:nvSpPr>
        <p:spPr>
          <a:xfrm>
            <a:off x="517596" y="4411014"/>
            <a:ext cx="74930" cy="280670"/>
          </a:xfrm>
          <a:custGeom>
            <a:avLst/>
            <a:gdLst/>
            <a:ahLst/>
            <a:cxnLst/>
            <a:rect l="l" t="t" r="r" b="b"/>
            <a:pathLst>
              <a:path w="74929" h="280670">
                <a:moveTo>
                  <a:pt x="0" y="280263"/>
                </a:moveTo>
                <a:lnTo>
                  <a:pt x="74538" y="280263"/>
                </a:lnTo>
                <a:lnTo>
                  <a:pt x="74538" y="0"/>
                </a:lnTo>
                <a:lnTo>
                  <a:pt x="0" y="0"/>
                </a:lnTo>
                <a:lnTo>
                  <a:pt x="0" y="280263"/>
                </a:lnTo>
                <a:close/>
              </a:path>
            </a:pathLst>
          </a:custGeom>
          <a:solidFill>
            <a:srgbClr val="FCFCFC"/>
          </a:solidFill>
        </p:spPr>
        <p:txBody>
          <a:bodyPr wrap="square" lIns="0" tIns="0" rIns="0" bIns="0" rtlCol="0"/>
          <a:lstStyle/>
          <a:p>
            <a:endParaRPr/>
          </a:p>
        </p:txBody>
      </p:sp>
      <p:sp>
        <p:nvSpPr>
          <p:cNvPr id="22" name="object 22"/>
          <p:cNvSpPr/>
          <p:nvPr/>
        </p:nvSpPr>
        <p:spPr>
          <a:xfrm>
            <a:off x="902347" y="4730163"/>
            <a:ext cx="74930" cy="0"/>
          </a:xfrm>
          <a:custGeom>
            <a:avLst/>
            <a:gdLst/>
            <a:ahLst/>
            <a:cxnLst/>
            <a:rect l="l" t="t" r="r" b="b"/>
            <a:pathLst>
              <a:path w="74930">
                <a:moveTo>
                  <a:pt x="0" y="0"/>
                </a:moveTo>
                <a:lnTo>
                  <a:pt x="74538" y="0"/>
                </a:lnTo>
              </a:path>
            </a:pathLst>
          </a:custGeom>
          <a:ln w="10215">
            <a:solidFill>
              <a:srgbClr val="334156"/>
            </a:solidFill>
          </a:ln>
        </p:spPr>
        <p:txBody>
          <a:bodyPr wrap="square" lIns="0" tIns="0" rIns="0" bIns="0" rtlCol="0"/>
          <a:lstStyle/>
          <a:p>
            <a:endParaRPr/>
          </a:p>
        </p:txBody>
      </p:sp>
      <p:sp>
        <p:nvSpPr>
          <p:cNvPr id="26" name="object 26"/>
          <p:cNvSpPr/>
          <p:nvPr/>
        </p:nvSpPr>
        <p:spPr>
          <a:xfrm>
            <a:off x="908380" y="4511840"/>
            <a:ext cx="483870" cy="481965"/>
          </a:xfrm>
          <a:custGeom>
            <a:avLst/>
            <a:gdLst/>
            <a:ahLst/>
            <a:cxnLst/>
            <a:rect l="l" t="t" r="r" b="b"/>
            <a:pathLst>
              <a:path w="483869" h="481964">
                <a:moveTo>
                  <a:pt x="242100" y="0"/>
                </a:moveTo>
                <a:lnTo>
                  <a:pt x="237998" y="0"/>
                </a:lnTo>
                <a:lnTo>
                  <a:pt x="218385" y="1027"/>
                </a:lnTo>
                <a:lnTo>
                  <a:pt x="180580" y="7595"/>
                </a:lnTo>
                <a:lnTo>
                  <a:pt x="128320" y="27811"/>
                </a:lnTo>
                <a:lnTo>
                  <a:pt x="82830" y="59006"/>
                </a:lnTo>
                <a:lnTo>
                  <a:pt x="45721" y="99539"/>
                </a:lnTo>
                <a:lnTo>
                  <a:pt x="18606" y="147768"/>
                </a:lnTo>
                <a:lnTo>
                  <a:pt x="3096" y="202051"/>
                </a:lnTo>
                <a:lnTo>
                  <a:pt x="0" y="240792"/>
                </a:lnTo>
                <a:lnTo>
                  <a:pt x="348" y="253844"/>
                </a:lnTo>
                <a:lnTo>
                  <a:pt x="5479" y="292130"/>
                </a:lnTo>
                <a:lnTo>
                  <a:pt x="22315" y="341432"/>
                </a:lnTo>
                <a:lnTo>
                  <a:pt x="41435" y="375654"/>
                </a:lnTo>
                <a:lnTo>
                  <a:pt x="73801" y="413603"/>
                </a:lnTo>
                <a:lnTo>
                  <a:pt x="114367" y="445279"/>
                </a:lnTo>
                <a:lnTo>
                  <a:pt x="149823" y="463255"/>
                </a:lnTo>
                <a:lnTo>
                  <a:pt x="198081" y="477632"/>
                </a:lnTo>
                <a:lnTo>
                  <a:pt x="235576" y="481489"/>
                </a:lnTo>
                <a:lnTo>
                  <a:pt x="250609" y="481310"/>
                </a:lnTo>
                <a:lnTo>
                  <a:pt x="291705" y="476331"/>
                </a:lnTo>
                <a:lnTo>
                  <a:pt x="341556" y="459854"/>
                </a:lnTo>
                <a:lnTo>
                  <a:pt x="385864" y="433751"/>
                </a:lnTo>
                <a:lnTo>
                  <a:pt x="423383" y="399308"/>
                </a:lnTo>
                <a:lnTo>
                  <a:pt x="452867" y="357813"/>
                </a:lnTo>
                <a:lnTo>
                  <a:pt x="473069" y="310552"/>
                </a:lnTo>
                <a:lnTo>
                  <a:pt x="482743" y="258811"/>
                </a:lnTo>
                <a:lnTo>
                  <a:pt x="483412" y="240792"/>
                </a:lnTo>
                <a:lnTo>
                  <a:pt x="483035" y="227828"/>
                </a:lnTo>
                <a:lnTo>
                  <a:pt x="477704" y="190078"/>
                </a:lnTo>
                <a:lnTo>
                  <a:pt x="466254" y="152524"/>
                </a:lnTo>
                <a:lnTo>
                  <a:pt x="448984" y="117262"/>
                </a:lnTo>
                <a:lnTo>
                  <a:pt x="426638" y="85700"/>
                </a:lnTo>
                <a:lnTo>
                  <a:pt x="399790" y="58264"/>
                </a:lnTo>
                <a:lnTo>
                  <a:pt x="367407" y="34793"/>
                </a:lnTo>
                <a:lnTo>
                  <a:pt x="319692" y="13103"/>
                </a:lnTo>
                <a:lnTo>
                  <a:pt x="281445" y="3386"/>
                </a:lnTo>
                <a:lnTo>
                  <a:pt x="242100" y="0"/>
                </a:lnTo>
                <a:close/>
              </a:path>
            </a:pathLst>
          </a:custGeom>
          <a:solidFill>
            <a:srgbClr val="FCFCFC"/>
          </a:solidFill>
        </p:spPr>
        <p:txBody>
          <a:bodyPr wrap="square" lIns="0" tIns="0" rIns="0" bIns="0" rtlCol="0"/>
          <a:lstStyle/>
          <a:p>
            <a:endParaRPr/>
          </a:p>
        </p:txBody>
      </p:sp>
      <p:sp>
        <p:nvSpPr>
          <p:cNvPr id="27" name="object 27"/>
          <p:cNvSpPr/>
          <p:nvPr/>
        </p:nvSpPr>
        <p:spPr>
          <a:xfrm>
            <a:off x="1023874" y="4551349"/>
            <a:ext cx="359410" cy="441959"/>
          </a:xfrm>
          <a:custGeom>
            <a:avLst/>
            <a:gdLst/>
            <a:ahLst/>
            <a:cxnLst/>
            <a:rect l="l" t="t" r="r" b="b"/>
            <a:pathLst>
              <a:path w="359409" h="441960">
                <a:moveTo>
                  <a:pt x="259682" y="0"/>
                </a:moveTo>
                <a:lnTo>
                  <a:pt x="0" y="406858"/>
                </a:lnTo>
                <a:lnTo>
                  <a:pt x="10174" y="412753"/>
                </a:lnTo>
                <a:lnTo>
                  <a:pt x="20716" y="418147"/>
                </a:lnTo>
                <a:lnTo>
                  <a:pt x="67029" y="434435"/>
                </a:lnTo>
                <a:lnTo>
                  <a:pt x="106756" y="440723"/>
                </a:lnTo>
                <a:lnTo>
                  <a:pt x="135963" y="441889"/>
                </a:lnTo>
                <a:lnTo>
                  <a:pt x="148624" y="441073"/>
                </a:lnTo>
                <a:lnTo>
                  <a:pt x="161301" y="439572"/>
                </a:lnTo>
                <a:lnTo>
                  <a:pt x="358901" y="137502"/>
                </a:lnTo>
                <a:lnTo>
                  <a:pt x="357626" y="132996"/>
                </a:lnTo>
                <a:lnTo>
                  <a:pt x="343415" y="96161"/>
                </a:lnTo>
                <a:lnTo>
                  <a:pt x="323694" y="62619"/>
                </a:lnTo>
                <a:lnTo>
                  <a:pt x="299073" y="32875"/>
                </a:lnTo>
                <a:lnTo>
                  <a:pt x="270165" y="7436"/>
                </a:lnTo>
                <a:lnTo>
                  <a:pt x="259682" y="0"/>
                </a:lnTo>
                <a:close/>
              </a:path>
            </a:pathLst>
          </a:custGeom>
          <a:solidFill>
            <a:srgbClr val="FCFCFC"/>
          </a:solidFill>
        </p:spPr>
        <p:txBody>
          <a:bodyPr wrap="square" lIns="0" tIns="0" rIns="0" bIns="0" rtlCol="0"/>
          <a:lstStyle/>
          <a:p>
            <a:endParaRPr/>
          </a:p>
        </p:txBody>
      </p:sp>
      <p:sp>
        <p:nvSpPr>
          <p:cNvPr id="32" name="object 32"/>
          <p:cNvSpPr/>
          <p:nvPr/>
        </p:nvSpPr>
        <p:spPr>
          <a:xfrm>
            <a:off x="8451642" y="203072"/>
            <a:ext cx="184150" cy="183515"/>
          </a:xfrm>
          <a:custGeom>
            <a:avLst/>
            <a:gdLst/>
            <a:ahLst/>
            <a:cxnLst/>
            <a:rect l="l" t="t" r="r" b="b"/>
            <a:pathLst>
              <a:path w="184150" h="183515">
                <a:moveTo>
                  <a:pt x="141930" y="149860"/>
                </a:moveTo>
                <a:lnTo>
                  <a:pt x="42245" y="149860"/>
                </a:lnTo>
                <a:lnTo>
                  <a:pt x="48341" y="155066"/>
                </a:lnTo>
                <a:lnTo>
                  <a:pt x="55199" y="159257"/>
                </a:lnTo>
                <a:lnTo>
                  <a:pt x="62692" y="162432"/>
                </a:lnTo>
                <a:lnTo>
                  <a:pt x="56723" y="176656"/>
                </a:lnTo>
                <a:lnTo>
                  <a:pt x="68753" y="180588"/>
                </a:lnTo>
                <a:lnTo>
                  <a:pt x="81268" y="182994"/>
                </a:lnTo>
                <a:lnTo>
                  <a:pt x="85044" y="183261"/>
                </a:lnTo>
                <a:lnTo>
                  <a:pt x="86187" y="168021"/>
                </a:lnTo>
                <a:lnTo>
                  <a:pt x="99776" y="168021"/>
                </a:lnTo>
                <a:lnTo>
                  <a:pt x="102443" y="167766"/>
                </a:lnTo>
                <a:lnTo>
                  <a:pt x="110063" y="165862"/>
                </a:lnTo>
                <a:lnTo>
                  <a:pt x="135322" y="165862"/>
                </a:lnTo>
                <a:lnTo>
                  <a:pt x="132161" y="156590"/>
                </a:lnTo>
                <a:lnTo>
                  <a:pt x="139019" y="152400"/>
                </a:lnTo>
                <a:lnTo>
                  <a:pt x="141930" y="149860"/>
                </a:lnTo>
                <a:close/>
              </a:path>
              <a:path w="184150" h="183515">
                <a:moveTo>
                  <a:pt x="135322" y="165862"/>
                </a:moveTo>
                <a:lnTo>
                  <a:pt x="110063" y="165862"/>
                </a:lnTo>
                <a:lnTo>
                  <a:pt x="113619" y="180848"/>
                </a:lnTo>
                <a:lnTo>
                  <a:pt x="125768" y="177061"/>
                </a:lnTo>
                <a:lnTo>
                  <a:pt x="137281" y="171604"/>
                </a:lnTo>
                <a:lnTo>
                  <a:pt x="135322" y="165862"/>
                </a:lnTo>
                <a:close/>
              </a:path>
              <a:path w="184150" h="183515">
                <a:moveTo>
                  <a:pt x="99776" y="168021"/>
                </a:moveTo>
                <a:lnTo>
                  <a:pt x="86187" y="168021"/>
                </a:lnTo>
                <a:lnTo>
                  <a:pt x="94442" y="168528"/>
                </a:lnTo>
                <a:lnTo>
                  <a:pt x="99776" y="168021"/>
                </a:lnTo>
                <a:close/>
              </a:path>
              <a:path w="184150" h="183515">
                <a:moveTo>
                  <a:pt x="56725" y="109727"/>
                </a:moveTo>
                <a:lnTo>
                  <a:pt x="17353" y="109727"/>
                </a:lnTo>
                <a:lnTo>
                  <a:pt x="19385" y="117601"/>
                </a:lnTo>
                <a:lnTo>
                  <a:pt x="22560" y="125094"/>
                </a:lnTo>
                <a:lnTo>
                  <a:pt x="26624" y="131825"/>
                </a:lnTo>
                <a:lnTo>
                  <a:pt x="13416" y="139953"/>
                </a:lnTo>
                <a:lnTo>
                  <a:pt x="20903" y="150193"/>
                </a:lnTo>
                <a:lnTo>
                  <a:pt x="29639" y="159461"/>
                </a:lnTo>
                <a:lnTo>
                  <a:pt x="42245" y="149860"/>
                </a:lnTo>
                <a:lnTo>
                  <a:pt x="141930" y="149860"/>
                </a:lnTo>
                <a:lnTo>
                  <a:pt x="144988" y="147192"/>
                </a:lnTo>
                <a:lnTo>
                  <a:pt x="150195" y="141097"/>
                </a:lnTo>
                <a:lnTo>
                  <a:pt x="169422" y="141097"/>
                </a:lnTo>
                <a:lnTo>
                  <a:pt x="169605" y="140844"/>
                </a:lnTo>
                <a:lnTo>
                  <a:pt x="174685" y="131347"/>
                </a:lnTo>
                <a:lnTo>
                  <a:pt x="99760" y="131347"/>
                </a:lnTo>
                <a:lnTo>
                  <a:pt x="82711" y="128848"/>
                </a:lnTo>
                <a:lnTo>
                  <a:pt x="69272" y="123085"/>
                </a:lnTo>
                <a:lnTo>
                  <a:pt x="59532" y="114664"/>
                </a:lnTo>
                <a:lnTo>
                  <a:pt x="56725" y="109727"/>
                </a:lnTo>
                <a:close/>
              </a:path>
              <a:path w="184150" h="183515">
                <a:moveTo>
                  <a:pt x="169422" y="141097"/>
                </a:moveTo>
                <a:lnTo>
                  <a:pt x="150195" y="141097"/>
                </a:lnTo>
                <a:lnTo>
                  <a:pt x="162133" y="151129"/>
                </a:lnTo>
                <a:lnTo>
                  <a:pt x="169422" y="141097"/>
                </a:lnTo>
                <a:close/>
              </a:path>
              <a:path w="184150" h="183515">
                <a:moveTo>
                  <a:pt x="157062" y="51787"/>
                </a:moveTo>
                <a:lnTo>
                  <a:pt x="85527" y="51787"/>
                </a:lnTo>
                <a:lnTo>
                  <a:pt x="102151" y="54449"/>
                </a:lnTo>
                <a:lnTo>
                  <a:pt x="115278" y="60489"/>
                </a:lnTo>
                <a:lnTo>
                  <a:pt x="124770" y="69239"/>
                </a:lnTo>
                <a:lnTo>
                  <a:pt x="130485" y="80027"/>
                </a:lnTo>
                <a:lnTo>
                  <a:pt x="132285" y="92183"/>
                </a:lnTo>
                <a:lnTo>
                  <a:pt x="128978" y="106527"/>
                </a:lnTo>
                <a:lnTo>
                  <a:pt x="121941" y="118180"/>
                </a:lnTo>
                <a:lnTo>
                  <a:pt x="111945" y="126626"/>
                </a:lnTo>
                <a:lnTo>
                  <a:pt x="99760" y="131347"/>
                </a:lnTo>
                <a:lnTo>
                  <a:pt x="174685" y="131347"/>
                </a:lnTo>
                <a:lnTo>
                  <a:pt x="175605" y="129627"/>
                </a:lnTo>
                <a:lnTo>
                  <a:pt x="162641" y="120650"/>
                </a:lnTo>
                <a:lnTo>
                  <a:pt x="165689" y="113537"/>
                </a:lnTo>
                <a:lnTo>
                  <a:pt x="167594" y="105663"/>
                </a:lnTo>
                <a:lnTo>
                  <a:pt x="168038" y="98551"/>
                </a:lnTo>
                <a:lnTo>
                  <a:pt x="168102" y="97281"/>
                </a:lnTo>
                <a:lnTo>
                  <a:pt x="183597" y="97281"/>
                </a:lnTo>
                <a:lnTo>
                  <a:pt x="183610" y="85820"/>
                </a:lnTo>
                <a:lnTo>
                  <a:pt x="181964" y="73532"/>
                </a:lnTo>
                <a:lnTo>
                  <a:pt x="166197" y="73532"/>
                </a:lnTo>
                <a:lnTo>
                  <a:pt x="164292" y="65786"/>
                </a:lnTo>
                <a:lnTo>
                  <a:pt x="160990" y="58292"/>
                </a:lnTo>
                <a:lnTo>
                  <a:pt x="157062" y="51787"/>
                </a:lnTo>
                <a:close/>
              </a:path>
              <a:path w="184150" h="183515">
                <a:moveTo>
                  <a:pt x="208" y="84709"/>
                </a:moveTo>
                <a:lnTo>
                  <a:pt x="73" y="92183"/>
                </a:lnTo>
                <a:lnTo>
                  <a:pt x="0" y="97536"/>
                </a:lnTo>
                <a:lnTo>
                  <a:pt x="1591" y="109924"/>
                </a:lnTo>
                <a:lnTo>
                  <a:pt x="17353" y="109727"/>
                </a:lnTo>
                <a:lnTo>
                  <a:pt x="56725" y="109727"/>
                </a:lnTo>
                <a:lnTo>
                  <a:pt x="53578" y="104194"/>
                </a:lnTo>
                <a:lnTo>
                  <a:pt x="51498" y="92283"/>
                </a:lnTo>
                <a:lnTo>
                  <a:pt x="51643" y="88518"/>
                </a:lnTo>
                <a:lnTo>
                  <a:pt x="52282" y="85978"/>
                </a:lnTo>
                <a:lnTo>
                  <a:pt x="15575" y="85978"/>
                </a:lnTo>
                <a:lnTo>
                  <a:pt x="208" y="84709"/>
                </a:lnTo>
                <a:close/>
              </a:path>
              <a:path w="184150" h="183515">
                <a:moveTo>
                  <a:pt x="183597" y="97281"/>
                </a:moveTo>
                <a:lnTo>
                  <a:pt x="168102" y="97281"/>
                </a:lnTo>
                <a:lnTo>
                  <a:pt x="183596" y="98551"/>
                </a:lnTo>
                <a:lnTo>
                  <a:pt x="183597" y="97281"/>
                </a:lnTo>
                <a:close/>
              </a:path>
              <a:path w="184150" h="183515">
                <a:moveTo>
                  <a:pt x="21671" y="32130"/>
                </a:moveTo>
                <a:lnTo>
                  <a:pt x="14204" y="42451"/>
                </a:lnTo>
                <a:lnTo>
                  <a:pt x="8060" y="53581"/>
                </a:lnTo>
                <a:lnTo>
                  <a:pt x="21036" y="62611"/>
                </a:lnTo>
                <a:lnTo>
                  <a:pt x="18115" y="69723"/>
                </a:lnTo>
                <a:lnTo>
                  <a:pt x="16210" y="77597"/>
                </a:lnTo>
                <a:lnTo>
                  <a:pt x="15553" y="84709"/>
                </a:lnTo>
                <a:lnTo>
                  <a:pt x="15575" y="85978"/>
                </a:lnTo>
                <a:lnTo>
                  <a:pt x="52282" y="85978"/>
                </a:lnTo>
                <a:lnTo>
                  <a:pt x="54994" y="75203"/>
                </a:lnTo>
                <a:lnTo>
                  <a:pt x="62345" y="64126"/>
                </a:lnTo>
                <a:lnTo>
                  <a:pt x="72816" y="56062"/>
                </a:lnTo>
                <a:lnTo>
                  <a:pt x="85527" y="51787"/>
                </a:lnTo>
                <a:lnTo>
                  <a:pt x="157062" y="51787"/>
                </a:lnTo>
                <a:lnTo>
                  <a:pt x="156926" y="51562"/>
                </a:lnTo>
                <a:lnTo>
                  <a:pt x="170134" y="43434"/>
                </a:lnTo>
                <a:lnTo>
                  <a:pt x="169218" y="42163"/>
                </a:lnTo>
                <a:lnTo>
                  <a:pt x="33609" y="42163"/>
                </a:lnTo>
                <a:lnTo>
                  <a:pt x="21671" y="32130"/>
                </a:lnTo>
                <a:close/>
              </a:path>
              <a:path w="184150" h="183515">
                <a:moveTo>
                  <a:pt x="181931" y="73285"/>
                </a:moveTo>
                <a:lnTo>
                  <a:pt x="166197" y="73532"/>
                </a:lnTo>
                <a:lnTo>
                  <a:pt x="181964" y="73532"/>
                </a:lnTo>
                <a:lnTo>
                  <a:pt x="181931" y="73285"/>
                </a:lnTo>
                <a:close/>
              </a:path>
              <a:path w="184150" h="183515">
                <a:moveTo>
                  <a:pt x="70185" y="2412"/>
                </a:moveTo>
                <a:lnTo>
                  <a:pt x="58076" y="6282"/>
                </a:lnTo>
                <a:lnTo>
                  <a:pt x="46558" y="11727"/>
                </a:lnTo>
                <a:lnTo>
                  <a:pt x="51643" y="26669"/>
                </a:lnTo>
                <a:lnTo>
                  <a:pt x="44912" y="30987"/>
                </a:lnTo>
                <a:lnTo>
                  <a:pt x="38816" y="36067"/>
                </a:lnTo>
                <a:lnTo>
                  <a:pt x="33609" y="42163"/>
                </a:lnTo>
                <a:lnTo>
                  <a:pt x="169218" y="42163"/>
                </a:lnTo>
                <a:lnTo>
                  <a:pt x="162901" y="33400"/>
                </a:lnTo>
                <a:lnTo>
                  <a:pt x="141432" y="33400"/>
                </a:lnTo>
                <a:lnTo>
                  <a:pt x="135336" y="28321"/>
                </a:lnTo>
                <a:lnTo>
                  <a:pt x="128351" y="24129"/>
                </a:lnTo>
                <a:lnTo>
                  <a:pt x="120858" y="20954"/>
                </a:lnTo>
                <a:lnTo>
                  <a:pt x="122337" y="17399"/>
                </a:lnTo>
                <a:lnTo>
                  <a:pt x="73741" y="17399"/>
                </a:lnTo>
                <a:lnTo>
                  <a:pt x="70185" y="2412"/>
                </a:lnTo>
                <a:close/>
              </a:path>
              <a:path w="184150" h="183515">
                <a:moveTo>
                  <a:pt x="153944" y="23802"/>
                </a:moveTo>
                <a:lnTo>
                  <a:pt x="141432" y="33400"/>
                </a:lnTo>
                <a:lnTo>
                  <a:pt x="162901" y="33400"/>
                </a:lnTo>
                <a:lnTo>
                  <a:pt x="162634" y="33031"/>
                </a:lnTo>
                <a:lnTo>
                  <a:pt x="153944" y="23802"/>
                </a:lnTo>
                <a:close/>
              </a:path>
              <a:path w="184150" h="183515">
                <a:moveTo>
                  <a:pt x="89489" y="14859"/>
                </a:moveTo>
                <a:lnTo>
                  <a:pt x="81361" y="15493"/>
                </a:lnTo>
                <a:lnTo>
                  <a:pt x="73741" y="17399"/>
                </a:lnTo>
                <a:lnTo>
                  <a:pt x="122337" y="17399"/>
                </a:lnTo>
                <a:lnTo>
                  <a:pt x="123182" y="15366"/>
                </a:lnTo>
                <a:lnTo>
                  <a:pt x="97744" y="15366"/>
                </a:lnTo>
                <a:lnTo>
                  <a:pt x="89489" y="14859"/>
                </a:lnTo>
                <a:close/>
              </a:path>
              <a:path w="184150" h="183515">
                <a:moveTo>
                  <a:pt x="98760" y="0"/>
                </a:moveTo>
                <a:lnTo>
                  <a:pt x="97744" y="15366"/>
                </a:lnTo>
                <a:lnTo>
                  <a:pt x="123182" y="15366"/>
                </a:lnTo>
                <a:lnTo>
                  <a:pt x="126827" y="6603"/>
                </a:lnTo>
                <a:lnTo>
                  <a:pt x="114792" y="2688"/>
                </a:lnTo>
                <a:lnTo>
                  <a:pt x="102205" y="430"/>
                </a:lnTo>
                <a:lnTo>
                  <a:pt x="98760" y="0"/>
                </a:lnTo>
                <a:close/>
              </a:path>
            </a:pathLst>
          </a:custGeom>
          <a:solidFill>
            <a:srgbClr val="FCFCFC"/>
          </a:solidFill>
        </p:spPr>
        <p:txBody>
          <a:bodyPr wrap="square" lIns="0" tIns="0" rIns="0" bIns="0" rtlCol="0"/>
          <a:lstStyle/>
          <a:p>
            <a:endParaRPr/>
          </a:p>
        </p:txBody>
      </p:sp>
      <p:sp>
        <p:nvSpPr>
          <p:cNvPr id="33" name="object 33"/>
          <p:cNvSpPr txBox="1"/>
          <p:nvPr/>
        </p:nvSpPr>
        <p:spPr>
          <a:xfrm>
            <a:off x="393598" y="268907"/>
            <a:ext cx="3585845" cy="433070"/>
          </a:xfrm>
          <a:prstGeom prst="rect">
            <a:avLst/>
          </a:prstGeom>
        </p:spPr>
        <p:txBody>
          <a:bodyPr vert="horz" wrap="square" lIns="0" tIns="0" rIns="0" bIns="0" rtlCol="0">
            <a:spAutoFit/>
          </a:bodyPr>
          <a:lstStyle/>
          <a:p>
            <a:pPr marL="12700">
              <a:lnSpc>
                <a:spcPct val="100000"/>
              </a:lnSpc>
            </a:pPr>
            <a:r>
              <a:rPr sz="3200" b="1" spc="175" dirty="0">
                <a:solidFill>
                  <a:srgbClr val="334156"/>
                </a:solidFill>
                <a:latin typeface="Calibri"/>
                <a:cs typeface="Calibri"/>
              </a:rPr>
              <a:t>Ins</a:t>
            </a:r>
            <a:r>
              <a:rPr sz="3200" b="1" spc="145" dirty="0">
                <a:solidFill>
                  <a:srgbClr val="334156"/>
                </a:solidFill>
                <a:latin typeface="Calibri"/>
                <a:cs typeface="Calibri"/>
              </a:rPr>
              <a:t>t</a:t>
            </a:r>
            <a:r>
              <a:rPr sz="3200" b="1" spc="175" dirty="0">
                <a:solidFill>
                  <a:srgbClr val="334156"/>
                </a:solidFill>
                <a:latin typeface="Calibri"/>
                <a:cs typeface="Calibri"/>
              </a:rPr>
              <a:t>acart</a:t>
            </a:r>
            <a:r>
              <a:rPr sz="3200" b="1" spc="-100" dirty="0">
                <a:solidFill>
                  <a:srgbClr val="334156"/>
                </a:solidFill>
                <a:latin typeface="Calibri"/>
                <a:cs typeface="Calibri"/>
              </a:rPr>
              <a:t> </a:t>
            </a:r>
            <a:r>
              <a:rPr sz="3200" b="1" spc="-290" dirty="0">
                <a:solidFill>
                  <a:srgbClr val="334156"/>
                </a:solidFill>
                <a:latin typeface="Calibri"/>
                <a:cs typeface="Calibri"/>
              </a:rPr>
              <a:t>/</a:t>
            </a:r>
            <a:r>
              <a:rPr sz="3200" b="1" spc="-95" dirty="0">
                <a:solidFill>
                  <a:srgbClr val="334156"/>
                </a:solidFill>
                <a:latin typeface="Calibri"/>
                <a:cs typeface="Calibri"/>
              </a:rPr>
              <a:t> </a:t>
            </a:r>
            <a:r>
              <a:rPr sz="3200" b="1" spc="180" dirty="0">
                <a:solidFill>
                  <a:srgbClr val="334156"/>
                </a:solidFill>
                <a:latin typeface="Calibri"/>
                <a:cs typeface="Calibri"/>
              </a:rPr>
              <a:t>Analy</a:t>
            </a:r>
            <a:r>
              <a:rPr sz="3200" b="1" spc="130" dirty="0">
                <a:solidFill>
                  <a:srgbClr val="334156"/>
                </a:solidFill>
                <a:latin typeface="Calibri"/>
                <a:cs typeface="Calibri"/>
              </a:rPr>
              <a:t>s</a:t>
            </a:r>
            <a:r>
              <a:rPr sz="3200" b="1" spc="204" dirty="0">
                <a:solidFill>
                  <a:srgbClr val="334156"/>
                </a:solidFill>
                <a:latin typeface="Calibri"/>
                <a:cs typeface="Calibri"/>
              </a:rPr>
              <a:t>is</a:t>
            </a:r>
            <a:endParaRPr sz="3200" dirty="0">
              <a:latin typeface="Calibri"/>
              <a:cs typeface="Calibri"/>
            </a:endParaRPr>
          </a:p>
        </p:txBody>
      </p:sp>
      <p:sp>
        <p:nvSpPr>
          <p:cNvPr id="37" name="object 37"/>
          <p:cNvSpPr/>
          <p:nvPr/>
        </p:nvSpPr>
        <p:spPr>
          <a:xfrm>
            <a:off x="5851905" y="4273722"/>
            <a:ext cx="3105150" cy="553046"/>
          </a:xfrm>
          <a:custGeom>
            <a:avLst/>
            <a:gdLst/>
            <a:ahLst/>
            <a:cxnLst/>
            <a:rect l="l" t="t" r="r" b="b"/>
            <a:pathLst>
              <a:path w="3105150" h="638810">
                <a:moveTo>
                  <a:pt x="0" y="106425"/>
                </a:moveTo>
                <a:lnTo>
                  <a:pt x="8564" y="64510"/>
                </a:lnTo>
                <a:lnTo>
                  <a:pt x="31891" y="30440"/>
                </a:lnTo>
                <a:lnTo>
                  <a:pt x="66435" y="7761"/>
                </a:lnTo>
                <a:lnTo>
                  <a:pt x="2998216" y="0"/>
                </a:lnTo>
                <a:lnTo>
                  <a:pt x="3012840" y="995"/>
                </a:lnTo>
                <a:lnTo>
                  <a:pt x="3052534" y="14874"/>
                </a:lnTo>
                <a:lnTo>
                  <a:pt x="3083202" y="42335"/>
                </a:lnTo>
                <a:lnTo>
                  <a:pt x="3101295" y="79829"/>
                </a:lnTo>
                <a:lnTo>
                  <a:pt x="3104642" y="532002"/>
                </a:lnTo>
                <a:lnTo>
                  <a:pt x="3103646" y="546627"/>
                </a:lnTo>
                <a:lnTo>
                  <a:pt x="3089767" y="586321"/>
                </a:lnTo>
                <a:lnTo>
                  <a:pt x="3062306" y="616989"/>
                </a:lnTo>
                <a:lnTo>
                  <a:pt x="3024812" y="635082"/>
                </a:lnTo>
                <a:lnTo>
                  <a:pt x="106426" y="638428"/>
                </a:lnTo>
                <a:lnTo>
                  <a:pt x="91801" y="637433"/>
                </a:lnTo>
                <a:lnTo>
                  <a:pt x="52107" y="623554"/>
                </a:lnTo>
                <a:lnTo>
                  <a:pt x="21439" y="596093"/>
                </a:lnTo>
                <a:lnTo>
                  <a:pt x="3346" y="558599"/>
                </a:lnTo>
                <a:lnTo>
                  <a:pt x="0" y="106425"/>
                </a:lnTo>
                <a:close/>
              </a:path>
            </a:pathLst>
          </a:custGeom>
          <a:ln w="9525">
            <a:solidFill>
              <a:srgbClr val="394F85"/>
            </a:solidFill>
          </a:ln>
        </p:spPr>
        <p:txBody>
          <a:bodyPr wrap="square" lIns="0" tIns="0" rIns="0" bIns="0" rtlCol="0"/>
          <a:lstStyle/>
          <a:p>
            <a:endParaRPr/>
          </a:p>
        </p:txBody>
      </p:sp>
      <p:sp>
        <p:nvSpPr>
          <p:cNvPr id="38" name="object 38"/>
          <p:cNvSpPr txBox="1"/>
          <p:nvPr/>
        </p:nvSpPr>
        <p:spPr>
          <a:xfrm>
            <a:off x="6146037" y="4287580"/>
            <a:ext cx="2811018" cy="484748"/>
          </a:xfrm>
          <a:prstGeom prst="rect">
            <a:avLst/>
          </a:prstGeom>
        </p:spPr>
        <p:txBody>
          <a:bodyPr vert="horz" wrap="square" lIns="0" tIns="0" rIns="0" bIns="0" rtlCol="0">
            <a:spAutoFit/>
          </a:bodyPr>
          <a:lstStyle/>
          <a:p>
            <a:pPr marL="12700" marR="5080">
              <a:lnSpc>
                <a:spcPct val="100000"/>
              </a:lnSpc>
            </a:pPr>
            <a:r>
              <a:rPr sz="1050" dirty="0">
                <a:latin typeface="Arial"/>
                <a:cs typeface="Arial"/>
              </a:rPr>
              <a:t>Sa</a:t>
            </a:r>
            <a:r>
              <a:rPr sz="1050" spc="-5" dirty="0">
                <a:latin typeface="Arial"/>
                <a:cs typeface="Arial"/>
              </a:rPr>
              <a:t>t</a:t>
            </a:r>
            <a:r>
              <a:rPr sz="1050" dirty="0">
                <a:latin typeface="Arial"/>
                <a:cs typeface="Arial"/>
              </a:rPr>
              <a:t>urday</a:t>
            </a:r>
            <a:r>
              <a:rPr sz="1050" spc="-20" dirty="0">
                <a:latin typeface="Arial"/>
                <a:cs typeface="Arial"/>
              </a:rPr>
              <a:t> </a:t>
            </a:r>
            <a:r>
              <a:rPr sz="1050" dirty="0">
                <a:latin typeface="Arial"/>
                <a:cs typeface="Arial"/>
              </a:rPr>
              <a:t>and Sunday</a:t>
            </a:r>
            <a:r>
              <a:rPr sz="1050" spc="-20" dirty="0">
                <a:latin typeface="Arial"/>
                <a:cs typeface="Arial"/>
              </a:rPr>
              <a:t> </a:t>
            </a:r>
            <a:r>
              <a:rPr sz="1050" dirty="0">
                <a:latin typeface="Arial"/>
                <a:cs typeface="Arial"/>
              </a:rPr>
              <a:t>are</a:t>
            </a:r>
            <a:r>
              <a:rPr sz="1050" spc="-10" dirty="0">
                <a:latin typeface="Arial"/>
                <a:cs typeface="Arial"/>
              </a:rPr>
              <a:t> t</a:t>
            </a:r>
            <a:r>
              <a:rPr sz="1050" dirty="0">
                <a:latin typeface="Arial"/>
                <a:cs typeface="Arial"/>
              </a:rPr>
              <a:t>he</a:t>
            </a:r>
            <a:r>
              <a:rPr sz="1050" spc="-5" dirty="0">
                <a:latin typeface="Arial"/>
                <a:cs typeface="Arial"/>
              </a:rPr>
              <a:t> </a:t>
            </a:r>
            <a:r>
              <a:rPr sz="1050" dirty="0">
                <a:latin typeface="Arial"/>
                <a:cs typeface="Arial"/>
              </a:rPr>
              <a:t>bus</a:t>
            </a:r>
            <a:r>
              <a:rPr sz="1050" spc="5" dirty="0">
                <a:latin typeface="Arial"/>
                <a:cs typeface="Arial"/>
              </a:rPr>
              <a:t>i</a:t>
            </a:r>
            <a:r>
              <a:rPr sz="1050" dirty="0">
                <a:latin typeface="Arial"/>
                <a:cs typeface="Arial"/>
              </a:rPr>
              <a:t>est</a:t>
            </a:r>
            <a:r>
              <a:rPr sz="1050" spc="-25" dirty="0">
                <a:latin typeface="Arial"/>
                <a:cs typeface="Arial"/>
              </a:rPr>
              <a:t> </a:t>
            </a:r>
            <a:r>
              <a:rPr sz="1050" dirty="0">
                <a:latin typeface="Arial"/>
                <a:cs typeface="Arial"/>
              </a:rPr>
              <a:t>day </a:t>
            </a:r>
            <a:r>
              <a:rPr sz="1050" spc="-20" dirty="0">
                <a:latin typeface="Arial"/>
                <a:cs typeface="Arial"/>
              </a:rPr>
              <a:t> </a:t>
            </a:r>
            <a:r>
              <a:rPr sz="1050" dirty="0">
                <a:latin typeface="Arial"/>
                <a:cs typeface="Arial"/>
              </a:rPr>
              <a:t>of</a:t>
            </a:r>
            <a:r>
              <a:rPr sz="1050" spc="-10" dirty="0">
                <a:latin typeface="Arial"/>
                <a:cs typeface="Arial"/>
              </a:rPr>
              <a:t> t</a:t>
            </a:r>
            <a:r>
              <a:rPr sz="1050" dirty="0">
                <a:latin typeface="Arial"/>
                <a:cs typeface="Arial"/>
              </a:rPr>
              <a:t>he </a:t>
            </a:r>
            <a:r>
              <a:rPr sz="1050" spc="-10" dirty="0">
                <a:latin typeface="Arial"/>
                <a:cs typeface="Arial"/>
              </a:rPr>
              <a:t>w</a:t>
            </a:r>
            <a:r>
              <a:rPr sz="1050" dirty="0">
                <a:latin typeface="Arial"/>
                <a:cs typeface="Arial"/>
              </a:rPr>
              <a:t>ee</a:t>
            </a:r>
            <a:r>
              <a:rPr sz="1050" spc="10" dirty="0">
                <a:latin typeface="Arial"/>
                <a:cs typeface="Arial"/>
              </a:rPr>
              <a:t>k</a:t>
            </a:r>
            <a:r>
              <a:rPr sz="1050" dirty="0">
                <a:latin typeface="Arial"/>
                <a:cs typeface="Arial"/>
              </a:rPr>
              <a:t>.</a:t>
            </a:r>
            <a:r>
              <a:rPr sz="1050" spc="-25" dirty="0">
                <a:latin typeface="Arial"/>
                <a:cs typeface="Arial"/>
              </a:rPr>
              <a:t> </a:t>
            </a:r>
            <a:r>
              <a:rPr sz="1050" dirty="0">
                <a:latin typeface="Arial"/>
                <a:cs typeface="Arial"/>
              </a:rPr>
              <a:t>Tuesday</a:t>
            </a:r>
            <a:r>
              <a:rPr sz="1050" spc="-15" dirty="0">
                <a:latin typeface="Arial"/>
                <a:cs typeface="Arial"/>
              </a:rPr>
              <a:t> </a:t>
            </a:r>
            <a:r>
              <a:rPr sz="1050" dirty="0">
                <a:latin typeface="Arial"/>
                <a:cs typeface="Arial"/>
              </a:rPr>
              <a:t>and</a:t>
            </a:r>
            <a:r>
              <a:rPr sz="1050" spc="-15" dirty="0">
                <a:latin typeface="Arial"/>
                <a:cs typeface="Arial"/>
              </a:rPr>
              <a:t> </a:t>
            </a:r>
            <a:r>
              <a:rPr sz="1050" spc="30" dirty="0">
                <a:latin typeface="Arial"/>
                <a:cs typeface="Arial"/>
              </a:rPr>
              <a:t>W</a:t>
            </a:r>
            <a:r>
              <a:rPr sz="1050" dirty="0">
                <a:latin typeface="Arial"/>
                <a:cs typeface="Arial"/>
              </a:rPr>
              <a:t>edne</a:t>
            </a:r>
            <a:r>
              <a:rPr sz="1050" spc="-15" dirty="0">
                <a:latin typeface="Arial"/>
                <a:cs typeface="Arial"/>
              </a:rPr>
              <a:t>s</a:t>
            </a:r>
            <a:r>
              <a:rPr sz="1050" dirty="0">
                <a:latin typeface="Arial"/>
                <a:cs typeface="Arial"/>
              </a:rPr>
              <a:t>day</a:t>
            </a:r>
            <a:r>
              <a:rPr sz="1050" spc="-40" dirty="0">
                <a:latin typeface="Arial"/>
                <a:cs typeface="Arial"/>
              </a:rPr>
              <a:t> </a:t>
            </a:r>
            <a:r>
              <a:rPr sz="1050" dirty="0">
                <a:latin typeface="Arial"/>
                <a:cs typeface="Arial"/>
              </a:rPr>
              <a:t>are</a:t>
            </a:r>
            <a:r>
              <a:rPr sz="1050" spc="-10" dirty="0">
                <a:latin typeface="Arial"/>
                <a:cs typeface="Arial"/>
              </a:rPr>
              <a:t> t</a:t>
            </a:r>
            <a:r>
              <a:rPr sz="1050" dirty="0">
                <a:latin typeface="Arial"/>
                <a:cs typeface="Arial"/>
              </a:rPr>
              <a:t>he</a:t>
            </a:r>
            <a:r>
              <a:rPr sz="1050" spc="-5" dirty="0">
                <a:latin typeface="Arial"/>
                <a:cs typeface="Arial"/>
              </a:rPr>
              <a:t> </a:t>
            </a:r>
            <a:r>
              <a:rPr sz="1050" dirty="0">
                <a:latin typeface="Arial"/>
                <a:cs typeface="Arial"/>
              </a:rPr>
              <a:t>least busy</a:t>
            </a:r>
            <a:r>
              <a:rPr sz="1050" spc="-15" dirty="0">
                <a:latin typeface="Arial"/>
                <a:cs typeface="Arial"/>
              </a:rPr>
              <a:t> </a:t>
            </a:r>
            <a:r>
              <a:rPr sz="1050" dirty="0">
                <a:latin typeface="Arial"/>
                <a:cs typeface="Arial"/>
              </a:rPr>
              <a:t>da</a:t>
            </a:r>
            <a:r>
              <a:rPr sz="1050" spc="-15" dirty="0">
                <a:latin typeface="Arial"/>
                <a:cs typeface="Arial"/>
              </a:rPr>
              <a:t>y</a:t>
            </a:r>
            <a:r>
              <a:rPr sz="1050" dirty="0">
                <a:latin typeface="Arial"/>
                <a:cs typeface="Arial"/>
              </a:rPr>
              <a:t>s</a:t>
            </a:r>
            <a:r>
              <a:rPr sz="1050" spc="5" dirty="0">
                <a:latin typeface="Arial"/>
                <a:cs typeface="Arial"/>
              </a:rPr>
              <a:t> </a:t>
            </a:r>
            <a:r>
              <a:rPr sz="1050" dirty="0">
                <a:latin typeface="Arial"/>
                <a:cs typeface="Arial"/>
              </a:rPr>
              <a:t>of</a:t>
            </a:r>
            <a:r>
              <a:rPr sz="1050" spc="-10" dirty="0">
                <a:latin typeface="Arial"/>
                <a:cs typeface="Arial"/>
              </a:rPr>
              <a:t> t</a:t>
            </a:r>
            <a:r>
              <a:rPr sz="1050" dirty="0">
                <a:latin typeface="Arial"/>
                <a:cs typeface="Arial"/>
              </a:rPr>
              <a:t>he</a:t>
            </a:r>
            <a:r>
              <a:rPr sz="1050" spc="-15" dirty="0">
                <a:latin typeface="Arial"/>
                <a:cs typeface="Arial"/>
              </a:rPr>
              <a:t> </a:t>
            </a:r>
            <a:r>
              <a:rPr sz="1050" spc="-10" dirty="0">
                <a:latin typeface="Arial"/>
                <a:cs typeface="Arial"/>
              </a:rPr>
              <a:t>w</a:t>
            </a:r>
            <a:r>
              <a:rPr sz="1050" dirty="0">
                <a:latin typeface="Arial"/>
                <a:cs typeface="Arial"/>
              </a:rPr>
              <a:t>ee</a:t>
            </a:r>
            <a:r>
              <a:rPr sz="1050" spc="10" dirty="0">
                <a:latin typeface="Arial"/>
                <a:cs typeface="Arial"/>
              </a:rPr>
              <a:t>k</a:t>
            </a:r>
            <a:r>
              <a:rPr sz="1050" dirty="0">
                <a:latin typeface="Arial"/>
                <a:cs typeface="Arial"/>
              </a:rPr>
              <a:t>.</a:t>
            </a:r>
          </a:p>
        </p:txBody>
      </p:sp>
      <p:sp>
        <p:nvSpPr>
          <p:cNvPr id="42" name="object 42"/>
          <p:cNvSpPr txBox="1"/>
          <p:nvPr/>
        </p:nvSpPr>
        <p:spPr>
          <a:xfrm rot="9766217">
            <a:off x="827335" y="4745977"/>
            <a:ext cx="1587441" cy="161583"/>
          </a:xfrm>
          <a:prstGeom prst="rect">
            <a:avLst/>
          </a:prstGeom>
        </p:spPr>
        <p:txBody>
          <a:bodyPr vert="horz" wrap="square" lIns="0" tIns="0" rIns="0" bIns="0" rtlCol="0">
            <a:spAutoFit/>
          </a:bodyPr>
          <a:lstStyle/>
          <a:p>
            <a:pPr marL="12700">
              <a:lnSpc>
                <a:spcPct val="100000"/>
              </a:lnSpc>
            </a:pPr>
            <a:r>
              <a:rPr sz="1050" dirty="0">
                <a:latin typeface="Arial"/>
                <a:cs typeface="Arial"/>
              </a:rPr>
              <a:t>.</a:t>
            </a:r>
          </a:p>
        </p:txBody>
      </p:sp>
      <p:sp>
        <p:nvSpPr>
          <p:cNvPr id="47" name="object 47"/>
          <p:cNvSpPr/>
          <p:nvPr/>
        </p:nvSpPr>
        <p:spPr>
          <a:xfrm>
            <a:off x="3146931" y="3867150"/>
            <a:ext cx="2339470" cy="600164"/>
          </a:xfrm>
          <a:custGeom>
            <a:avLst/>
            <a:gdLst/>
            <a:ahLst/>
            <a:cxnLst/>
            <a:rect l="l" t="t" r="r" b="b"/>
            <a:pathLst>
              <a:path w="2821304" h="459739">
                <a:moveTo>
                  <a:pt x="0" y="76619"/>
                </a:moveTo>
                <a:lnTo>
                  <a:pt x="11581" y="36087"/>
                </a:lnTo>
                <a:lnTo>
                  <a:pt x="41749" y="8366"/>
                </a:lnTo>
                <a:lnTo>
                  <a:pt x="2744470" y="0"/>
                </a:lnTo>
                <a:lnTo>
                  <a:pt x="2758971" y="1372"/>
                </a:lnTo>
                <a:lnTo>
                  <a:pt x="2795976" y="19919"/>
                </a:lnTo>
                <a:lnTo>
                  <a:pt x="2817893" y="54775"/>
                </a:lnTo>
                <a:lnTo>
                  <a:pt x="2821051" y="383080"/>
                </a:lnTo>
                <a:lnTo>
                  <a:pt x="2819679" y="397590"/>
                </a:lnTo>
                <a:lnTo>
                  <a:pt x="2801139" y="434613"/>
                </a:lnTo>
                <a:lnTo>
                  <a:pt x="2766300" y="456539"/>
                </a:lnTo>
                <a:lnTo>
                  <a:pt x="76581" y="459698"/>
                </a:lnTo>
                <a:lnTo>
                  <a:pt x="62079" y="458326"/>
                </a:lnTo>
                <a:lnTo>
                  <a:pt x="25073" y="439778"/>
                </a:lnTo>
                <a:lnTo>
                  <a:pt x="3157" y="404922"/>
                </a:lnTo>
                <a:lnTo>
                  <a:pt x="0" y="76619"/>
                </a:lnTo>
                <a:close/>
              </a:path>
            </a:pathLst>
          </a:custGeom>
          <a:ln w="9525">
            <a:solidFill>
              <a:srgbClr val="394F85"/>
            </a:solidFill>
          </a:ln>
        </p:spPr>
        <p:txBody>
          <a:bodyPr wrap="square" lIns="0" tIns="0" rIns="0" bIns="0" rtlCol="0"/>
          <a:lstStyle/>
          <a:p>
            <a:endParaRPr/>
          </a:p>
        </p:txBody>
      </p:sp>
      <p:pic>
        <p:nvPicPr>
          <p:cNvPr id="62" name="Picture 61">
            <a:extLst>
              <a:ext uri="{FF2B5EF4-FFF2-40B4-BE49-F238E27FC236}">
                <a16:creationId xmlns:a16="http://schemas.microsoft.com/office/drawing/2014/main" id="{93393CE4-56C9-903F-AC05-ED9B234101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832" y="904422"/>
            <a:ext cx="5187569" cy="3824112"/>
          </a:xfrm>
          <a:prstGeom prst="rect">
            <a:avLst/>
          </a:prstGeom>
        </p:spPr>
      </p:pic>
      <p:pic>
        <p:nvPicPr>
          <p:cNvPr id="4" name="Picture 3">
            <a:extLst>
              <a:ext uri="{FF2B5EF4-FFF2-40B4-BE49-F238E27FC236}">
                <a16:creationId xmlns:a16="http://schemas.microsoft.com/office/drawing/2014/main" id="{1306E165-06EA-9261-928D-64FF60F6618D}"/>
              </a:ext>
            </a:extLst>
          </p:cNvPr>
          <p:cNvPicPr>
            <a:picLocks noChangeAspect="1"/>
          </p:cNvPicPr>
          <p:nvPr/>
        </p:nvPicPr>
        <p:blipFill>
          <a:blip r:embed="rId4"/>
          <a:stretch>
            <a:fillRect/>
          </a:stretch>
        </p:blipFill>
        <p:spPr>
          <a:xfrm>
            <a:off x="5529059" y="203072"/>
            <a:ext cx="3585845" cy="38671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91CA3-1961-D882-9468-20001E205E74}"/>
              </a:ext>
            </a:extLst>
          </p:cNvPr>
          <p:cNvSpPr>
            <a:spLocks noGrp="1"/>
          </p:cNvSpPr>
          <p:nvPr>
            <p:ph type="title"/>
          </p:nvPr>
        </p:nvSpPr>
        <p:spPr/>
        <p:txBody>
          <a:bodyPr>
            <a:normAutofit fontScale="90000"/>
          </a:bodyPr>
          <a:lstStyle/>
          <a:p>
            <a:r>
              <a:rPr lang="en-US" sz="3600" b="1" spc="175" dirty="0">
                <a:solidFill>
                  <a:srgbClr val="334156"/>
                </a:solidFill>
                <a:latin typeface="Calibri"/>
                <a:cs typeface="Calibri"/>
              </a:rPr>
              <a:t>Ins</a:t>
            </a:r>
            <a:r>
              <a:rPr lang="en-US" sz="3600" b="1" spc="145" dirty="0">
                <a:solidFill>
                  <a:srgbClr val="334156"/>
                </a:solidFill>
                <a:latin typeface="Calibri"/>
                <a:cs typeface="Calibri"/>
              </a:rPr>
              <a:t>t</a:t>
            </a:r>
            <a:r>
              <a:rPr lang="en-US" sz="3600" b="1" spc="175" dirty="0">
                <a:solidFill>
                  <a:srgbClr val="334156"/>
                </a:solidFill>
                <a:latin typeface="Calibri"/>
                <a:cs typeface="Calibri"/>
              </a:rPr>
              <a:t>acart</a:t>
            </a:r>
            <a:r>
              <a:rPr lang="en-US" sz="3600" b="1" spc="-100" dirty="0">
                <a:solidFill>
                  <a:srgbClr val="334156"/>
                </a:solidFill>
                <a:latin typeface="Calibri"/>
                <a:cs typeface="Calibri"/>
              </a:rPr>
              <a:t> </a:t>
            </a:r>
            <a:r>
              <a:rPr lang="en-US" sz="3600" b="1" spc="-290" dirty="0">
                <a:solidFill>
                  <a:srgbClr val="334156"/>
                </a:solidFill>
                <a:latin typeface="Calibri"/>
                <a:cs typeface="Calibri"/>
              </a:rPr>
              <a:t>/</a:t>
            </a:r>
            <a:r>
              <a:rPr lang="en-US" sz="3600" b="1" spc="-95" dirty="0">
                <a:solidFill>
                  <a:srgbClr val="334156"/>
                </a:solidFill>
                <a:latin typeface="Calibri"/>
                <a:cs typeface="Calibri"/>
              </a:rPr>
              <a:t> </a:t>
            </a:r>
            <a:r>
              <a:rPr lang="en-US" sz="3600" b="1" spc="180" dirty="0">
                <a:solidFill>
                  <a:srgbClr val="334156"/>
                </a:solidFill>
                <a:latin typeface="Calibri"/>
                <a:cs typeface="Calibri"/>
              </a:rPr>
              <a:t>Analy</a:t>
            </a:r>
            <a:r>
              <a:rPr lang="en-US" sz="3600" b="1" spc="130" dirty="0">
                <a:solidFill>
                  <a:srgbClr val="334156"/>
                </a:solidFill>
                <a:latin typeface="Calibri"/>
                <a:cs typeface="Calibri"/>
              </a:rPr>
              <a:t>s</a:t>
            </a:r>
            <a:r>
              <a:rPr lang="en-US" sz="3600" b="1" spc="204" dirty="0">
                <a:solidFill>
                  <a:srgbClr val="334156"/>
                </a:solidFill>
                <a:latin typeface="Calibri"/>
                <a:cs typeface="Calibri"/>
              </a:rPr>
              <a:t>is</a:t>
            </a:r>
            <a:br>
              <a:rPr lang="en-US" sz="3600" dirty="0">
                <a:latin typeface="Calibri"/>
                <a:cs typeface="Calibri"/>
              </a:rPr>
            </a:br>
            <a:endParaRPr lang="en-US" dirty="0"/>
          </a:p>
        </p:txBody>
      </p:sp>
      <p:pic>
        <p:nvPicPr>
          <p:cNvPr id="4" name="Content Placeholder 3">
            <a:extLst>
              <a:ext uri="{FF2B5EF4-FFF2-40B4-BE49-F238E27FC236}">
                <a16:creationId xmlns:a16="http://schemas.microsoft.com/office/drawing/2014/main" id="{3ECE319E-91FA-5BFB-D72E-DC9BDF2D8A14}"/>
              </a:ext>
            </a:extLst>
          </p:cNvPr>
          <p:cNvPicPr>
            <a:picLocks noGrp="1" noChangeAspect="1"/>
          </p:cNvPicPr>
          <p:nvPr>
            <p:ph idx="1"/>
          </p:nvPr>
        </p:nvPicPr>
        <p:blipFill>
          <a:blip r:embed="rId2"/>
          <a:stretch>
            <a:fillRect/>
          </a:stretch>
        </p:blipFill>
        <p:spPr>
          <a:xfrm>
            <a:off x="304800" y="807298"/>
            <a:ext cx="5486400" cy="3974252"/>
          </a:xfrm>
          <a:prstGeom prst="rect">
            <a:avLst/>
          </a:prstGeom>
        </p:spPr>
      </p:pic>
      <p:sp>
        <p:nvSpPr>
          <p:cNvPr id="7" name="TextBox 6">
            <a:extLst>
              <a:ext uri="{FF2B5EF4-FFF2-40B4-BE49-F238E27FC236}">
                <a16:creationId xmlns:a16="http://schemas.microsoft.com/office/drawing/2014/main" id="{05F2C3C6-3C79-103B-F97B-CB787866979A}"/>
              </a:ext>
            </a:extLst>
          </p:cNvPr>
          <p:cNvSpPr txBox="1"/>
          <p:nvPr/>
        </p:nvSpPr>
        <p:spPr>
          <a:xfrm>
            <a:off x="6134100" y="4070367"/>
            <a:ext cx="2819400" cy="553998"/>
          </a:xfrm>
          <a:prstGeom prst="rect">
            <a:avLst/>
          </a:prstGeom>
          <a:noFill/>
        </p:spPr>
        <p:txBody>
          <a:bodyPr wrap="square">
            <a:spAutoFit/>
          </a:bodyPr>
          <a:lstStyle/>
          <a:p>
            <a:r>
              <a:rPr lang="en-US" sz="1200" dirty="0"/>
              <a:t>Sales are higher in the early morning, but there is a dip between 9:00 and 10:00</a:t>
            </a:r>
            <a:r>
              <a:rPr lang="en-US" dirty="0"/>
              <a:t>. </a:t>
            </a:r>
          </a:p>
        </p:txBody>
      </p:sp>
      <p:pic>
        <p:nvPicPr>
          <p:cNvPr id="8" name="Picture 7">
            <a:extLst>
              <a:ext uri="{FF2B5EF4-FFF2-40B4-BE49-F238E27FC236}">
                <a16:creationId xmlns:a16="http://schemas.microsoft.com/office/drawing/2014/main" id="{AACF4F72-ED66-3E0A-1B7F-CEC80B65E41B}"/>
              </a:ext>
            </a:extLst>
          </p:cNvPr>
          <p:cNvPicPr>
            <a:picLocks noChangeAspect="1"/>
          </p:cNvPicPr>
          <p:nvPr/>
        </p:nvPicPr>
        <p:blipFill>
          <a:blip r:embed="rId3"/>
          <a:stretch>
            <a:fillRect/>
          </a:stretch>
        </p:blipFill>
        <p:spPr>
          <a:xfrm>
            <a:off x="6019800" y="438150"/>
            <a:ext cx="3048000" cy="3505200"/>
          </a:xfrm>
          <a:prstGeom prst="rect">
            <a:avLst/>
          </a:prstGeom>
        </p:spPr>
      </p:pic>
    </p:spTree>
    <p:extLst>
      <p:ext uri="{BB962C8B-B14F-4D97-AF65-F5344CB8AC3E}">
        <p14:creationId xmlns:p14="http://schemas.microsoft.com/office/powerpoint/2010/main" val="52555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bject 30"/>
          <p:cNvSpPr/>
          <p:nvPr/>
        </p:nvSpPr>
        <p:spPr>
          <a:xfrm>
            <a:off x="1565479" y="4443595"/>
            <a:ext cx="325120" cy="321945"/>
          </a:xfrm>
          <a:custGeom>
            <a:avLst/>
            <a:gdLst/>
            <a:ahLst/>
            <a:cxnLst/>
            <a:rect l="l" t="t" r="r" b="b"/>
            <a:pathLst>
              <a:path w="325119" h="321945">
                <a:moveTo>
                  <a:pt x="256546" y="257748"/>
                </a:moveTo>
                <a:lnTo>
                  <a:pt x="68494" y="257748"/>
                </a:lnTo>
                <a:lnTo>
                  <a:pt x="77845" y="265918"/>
                </a:lnTo>
                <a:lnTo>
                  <a:pt x="88127" y="273382"/>
                </a:lnTo>
                <a:lnTo>
                  <a:pt x="99259" y="280091"/>
                </a:lnTo>
                <a:lnTo>
                  <a:pt x="103300" y="282036"/>
                </a:lnTo>
                <a:lnTo>
                  <a:pt x="91111" y="306311"/>
                </a:lnTo>
                <a:lnTo>
                  <a:pt x="102747" y="311672"/>
                </a:lnTo>
                <a:lnTo>
                  <a:pt x="114764" y="316004"/>
                </a:lnTo>
                <a:lnTo>
                  <a:pt x="127067" y="319309"/>
                </a:lnTo>
                <a:lnTo>
                  <a:pt x="139561" y="321588"/>
                </a:lnTo>
                <a:lnTo>
                  <a:pt x="143557" y="294580"/>
                </a:lnTo>
                <a:lnTo>
                  <a:pt x="180214" y="294580"/>
                </a:lnTo>
                <a:lnTo>
                  <a:pt x="181521" y="294456"/>
                </a:lnTo>
                <a:lnTo>
                  <a:pt x="233352" y="294456"/>
                </a:lnTo>
                <a:lnTo>
                  <a:pt x="225734" y="280091"/>
                </a:lnTo>
                <a:lnTo>
                  <a:pt x="236606" y="273597"/>
                </a:lnTo>
                <a:lnTo>
                  <a:pt x="246896" y="266126"/>
                </a:lnTo>
                <a:lnTo>
                  <a:pt x="256546" y="257748"/>
                </a:lnTo>
                <a:close/>
              </a:path>
              <a:path w="325119" h="321945">
                <a:moveTo>
                  <a:pt x="233352" y="294456"/>
                </a:moveTo>
                <a:lnTo>
                  <a:pt x="181521" y="294456"/>
                </a:lnTo>
                <a:lnTo>
                  <a:pt x="190543" y="320791"/>
                </a:lnTo>
                <a:lnTo>
                  <a:pt x="202962" y="318019"/>
                </a:lnTo>
                <a:lnTo>
                  <a:pt x="215107" y="314361"/>
                </a:lnTo>
                <a:lnTo>
                  <a:pt x="226990" y="309817"/>
                </a:lnTo>
                <a:lnTo>
                  <a:pt x="238623" y="304392"/>
                </a:lnTo>
                <a:lnTo>
                  <a:pt x="233352" y="294456"/>
                </a:lnTo>
                <a:close/>
              </a:path>
              <a:path w="325119" h="321945">
                <a:moveTo>
                  <a:pt x="180214" y="294580"/>
                </a:moveTo>
                <a:lnTo>
                  <a:pt x="143557" y="294580"/>
                </a:lnTo>
                <a:lnTo>
                  <a:pt x="156252" y="295707"/>
                </a:lnTo>
                <a:lnTo>
                  <a:pt x="168967" y="295646"/>
                </a:lnTo>
                <a:lnTo>
                  <a:pt x="180214" y="294580"/>
                </a:lnTo>
                <a:close/>
              </a:path>
              <a:path w="325119" h="321945">
                <a:moveTo>
                  <a:pt x="95339" y="183714"/>
                </a:moveTo>
                <a:lnTo>
                  <a:pt x="29249" y="183714"/>
                </a:lnTo>
                <a:lnTo>
                  <a:pt x="32209" y="196216"/>
                </a:lnTo>
                <a:lnTo>
                  <a:pt x="36116" y="208297"/>
                </a:lnTo>
                <a:lnTo>
                  <a:pt x="41096" y="219954"/>
                </a:lnTo>
                <a:lnTo>
                  <a:pt x="18734" y="236583"/>
                </a:lnTo>
                <a:lnTo>
                  <a:pt x="25253" y="247493"/>
                </a:lnTo>
                <a:lnTo>
                  <a:pt x="32500" y="257925"/>
                </a:lnTo>
                <a:lnTo>
                  <a:pt x="40482" y="267847"/>
                </a:lnTo>
                <a:lnTo>
                  <a:pt x="49212" y="277224"/>
                </a:lnTo>
                <a:lnTo>
                  <a:pt x="68494" y="257748"/>
                </a:lnTo>
                <a:lnTo>
                  <a:pt x="256546" y="257748"/>
                </a:lnTo>
                <a:lnTo>
                  <a:pt x="292610" y="257734"/>
                </a:lnTo>
                <a:lnTo>
                  <a:pt x="295316" y="254168"/>
                </a:lnTo>
                <a:lnTo>
                  <a:pt x="302257" y="243520"/>
                </a:lnTo>
                <a:lnTo>
                  <a:pt x="308493" y="232224"/>
                </a:lnTo>
                <a:lnTo>
                  <a:pt x="308605" y="231738"/>
                </a:lnTo>
                <a:lnTo>
                  <a:pt x="161918" y="231738"/>
                </a:lnTo>
                <a:lnTo>
                  <a:pt x="150396" y="230784"/>
                </a:lnTo>
                <a:lnTo>
                  <a:pt x="111091" y="209932"/>
                </a:lnTo>
                <a:lnTo>
                  <a:pt x="97675" y="190178"/>
                </a:lnTo>
                <a:lnTo>
                  <a:pt x="95339" y="183714"/>
                </a:lnTo>
                <a:close/>
              </a:path>
              <a:path w="325119" h="321945">
                <a:moveTo>
                  <a:pt x="292610" y="257734"/>
                </a:moveTo>
                <a:lnTo>
                  <a:pt x="256562" y="257734"/>
                </a:lnTo>
                <a:lnTo>
                  <a:pt x="279322" y="273806"/>
                </a:lnTo>
                <a:lnTo>
                  <a:pt x="287671" y="264241"/>
                </a:lnTo>
                <a:lnTo>
                  <a:pt x="292610" y="257734"/>
                </a:lnTo>
                <a:close/>
              </a:path>
              <a:path w="325119" h="321945">
                <a:moveTo>
                  <a:pt x="299613" y="88829"/>
                </a:moveTo>
                <a:lnTo>
                  <a:pt x="166114" y="88829"/>
                </a:lnTo>
                <a:lnTo>
                  <a:pt x="177934" y="90359"/>
                </a:lnTo>
                <a:lnTo>
                  <a:pt x="189546" y="93967"/>
                </a:lnTo>
                <a:lnTo>
                  <a:pt x="219536" y="118301"/>
                </a:lnTo>
                <a:lnTo>
                  <a:pt x="234034" y="162296"/>
                </a:lnTo>
                <a:lnTo>
                  <a:pt x="232829" y="173980"/>
                </a:lnTo>
                <a:lnTo>
                  <a:pt x="214504" y="207797"/>
                </a:lnTo>
                <a:lnTo>
                  <a:pt x="173361" y="230728"/>
                </a:lnTo>
                <a:lnTo>
                  <a:pt x="161918" y="231738"/>
                </a:lnTo>
                <a:lnTo>
                  <a:pt x="308605" y="231738"/>
                </a:lnTo>
                <a:lnTo>
                  <a:pt x="308659" y="231502"/>
                </a:lnTo>
                <a:lnTo>
                  <a:pt x="284406" y="219744"/>
                </a:lnTo>
                <a:lnTo>
                  <a:pt x="289377" y="207711"/>
                </a:lnTo>
                <a:lnTo>
                  <a:pt x="293165" y="195525"/>
                </a:lnTo>
                <a:lnTo>
                  <a:pt x="295811" y="183253"/>
                </a:lnTo>
                <a:lnTo>
                  <a:pt x="323502" y="182925"/>
                </a:lnTo>
                <a:lnTo>
                  <a:pt x="324849" y="170339"/>
                </a:lnTo>
                <a:lnTo>
                  <a:pt x="325093" y="162296"/>
                </a:lnTo>
                <a:lnTo>
                  <a:pt x="325108" y="155248"/>
                </a:lnTo>
                <a:lnTo>
                  <a:pt x="324584" y="145016"/>
                </a:lnTo>
                <a:lnTo>
                  <a:pt x="323429" y="136695"/>
                </a:lnTo>
                <a:lnTo>
                  <a:pt x="295716" y="136695"/>
                </a:lnTo>
                <a:lnTo>
                  <a:pt x="293003" y="124181"/>
                </a:lnTo>
                <a:lnTo>
                  <a:pt x="289067" y="112089"/>
                </a:lnTo>
                <a:lnTo>
                  <a:pt x="283988" y="100422"/>
                </a:lnTo>
                <a:lnTo>
                  <a:pt x="299613" y="88829"/>
                </a:lnTo>
                <a:close/>
              </a:path>
              <a:path w="325119" h="321945">
                <a:moveTo>
                  <a:pt x="45784" y="47008"/>
                </a:moveTo>
                <a:lnTo>
                  <a:pt x="37275" y="56497"/>
                </a:lnTo>
                <a:lnTo>
                  <a:pt x="29573" y="66655"/>
                </a:lnTo>
                <a:lnTo>
                  <a:pt x="22714" y="77408"/>
                </a:lnTo>
                <a:lnTo>
                  <a:pt x="16432" y="88907"/>
                </a:lnTo>
                <a:lnTo>
                  <a:pt x="41061" y="100650"/>
                </a:lnTo>
                <a:lnTo>
                  <a:pt x="36023" y="112651"/>
                </a:lnTo>
                <a:lnTo>
                  <a:pt x="32057" y="124795"/>
                </a:lnTo>
                <a:lnTo>
                  <a:pt x="29223" y="137020"/>
                </a:lnTo>
                <a:lnTo>
                  <a:pt x="1588" y="137484"/>
                </a:lnTo>
                <a:lnTo>
                  <a:pt x="294" y="150068"/>
                </a:lnTo>
                <a:lnTo>
                  <a:pt x="0" y="162726"/>
                </a:lnTo>
                <a:lnTo>
                  <a:pt x="668" y="175388"/>
                </a:lnTo>
                <a:lnTo>
                  <a:pt x="2264" y="187982"/>
                </a:lnTo>
                <a:lnTo>
                  <a:pt x="29249" y="183714"/>
                </a:lnTo>
                <a:lnTo>
                  <a:pt x="95339" y="183714"/>
                </a:lnTo>
                <a:lnTo>
                  <a:pt x="93630" y="178984"/>
                </a:lnTo>
                <a:lnTo>
                  <a:pt x="91485" y="167255"/>
                </a:lnTo>
                <a:lnTo>
                  <a:pt x="91332" y="155248"/>
                </a:lnTo>
                <a:lnTo>
                  <a:pt x="93265" y="143221"/>
                </a:lnTo>
                <a:lnTo>
                  <a:pt x="121477" y="102329"/>
                </a:lnTo>
                <a:lnTo>
                  <a:pt x="166114" y="88829"/>
                </a:lnTo>
                <a:lnTo>
                  <a:pt x="299613" y="88829"/>
                </a:lnTo>
                <a:lnTo>
                  <a:pt x="306357" y="83826"/>
                </a:lnTo>
                <a:lnTo>
                  <a:pt x="299862" y="72796"/>
                </a:lnTo>
                <a:lnTo>
                  <a:pt x="293064" y="63068"/>
                </a:lnTo>
                <a:lnTo>
                  <a:pt x="68525" y="63068"/>
                </a:lnTo>
                <a:lnTo>
                  <a:pt x="45784" y="47008"/>
                </a:lnTo>
                <a:close/>
              </a:path>
              <a:path w="325119" h="321945">
                <a:moveTo>
                  <a:pt x="322836" y="132426"/>
                </a:moveTo>
                <a:lnTo>
                  <a:pt x="295716" y="136695"/>
                </a:lnTo>
                <a:lnTo>
                  <a:pt x="323429" y="136695"/>
                </a:lnTo>
                <a:lnTo>
                  <a:pt x="322836" y="132426"/>
                </a:lnTo>
                <a:close/>
              </a:path>
              <a:path w="325119" h="321945">
                <a:moveTo>
                  <a:pt x="134548" y="0"/>
                </a:moveTo>
                <a:lnTo>
                  <a:pt x="122058" y="2778"/>
                </a:lnTo>
                <a:lnTo>
                  <a:pt x="109795" y="6440"/>
                </a:lnTo>
                <a:lnTo>
                  <a:pt x="97889" y="10984"/>
                </a:lnTo>
                <a:lnTo>
                  <a:pt x="86470" y="16408"/>
                </a:lnTo>
                <a:lnTo>
                  <a:pt x="99357" y="40712"/>
                </a:lnTo>
                <a:lnTo>
                  <a:pt x="88428" y="47200"/>
                </a:lnTo>
                <a:lnTo>
                  <a:pt x="78158" y="54673"/>
                </a:lnTo>
                <a:lnTo>
                  <a:pt x="68525" y="63068"/>
                </a:lnTo>
                <a:lnTo>
                  <a:pt x="293064" y="63068"/>
                </a:lnTo>
                <a:lnTo>
                  <a:pt x="256596" y="63042"/>
                </a:lnTo>
                <a:lnTo>
                  <a:pt x="247244" y="54627"/>
                </a:lnTo>
                <a:lnTo>
                  <a:pt x="236960" y="47129"/>
                </a:lnTo>
                <a:lnTo>
                  <a:pt x="225848" y="40614"/>
                </a:lnTo>
                <a:lnTo>
                  <a:pt x="221791" y="38767"/>
                </a:lnTo>
                <a:lnTo>
                  <a:pt x="227933" y="26329"/>
                </a:lnTo>
                <a:lnTo>
                  <a:pt x="143606" y="26329"/>
                </a:lnTo>
                <a:lnTo>
                  <a:pt x="134548" y="0"/>
                </a:lnTo>
                <a:close/>
              </a:path>
              <a:path w="325119" h="321945">
                <a:moveTo>
                  <a:pt x="275669" y="43348"/>
                </a:moveTo>
                <a:lnTo>
                  <a:pt x="256596" y="63042"/>
                </a:lnTo>
                <a:lnTo>
                  <a:pt x="293046" y="63042"/>
                </a:lnTo>
                <a:lnTo>
                  <a:pt x="292613" y="62422"/>
                </a:lnTo>
                <a:lnTo>
                  <a:pt x="284563" y="52630"/>
                </a:lnTo>
                <a:lnTo>
                  <a:pt x="275669" y="43348"/>
                </a:lnTo>
                <a:close/>
              </a:path>
              <a:path w="325119" h="321945">
                <a:moveTo>
                  <a:pt x="168868" y="25065"/>
                </a:moveTo>
                <a:lnTo>
                  <a:pt x="156152" y="25139"/>
                </a:lnTo>
                <a:lnTo>
                  <a:pt x="143606" y="26329"/>
                </a:lnTo>
                <a:lnTo>
                  <a:pt x="227933" y="26329"/>
                </a:lnTo>
                <a:lnTo>
                  <a:pt x="228018" y="26157"/>
                </a:lnTo>
                <a:lnTo>
                  <a:pt x="181582" y="26157"/>
                </a:lnTo>
                <a:lnTo>
                  <a:pt x="168868" y="25065"/>
                </a:lnTo>
                <a:close/>
              </a:path>
              <a:path w="325119" h="321945">
                <a:moveTo>
                  <a:pt x="197919" y="1455"/>
                </a:moveTo>
                <a:lnTo>
                  <a:pt x="181582" y="26157"/>
                </a:lnTo>
                <a:lnTo>
                  <a:pt x="228018" y="26157"/>
                </a:lnTo>
                <a:lnTo>
                  <a:pt x="233977" y="14090"/>
                </a:lnTo>
                <a:lnTo>
                  <a:pt x="222261" y="8943"/>
                </a:lnTo>
                <a:lnTo>
                  <a:pt x="210222" y="4719"/>
                </a:lnTo>
                <a:lnTo>
                  <a:pt x="197919" y="1455"/>
                </a:lnTo>
                <a:close/>
              </a:path>
            </a:pathLst>
          </a:custGeom>
          <a:solidFill>
            <a:srgbClr val="FF7978"/>
          </a:solidFill>
        </p:spPr>
        <p:txBody>
          <a:bodyPr wrap="square" lIns="0" tIns="0" rIns="0" bIns="0" rtlCol="0"/>
          <a:lstStyle/>
          <a:p>
            <a:endParaRPr/>
          </a:p>
        </p:txBody>
      </p:sp>
      <p:sp>
        <p:nvSpPr>
          <p:cNvPr id="32" name="object 32"/>
          <p:cNvSpPr/>
          <p:nvPr/>
        </p:nvSpPr>
        <p:spPr>
          <a:xfrm>
            <a:off x="8451642" y="203072"/>
            <a:ext cx="184150" cy="183515"/>
          </a:xfrm>
          <a:custGeom>
            <a:avLst/>
            <a:gdLst/>
            <a:ahLst/>
            <a:cxnLst/>
            <a:rect l="l" t="t" r="r" b="b"/>
            <a:pathLst>
              <a:path w="184150" h="183515">
                <a:moveTo>
                  <a:pt x="141930" y="149860"/>
                </a:moveTo>
                <a:lnTo>
                  <a:pt x="42245" y="149860"/>
                </a:lnTo>
                <a:lnTo>
                  <a:pt x="48341" y="155066"/>
                </a:lnTo>
                <a:lnTo>
                  <a:pt x="55199" y="159257"/>
                </a:lnTo>
                <a:lnTo>
                  <a:pt x="62692" y="162432"/>
                </a:lnTo>
                <a:lnTo>
                  <a:pt x="56723" y="176656"/>
                </a:lnTo>
                <a:lnTo>
                  <a:pt x="68753" y="180588"/>
                </a:lnTo>
                <a:lnTo>
                  <a:pt x="81268" y="182994"/>
                </a:lnTo>
                <a:lnTo>
                  <a:pt x="85044" y="183261"/>
                </a:lnTo>
                <a:lnTo>
                  <a:pt x="86187" y="168021"/>
                </a:lnTo>
                <a:lnTo>
                  <a:pt x="99776" y="168021"/>
                </a:lnTo>
                <a:lnTo>
                  <a:pt x="102443" y="167766"/>
                </a:lnTo>
                <a:lnTo>
                  <a:pt x="110063" y="165862"/>
                </a:lnTo>
                <a:lnTo>
                  <a:pt x="135322" y="165862"/>
                </a:lnTo>
                <a:lnTo>
                  <a:pt x="132161" y="156590"/>
                </a:lnTo>
                <a:lnTo>
                  <a:pt x="139019" y="152400"/>
                </a:lnTo>
                <a:lnTo>
                  <a:pt x="141930" y="149860"/>
                </a:lnTo>
                <a:close/>
              </a:path>
              <a:path w="184150" h="183515">
                <a:moveTo>
                  <a:pt x="135322" y="165862"/>
                </a:moveTo>
                <a:lnTo>
                  <a:pt x="110063" y="165862"/>
                </a:lnTo>
                <a:lnTo>
                  <a:pt x="113619" y="180848"/>
                </a:lnTo>
                <a:lnTo>
                  <a:pt x="125768" y="177061"/>
                </a:lnTo>
                <a:lnTo>
                  <a:pt x="137281" y="171604"/>
                </a:lnTo>
                <a:lnTo>
                  <a:pt x="135322" y="165862"/>
                </a:lnTo>
                <a:close/>
              </a:path>
              <a:path w="184150" h="183515">
                <a:moveTo>
                  <a:pt x="99776" y="168021"/>
                </a:moveTo>
                <a:lnTo>
                  <a:pt x="86187" y="168021"/>
                </a:lnTo>
                <a:lnTo>
                  <a:pt x="94442" y="168528"/>
                </a:lnTo>
                <a:lnTo>
                  <a:pt x="99776" y="168021"/>
                </a:lnTo>
                <a:close/>
              </a:path>
              <a:path w="184150" h="183515">
                <a:moveTo>
                  <a:pt x="56725" y="109727"/>
                </a:moveTo>
                <a:lnTo>
                  <a:pt x="17353" y="109727"/>
                </a:lnTo>
                <a:lnTo>
                  <a:pt x="19385" y="117601"/>
                </a:lnTo>
                <a:lnTo>
                  <a:pt x="22560" y="125094"/>
                </a:lnTo>
                <a:lnTo>
                  <a:pt x="26624" y="131825"/>
                </a:lnTo>
                <a:lnTo>
                  <a:pt x="13416" y="139953"/>
                </a:lnTo>
                <a:lnTo>
                  <a:pt x="20903" y="150193"/>
                </a:lnTo>
                <a:lnTo>
                  <a:pt x="29639" y="159461"/>
                </a:lnTo>
                <a:lnTo>
                  <a:pt x="42245" y="149860"/>
                </a:lnTo>
                <a:lnTo>
                  <a:pt x="141930" y="149860"/>
                </a:lnTo>
                <a:lnTo>
                  <a:pt x="144988" y="147192"/>
                </a:lnTo>
                <a:lnTo>
                  <a:pt x="150195" y="141097"/>
                </a:lnTo>
                <a:lnTo>
                  <a:pt x="169422" y="141097"/>
                </a:lnTo>
                <a:lnTo>
                  <a:pt x="169605" y="140844"/>
                </a:lnTo>
                <a:lnTo>
                  <a:pt x="174685" y="131347"/>
                </a:lnTo>
                <a:lnTo>
                  <a:pt x="99760" y="131347"/>
                </a:lnTo>
                <a:lnTo>
                  <a:pt x="82711" y="128848"/>
                </a:lnTo>
                <a:lnTo>
                  <a:pt x="69272" y="123085"/>
                </a:lnTo>
                <a:lnTo>
                  <a:pt x="59532" y="114664"/>
                </a:lnTo>
                <a:lnTo>
                  <a:pt x="56725" y="109727"/>
                </a:lnTo>
                <a:close/>
              </a:path>
              <a:path w="184150" h="183515">
                <a:moveTo>
                  <a:pt x="169422" y="141097"/>
                </a:moveTo>
                <a:lnTo>
                  <a:pt x="150195" y="141097"/>
                </a:lnTo>
                <a:lnTo>
                  <a:pt x="162133" y="151129"/>
                </a:lnTo>
                <a:lnTo>
                  <a:pt x="169422" y="141097"/>
                </a:lnTo>
                <a:close/>
              </a:path>
              <a:path w="184150" h="183515">
                <a:moveTo>
                  <a:pt x="157062" y="51787"/>
                </a:moveTo>
                <a:lnTo>
                  <a:pt x="85527" y="51787"/>
                </a:lnTo>
                <a:lnTo>
                  <a:pt x="102151" y="54449"/>
                </a:lnTo>
                <a:lnTo>
                  <a:pt x="115278" y="60489"/>
                </a:lnTo>
                <a:lnTo>
                  <a:pt x="124770" y="69239"/>
                </a:lnTo>
                <a:lnTo>
                  <a:pt x="130485" y="80027"/>
                </a:lnTo>
                <a:lnTo>
                  <a:pt x="132285" y="92183"/>
                </a:lnTo>
                <a:lnTo>
                  <a:pt x="128978" y="106527"/>
                </a:lnTo>
                <a:lnTo>
                  <a:pt x="121941" y="118180"/>
                </a:lnTo>
                <a:lnTo>
                  <a:pt x="111945" y="126626"/>
                </a:lnTo>
                <a:lnTo>
                  <a:pt x="99760" y="131347"/>
                </a:lnTo>
                <a:lnTo>
                  <a:pt x="174685" y="131347"/>
                </a:lnTo>
                <a:lnTo>
                  <a:pt x="175605" y="129627"/>
                </a:lnTo>
                <a:lnTo>
                  <a:pt x="162641" y="120650"/>
                </a:lnTo>
                <a:lnTo>
                  <a:pt x="165689" y="113537"/>
                </a:lnTo>
                <a:lnTo>
                  <a:pt x="167594" y="105663"/>
                </a:lnTo>
                <a:lnTo>
                  <a:pt x="168038" y="98551"/>
                </a:lnTo>
                <a:lnTo>
                  <a:pt x="168102" y="97281"/>
                </a:lnTo>
                <a:lnTo>
                  <a:pt x="183597" y="97281"/>
                </a:lnTo>
                <a:lnTo>
                  <a:pt x="183610" y="85820"/>
                </a:lnTo>
                <a:lnTo>
                  <a:pt x="181964" y="73532"/>
                </a:lnTo>
                <a:lnTo>
                  <a:pt x="166197" y="73532"/>
                </a:lnTo>
                <a:lnTo>
                  <a:pt x="164292" y="65786"/>
                </a:lnTo>
                <a:lnTo>
                  <a:pt x="160990" y="58292"/>
                </a:lnTo>
                <a:lnTo>
                  <a:pt x="157062" y="51787"/>
                </a:lnTo>
                <a:close/>
              </a:path>
              <a:path w="184150" h="183515">
                <a:moveTo>
                  <a:pt x="208" y="84709"/>
                </a:moveTo>
                <a:lnTo>
                  <a:pt x="73" y="92183"/>
                </a:lnTo>
                <a:lnTo>
                  <a:pt x="0" y="97536"/>
                </a:lnTo>
                <a:lnTo>
                  <a:pt x="1591" y="109924"/>
                </a:lnTo>
                <a:lnTo>
                  <a:pt x="17353" y="109727"/>
                </a:lnTo>
                <a:lnTo>
                  <a:pt x="56725" y="109727"/>
                </a:lnTo>
                <a:lnTo>
                  <a:pt x="53578" y="104194"/>
                </a:lnTo>
                <a:lnTo>
                  <a:pt x="51498" y="92283"/>
                </a:lnTo>
                <a:lnTo>
                  <a:pt x="51643" y="88518"/>
                </a:lnTo>
                <a:lnTo>
                  <a:pt x="52282" y="85978"/>
                </a:lnTo>
                <a:lnTo>
                  <a:pt x="15575" y="85978"/>
                </a:lnTo>
                <a:lnTo>
                  <a:pt x="208" y="84709"/>
                </a:lnTo>
                <a:close/>
              </a:path>
              <a:path w="184150" h="183515">
                <a:moveTo>
                  <a:pt x="183597" y="97281"/>
                </a:moveTo>
                <a:lnTo>
                  <a:pt x="168102" y="97281"/>
                </a:lnTo>
                <a:lnTo>
                  <a:pt x="183596" y="98551"/>
                </a:lnTo>
                <a:lnTo>
                  <a:pt x="183597" y="97281"/>
                </a:lnTo>
                <a:close/>
              </a:path>
              <a:path w="184150" h="183515">
                <a:moveTo>
                  <a:pt x="21671" y="32130"/>
                </a:moveTo>
                <a:lnTo>
                  <a:pt x="14204" y="42451"/>
                </a:lnTo>
                <a:lnTo>
                  <a:pt x="8060" y="53581"/>
                </a:lnTo>
                <a:lnTo>
                  <a:pt x="21036" y="62611"/>
                </a:lnTo>
                <a:lnTo>
                  <a:pt x="18115" y="69723"/>
                </a:lnTo>
                <a:lnTo>
                  <a:pt x="16210" y="77597"/>
                </a:lnTo>
                <a:lnTo>
                  <a:pt x="15553" y="84709"/>
                </a:lnTo>
                <a:lnTo>
                  <a:pt x="15575" y="85978"/>
                </a:lnTo>
                <a:lnTo>
                  <a:pt x="52282" y="85978"/>
                </a:lnTo>
                <a:lnTo>
                  <a:pt x="54994" y="75203"/>
                </a:lnTo>
                <a:lnTo>
                  <a:pt x="62345" y="64126"/>
                </a:lnTo>
                <a:lnTo>
                  <a:pt x="72816" y="56062"/>
                </a:lnTo>
                <a:lnTo>
                  <a:pt x="85527" y="51787"/>
                </a:lnTo>
                <a:lnTo>
                  <a:pt x="157062" y="51787"/>
                </a:lnTo>
                <a:lnTo>
                  <a:pt x="156926" y="51562"/>
                </a:lnTo>
                <a:lnTo>
                  <a:pt x="170134" y="43434"/>
                </a:lnTo>
                <a:lnTo>
                  <a:pt x="169218" y="42163"/>
                </a:lnTo>
                <a:lnTo>
                  <a:pt x="33609" y="42163"/>
                </a:lnTo>
                <a:lnTo>
                  <a:pt x="21671" y="32130"/>
                </a:lnTo>
                <a:close/>
              </a:path>
              <a:path w="184150" h="183515">
                <a:moveTo>
                  <a:pt x="181931" y="73285"/>
                </a:moveTo>
                <a:lnTo>
                  <a:pt x="166197" y="73532"/>
                </a:lnTo>
                <a:lnTo>
                  <a:pt x="181964" y="73532"/>
                </a:lnTo>
                <a:lnTo>
                  <a:pt x="181931" y="73285"/>
                </a:lnTo>
                <a:close/>
              </a:path>
              <a:path w="184150" h="183515">
                <a:moveTo>
                  <a:pt x="70185" y="2412"/>
                </a:moveTo>
                <a:lnTo>
                  <a:pt x="58076" y="6282"/>
                </a:lnTo>
                <a:lnTo>
                  <a:pt x="46558" y="11727"/>
                </a:lnTo>
                <a:lnTo>
                  <a:pt x="51643" y="26669"/>
                </a:lnTo>
                <a:lnTo>
                  <a:pt x="44912" y="30987"/>
                </a:lnTo>
                <a:lnTo>
                  <a:pt x="38816" y="36067"/>
                </a:lnTo>
                <a:lnTo>
                  <a:pt x="33609" y="42163"/>
                </a:lnTo>
                <a:lnTo>
                  <a:pt x="169218" y="42163"/>
                </a:lnTo>
                <a:lnTo>
                  <a:pt x="162901" y="33400"/>
                </a:lnTo>
                <a:lnTo>
                  <a:pt x="141432" y="33400"/>
                </a:lnTo>
                <a:lnTo>
                  <a:pt x="135336" y="28321"/>
                </a:lnTo>
                <a:lnTo>
                  <a:pt x="128351" y="24129"/>
                </a:lnTo>
                <a:lnTo>
                  <a:pt x="120858" y="20954"/>
                </a:lnTo>
                <a:lnTo>
                  <a:pt x="122337" y="17399"/>
                </a:lnTo>
                <a:lnTo>
                  <a:pt x="73741" y="17399"/>
                </a:lnTo>
                <a:lnTo>
                  <a:pt x="70185" y="2412"/>
                </a:lnTo>
                <a:close/>
              </a:path>
              <a:path w="184150" h="183515">
                <a:moveTo>
                  <a:pt x="153944" y="23802"/>
                </a:moveTo>
                <a:lnTo>
                  <a:pt x="141432" y="33400"/>
                </a:lnTo>
                <a:lnTo>
                  <a:pt x="162901" y="33400"/>
                </a:lnTo>
                <a:lnTo>
                  <a:pt x="162634" y="33031"/>
                </a:lnTo>
                <a:lnTo>
                  <a:pt x="153944" y="23802"/>
                </a:lnTo>
                <a:close/>
              </a:path>
              <a:path w="184150" h="183515">
                <a:moveTo>
                  <a:pt x="89489" y="14859"/>
                </a:moveTo>
                <a:lnTo>
                  <a:pt x="81361" y="15493"/>
                </a:lnTo>
                <a:lnTo>
                  <a:pt x="73741" y="17399"/>
                </a:lnTo>
                <a:lnTo>
                  <a:pt x="122337" y="17399"/>
                </a:lnTo>
                <a:lnTo>
                  <a:pt x="123182" y="15366"/>
                </a:lnTo>
                <a:lnTo>
                  <a:pt x="97744" y="15366"/>
                </a:lnTo>
                <a:lnTo>
                  <a:pt x="89489" y="14859"/>
                </a:lnTo>
                <a:close/>
              </a:path>
              <a:path w="184150" h="183515">
                <a:moveTo>
                  <a:pt x="98760" y="0"/>
                </a:moveTo>
                <a:lnTo>
                  <a:pt x="97744" y="15366"/>
                </a:lnTo>
                <a:lnTo>
                  <a:pt x="123182" y="15366"/>
                </a:lnTo>
                <a:lnTo>
                  <a:pt x="126827" y="6603"/>
                </a:lnTo>
                <a:lnTo>
                  <a:pt x="114792" y="2688"/>
                </a:lnTo>
                <a:lnTo>
                  <a:pt x="102205" y="430"/>
                </a:lnTo>
                <a:lnTo>
                  <a:pt x="98760" y="0"/>
                </a:lnTo>
                <a:close/>
              </a:path>
            </a:pathLst>
          </a:custGeom>
          <a:solidFill>
            <a:srgbClr val="FCFCFC"/>
          </a:solidFill>
        </p:spPr>
        <p:txBody>
          <a:bodyPr wrap="square" lIns="0" tIns="0" rIns="0" bIns="0" rtlCol="0"/>
          <a:lstStyle/>
          <a:p>
            <a:endParaRPr/>
          </a:p>
        </p:txBody>
      </p:sp>
      <p:sp>
        <p:nvSpPr>
          <p:cNvPr id="35" name="object 35"/>
          <p:cNvSpPr/>
          <p:nvPr/>
        </p:nvSpPr>
        <p:spPr>
          <a:xfrm>
            <a:off x="1136144" y="4356918"/>
            <a:ext cx="3291204" cy="817244"/>
          </a:xfrm>
          <a:custGeom>
            <a:avLst/>
            <a:gdLst/>
            <a:ahLst/>
            <a:cxnLst/>
            <a:rect l="l" t="t" r="r" b="b"/>
            <a:pathLst>
              <a:path w="3291204" h="817245">
                <a:moveTo>
                  <a:pt x="3154479" y="0"/>
                </a:moveTo>
                <a:lnTo>
                  <a:pt x="133699" y="22"/>
                </a:lnTo>
                <a:lnTo>
                  <a:pt x="91347" y="7553"/>
                </a:lnTo>
                <a:lnTo>
                  <a:pt x="54628" y="27107"/>
                </a:lnTo>
                <a:lnTo>
                  <a:pt x="25714" y="56514"/>
                </a:lnTo>
                <a:lnTo>
                  <a:pt x="6773" y="93605"/>
                </a:lnTo>
                <a:lnTo>
                  <a:pt x="112" y="133669"/>
                </a:lnTo>
                <a:lnTo>
                  <a:pt x="0" y="683523"/>
                </a:lnTo>
                <a:lnTo>
                  <a:pt x="1040" y="698132"/>
                </a:lnTo>
                <a:lnTo>
                  <a:pt x="12820" y="738848"/>
                </a:lnTo>
                <a:lnTo>
                  <a:pt x="35900" y="773206"/>
                </a:lnTo>
                <a:lnTo>
                  <a:pt x="68109" y="799037"/>
                </a:lnTo>
                <a:lnTo>
                  <a:pt x="107278" y="814171"/>
                </a:lnTo>
                <a:lnTo>
                  <a:pt x="136185" y="817245"/>
                </a:lnTo>
                <a:lnTo>
                  <a:pt x="3157020" y="817221"/>
                </a:lnTo>
                <a:lnTo>
                  <a:pt x="3199397" y="809678"/>
                </a:lnTo>
                <a:lnTo>
                  <a:pt x="3236120" y="790120"/>
                </a:lnTo>
                <a:lnTo>
                  <a:pt x="3265029" y="760714"/>
                </a:lnTo>
                <a:lnTo>
                  <a:pt x="3283960" y="723630"/>
                </a:lnTo>
                <a:lnTo>
                  <a:pt x="3290750" y="681037"/>
                </a:lnTo>
                <a:lnTo>
                  <a:pt x="3290727" y="133669"/>
                </a:lnTo>
                <a:lnTo>
                  <a:pt x="3283186" y="91332"/>
                </a:lnTo>
                <a:lnTo>
                  <a:pt x="3263629" y="54627"/>
                </a:lnTo>
                <a:lnTo>
                  <a:pt x="3234217" y="25725"/>
                </a:lnTo>
                <a:lnTo>
                  <a:pt x="3197113" y="6792"/>
                </a:lnTo>
                <a:lnTo>
                  <a:pt x="3154479" y="0"/>
                </a:lnTo>
                <a:close/>
              </a:path>
            </a:pathLst>
          </a:custGeom>
          <a:solidFill>
            <a:srgbClr val="FCFCFC"/>
          </a:solidFill>
        </p:spPr>
        <p:txBody>
          <a:bodyPr wrap="square" lIns="0" tIns="0" rIns="0" bIns="0" rtlCol="0"/>
          <a:lstStyle/>
          <a:p>
            <a:endParaRPr/>
          </a:p>
        </p:txBody>
      </p:sp>
      <p:sp>
        <p:nvSpPr>
          <p:cNvPr id="36" name="object 36"/>
          <p:cNvSpPr/>
          <p:nvPr/>
        </p:nvSpPr>
        <p:spPr>
          <a:xfrm>
            <a:off x="659473" y="4326256"/>
            <a:ext cx="3291204" cy="817244"/>
          </a:xfrm>
          <a:custGeom>
            <a:avLst/>
            <a:gdLst/>
            <a:ahLst/>
            <a:cxnLst/>
            <a:rect l="l" t="t" r="r" b="b"/>
            <a:pathLst>
              <a:path w="3291204" h="817245">
                <a:moveTo>
                  <a:pt x="0" y="136207"/>
                </a:moveTo>
                <a:lnTo>
                  <a:pt x="6795" y="93605"/>
                </a:lnTo>
                <a:lnTo>
                  <a:pt x="25736" y="56514"/>
                </a:lnTo>
                <a:lnTo>
                  <a:pt x="54651" y="27107"/>
                </a:lnTo>
                <a:lnTo>
                  <a:pt x="91369" y="7553"/>
                </a:lnTo>
                <a:lnTo>
                  <a:pt x="133721" y="22"/>
                </a:lnTo>
                <a:lnTo>
                  <a:pt x="3154502" y="0"/>
                </a:lnTo>
                <a:lnTo>
                  <a:pt x="3169194" y="781"/>
                </a:lnTo>
                <a:lnTo>
                  <a:pt x="3210224" y="11861"/>
                </a:lnTo>
                <a:lnTo>
                  <a:pt x="3245005" y="34358"/>
                </a:lnTo>
                <a:lnTo>
                  <a:pt x="3271372" y="66102"/>
                </a:lnTo>
                <a:lnTo>
                  <a:pt x="3287164" y="104926"/>
                </a:lnTo>
                <a:lnTo>
                  <a:pt x="3290773" y="681037"/>
                </a:lnTo>
                <a:lnTo>
                  <a:pt x="3289991" y="695713"/>
                </a:lnTo>
                <a:lnTo>
                  <a:pt x="3278914" y="736711"/>
                </a:lnTo>
                <a:lnTo>
                  <a:pt x="3256417" y="771476"/>
                </a:lnTo>
                <a:lnTo>
                  <a:pt x="3224663" y="797840"/>
                </a:lnTo>
                <a:lnTo>
                  <a:pt x="3185815" y="813635"/>
                </a:lnTo>
                <a:lnTo>
                  <a:pt x="136207" y="817245"/>
                </a:lnTo>
                <a:lnTo>
                  <a:pt x="121528" y="816463"/>
                </a:lnTo>
                <a:lnTo>
                  <a:pt x="80522" y="805377"/>
                </a:lnTo>
                <a:lnTo>
                  <a:pt x="45751" y="782871"/>
                </a:lnTo>
                <a:lnTo>
                  <a:pt x="19387" y="751114"/>
                </a:lnTo>
                <a:lnTo>
                  <a:pt x="3599" y="712276"/>
                </a:lnTo>
                <a:lnTo>
                  <a:pt x="0" y="136207"/>
                </a:lnTo>
                <a:close/>
              </a:path>
            </a:pathLst>
          </a:custGeom>
          <a:ln w="9525">
            <a:solidFill>
              <a:srgbClr val="394F85"/>
            </a:solidFill>
          </a:ln>
        </p:spPr>
        <p:txBody>
          <a:bodyPr wrap="square" lIns="0" tIns="0" rIns="0" bIns="0" rtlCol="0"/>
          <a:lstStyle/>
          <a:p>
            <a:endParaRPr/>
          </a:p>
        </p:txBody>
      </p:sp>
      <p:sp>
        <p:nvSpPr>
          <p:cNvPr id="37" name="object 37"/>
          <p:cNvSpPr txBox="1"/>
          <p:nvPr/>
        </p:nvSpPr>
        <p:spPr>
          <a:xfrm>
            <a:off x="846989" y="4370720"/>
            <a:ext cx="3018155" cy="640080"/>
          </a:xfrm>
          <a:prstGeom prst="rect">
            <a:avLst/>
          </a:prstGeom>
        </p:spPr>
        <p:txBody>
          <a:bodyPr vert="horz" wrap="square" lIns="0" tIns="0" rIns="0" bIns="0" rtlCol="0">
            <a:spAutoFit/>
          </a:bodyPr>
          <a:lstStyle/>
          <a:p>
            <a:pPr marL="12700" marR="5080">
              <a:lnSpc>
                <a:spcPct val="100000"/>
              </a:lnSpc>
            </a:pPr>
            <a:r>
              <a:rPr sz="1050" dirty="0">
                <a:latin typeface="Arial"/>
                <a:cs typeface="Arial"/>
              </a:rPr>
              <a:t>The</a:t>
            </a:r>
            <a:r>
              <a:rPr sz="1050" spc="-20" dirty="0">
                <a:latin typeface="Arial"/>
                <a:cs typeface="Arial"/>
              </a:rPr>
              <a:t> </a:t>
            </a:r>
            <a:r>
              <a:rPr sz="1050" dirty="0">
                <a:latin typeface="Arial"/>
                <a:cs typeface="Arial"/>
              </a:rPr>
              <a:t>bar</a:t>
            </a:r>
            <a:r>
              <a:rPr sz="1050" spc="-10" dirty="0">
                <a:latin typeface="Arial"/>
                <a:cs typeface="Arial"/>
              </a:rPr>
              <a:t> </a:t>
            </a:r>
            <a:r>
              <a:rPr sz="1050" dirty="0">
                <a:latin typeface="Arial"/>
                <a:cs typeface="Arial"/>
              </a:rPr>
              <a:t>chart</a:t>
            </a:r>
            <a:r>
              <a:rPr sz="1050" spc="-15" dirty="0">
                <a:latin typeface="Arial"/>
                <a:cs typeface="Arial"/>
              </a:rPr>
              <a:t> </a:t>
            </a:r>
            <a:r>
              <a:rPr sz="1050" dirty="0">
                <a:latin typeface="Arial"/>
                <a:cs typeface="Arial"/>
              </a:rPr>
              <a:t>sho</a:t>
            </a:r>
            <a:r>
              <a:rPr sz="1050" spc="-5" dirty="0">
                <a:latin typeface="Arial"/>
                <a:cs typeface="Arial"/>
              </a:rPr>
              <a:t>w</a:t>
            </a:r>
            <a:r>
              <a:rPr sz="1050" dirty="0">
                <a:latin typeface="Arial"/>
                <a:cs typeface="Arial"/>
              </a:rPr>
              <a:t>s</a:t>
            </a:r>
            <a:r>
              <a:rPr sz="1050" spc="-5" dirty="0">
                <a:latin typeface="Arial"/>
                <a:cs typeface="Arial"/>
              </a:rPr>
              <a:t> </a:t>
            </a:r>
            <a:r>
              <a:rPr sz="1050" spc="-10" dirty="0">
                <a:latin typeface="Arial"/>
                <a:cs typeface="Arial"/>
              </a:rPr>
              <a:t>t</a:t>
            </a:r>
            <a:r>
              <a:rPr sz="1050" dirty="0">
                <a:latin typeface="Arial"/>
                <a:cs typeface="Arial"/>
              </a:rPr>
              <a:t>he</a:t>
            </a:r>
            <a:r>
              <a:rPr sz="1050" spc="-5" dirty="0">
                <a:latin typeface="Arial"/>
                <a:cs typeface="Arial"/>
              </a:rPr>
              <a:t> </a:t>
            </a:r>
            <a:r>
              <a:rPr sz="1050" dirty="0">
                <a:latin typeface="Arial"/>
                <a:cs typeface="Arial"/>
              </a:rPr>
              <a:t>best</a:t>
            </a:r>
            <a:r>
              <a:rPr sz="1050" spc="-25" dirty="0">
                <a:latin typeface="Arial"/>
                <a:cs typeface="Arial"/>
              </a:rPr>
              <a:t> </a:t>
            </a:r>
            <a:r>
              <a:rPr sz="1050" dirty="0">
                <a:latin typeface="Arial"/>
                <a:cs typeface="Arial"/>
              </a:rPr>
              <a:t>se</a:t>
            </a:r>
            <a:r>
              <a:rPr sz="1050" spc="5" dirty="0">
                <a:latin typeface="Arial"/>
                <a:cs typeface="Arial"/>
              </a:rPr>
              <a:t>l</a:t>
            </a:r>
            <a:r>
              <a:rPr sz="1050" dirty="0">
                <a:latin typeface="Arial"/>
                <a:cs typeface="Arial"/>
              </a:rPr>
              <a:t>ler</a:t>
            </a:r>
            <a:r>
              <a:rPr sz="1050" spc="-10" dirty="0">
                <a:latin typeface="Arial"/>
                <a:cs typeface="Arial"/>
              </a:rPr>
              <a:t> </a:t>
            </a:r>
            <a:r>
              <a:rPr sz="1050" dirty="0">
                <a:latin typeface="Arial"/>
                <a:cs typeface="Arial"/>
              </a:rPr>
              <a:t>produc</a:t>
            </a:r>
            <a:r>
              <a:rPr sz="1050" spc="-10" dirty="0">
                <a:latin typeface="Arial"/>
                <a:cs typeface="Arial"/>
              </a:rPr>
              <a:t>t</a:t>
            </a:r>
            <a:r>
              <a:rPr sz="1050" dirty="0">
                <a:latin typeface="Arial"/>
                <a:cs typeface="Arial"/>
              </a:rPr>
              <a:t>s</a:t>
            </a:r>
            <a:r>
              <a:rPr sz="1050" spc="-20" dirty="0">
                <a:latin typeface="Arial"/>
                <a:cs typeface="Arial"/>
              </a:rPr>
              <a:t> </a:t>
            </a:r>
            <a:r>
              <a:rPr sz="1050" dirty="0">
                <a:latin typeface="Arial"/>
                <a:cs typeface="Arial"/>
              </a:rPr>
              <a:t>co</a:t>
            </a:r>
            <a:r>
              <a:rPr sz="1050" spc="5" dirty="0">
                <a:latin typeface="Arial"/>
                <a:cs typeface="Arial"/>
              </a:rPr>
              <a:t>m</a:t>
            </a:r>
            <a:r>
              <a:rPr sz="1050" dirty="0">
                <a:latin typeface="Arial"/>
                <a:cs typeface="Arial"/>
              </a:rPr>
              <a:t>e </a:t>
            </a:r>
            <a:r>
              <a:rPr sz="1050" spc="5" dirty="0">
                <a:latin typeface="Arial"/>
                <a:cs typeface="Arial"/>
              </a:rPr>
              <a:t>f</a:t>
            </a:r>
            <a:r>
              <a:rPr sz="1050" spc="-5" dirty="0">
                <a:latin typeface="Arial"/>
                <a:cs typeface="Arial"/>
              </a:rPr>
              <a:t>r</a:t>
            </a:r>
            <a:r>
              <a:rPr sz="1050" dirty="0">
                <a:latin typeface="Arial"/>
                <a:cs typeface="Arial"/>
              </a:rPr>
              <a:t>om</a:t>
            </a:r>
            <a:r>
              <a:rPr sz="1050" spc="-20" dirty="0">
                <a:latin typeface="Arial"/>
                <a:cs typeface="Arial"/>
              </a:rPr>
              <a:t> </a:t>
            </a:r>
            <a:r>
              <a:rPr sz="1050" dirty="0">
                <a:latin typeface="Arial"/>
                <a:cs typeface="Arial"/>
              </a:rPr>
              <a:t>produce.</a:t>
            </a:r>
          </a:p>
          <a:p>
            <a:pPr marL="12700">
              <a:lnSpc>
                <a:spcPct val="100000"/>
              </a:lnSpc>
            </a:pPr>
            <a:r>
              <a:rPr sz="1050" dirty="0">
                <a:latin typeface="Arial"/>
                <a:cs typeface="Arial"/>
              </a:rPr>
              <a:t>The</a:t>
            </a:r>
            <a:r>
              <a:rPr sz="1050" spc="-20" dirty="0">
                <a:latin typeface="Arial"/>
                <a:cs typeface="Arial"/>
              </a:rPr>
              <a:t> </a:t>
            </a:r>
            <a:r>
              <a:rPr sz="1050" dirty="0">
                <a:latin typeface="Arial"/>
                <a:cs typeface="Arial"/>
              </a:rPr>
              <a:t>next</a:t>
            </a:r>
            <a:r>
              <a:rPr sz="1050" spc="-15" dirty="0">
                <a:latin typeface="Arial"/>
                <a:cs typeface="Arial"/>
              </a:rPr>
              <a:t> </a:t>
            </a:r>
            <a:r>
              <a:rPr sz="1050" spc="5" dirty="0">
                <a:latin typeface="Arial"/>
                <a:cs typeface="Arial"/>
              </a:rPr>
              <a:t>m</a:t>
            </a:r>
            <a:r>
              <a:rPr sz="1050" dirty="0">
                <a:latin typeface="Arial"/>
                <a:cs typeface="Arial"/>
              </a:rPr>
              <a:t>ost</a:t>
            </a:r>
            <a:r>
              <a:rPr sz="1050" spc="-40" dirty="0">
                <a:latin typeface="Arial"/>
                <a:cs typeface="Arial"/>
              </a:rPr>
              <a:t> </a:t>
            </a:r>
            <a:r>
              <a:rPr sz="1050" dirty="0">
                <a:latin typeface="Arial"/>
                <a:cs typeface="Arial"/>
              </a:rPr>
              <a:t>o</a:t>
            </a:r>
            <a:r>
              <a:rPr sz="1050" spc="-10" dirty="0">
                <a:latin typeface="Arial"/>
                <a:cs typeface="Arial"/>
              </a:rPr>
              <a:t>r</a:t>
            </a:r>
            <a:r>
              <a:rPr sz="1050" dirty="0">
                <a:latin typeface="Arial"/>
                <a:cs typeface="Arial"/>
              </a:rPr>
              <a:t>de</a:t>
            </a:r>
            <a:r>
              <a:rPr sz="1050" spc="-10" dirty="0">
                <a:latin typeface="Arial"/>
                <a:cs typeface="Arial"/>
              </a:rPr>
              <a:t>r</a:t>
            </a:r>
            <a:r>
              <a:rPr sz="1050" dirty="0">
                <a:latin typeface="Arial"/>
                <a:cs typeface="Arial"/>
              </a:rPr>
              <a:t>ed</a:t>
            </a:r>
            <a:r>
              <a:rPr sz="1050" spc="-5" dirty="0">
                <a:latin typeface="Arial"/>
                <a:cs typeface="Arial"/>
              </a:rPr>
              <a:t> </a:t>
            </a:r>
            <a:r>
              <a:rPr sz="1050" dirty="0">
                <a:latin typeface="Arial"/>
                <a:cs typeface="Arial"/>
              </a:rPr>
              <a:t>f</a:t>
            </a:r>
            <a:r>
              <a:rPr sz="1050" spc="-5" dirty="0">
                <a:latin typeface="Arial"/>
                <a:cs typeface="Arial"/>
              </a:rPr>
              <a:t>r</a:t>
            </a:r>
            <a:r>
              <a:rPr sz="1050" dirty="0">
                <a:latin typeface="Arial"/>
                <a:cs typeface="Arial"/>
              </a:rPr>
              <a:t>om</a:t>
            </a:r>
            <a:r>
              <a:rPr sz="1050" spc="-25" dirty="0">
                <a:latin typeface="Arial"/>
                <a:cs typeface="Arial"/>
              </a:rPr>
              <a:t> </a:t>
            </a:r>
            <a:r>
              <a:rPr sz="1050" dirty="0">
                <a:latin typeface="Arial"/>
                <a:cs typeface="Arial"/>
              </a:rPr>
              <a:t>depa</a:t>
            </a:r>
            <a:r>
              <a:rPr sz="1050" spc="-10" dirty="0">
                <a:latin typeface="Arial"/>
                <a:cs typeface="Arial"/>
              </a:rPr>
              <a:t>rt</a:t>
            </a:r>
            <a:r>
              <a:rPr sz="1050" spc="5" dirty="0">
                <a:latin typeface="Arial"/>
                <a:cs typeface="Arial"/>
              </a:rPr>
              <a:t>m</a:t>
            </a:r>
            <a:r>
              <a:rPr sz="1050" dirty="0">
                <a:latin typeface="Arial"/>
                <a:cs typeface="Arial"/>
              </a:rPr>
              <a:t>en</a:t>
            </a:r>
            <a:r>
              <a:rPr sz="1050" spc="-10" dirty="0">
                <a:latin typeface="Arial"/>
                <a:cs typeface="Arial"/>
              </a:rPr>
              <a:t>t</a:t>
            </a:r>
            <a:r>
              <a:rPr sz="1050" dirty="0">
                <a:latin typeface="Arial"/>
                <a:cs typeface="Arial"/>
              </a:rPr>
              <a:t>s</a:t>
            </a:r>
            <a:r>
              <a:rPr sz="1050" spc="-20" dirty="0">
                <a:latin typeface="Arial"/>
                <a:cs typeface="Arial"/>
              </a:rPr>
              <a:t> </a:t>
            </a:r>
            <a:r>
              <a:rPr sz="1050" dirty="0">
                <a:latin typeface="Arial"/>
                <a:cs typeface="Arial"/>
              </a:rPr>
              <a:t>a</a:t>
            </a:r>
            <a:r>
              <a:rPr sz="1050" spc="-10" dirty="0">
                <a:latin typeface="Arial"/>
                <a:cs typeface="Arial"/>
              </a:rPr>
              <a:t>r</a:t>
            </a:r>
            <a:r>
              <a:rPr sz="1050" dirty="0">
                <a:latin typeface="Arial"/>
                <a:cs typeface="Arial"/>
              </a:rPr>
              <a:t>e</a:t>
            </a:r>
          </a:p>
          <a:p>
            <a:pPr marL="12700">
              <a:lnSpc>
                <a:spcPct val="100000"/>
              </a:lnSpc>
            </a:pPr>
            <a:r>
              <a:rPr sz="1050" dirty="0">
                <a:latin typeface="Arial"/>
                <a:cs typeface="Arial"/>
              </a:rPr>
              <a:t>da</a:t>
            </a:r>
            <a:r>
              <a:rPr sz="1050" spc="5" dirty="0">
                <a:latin typeface="Arial"/>
                <a:cs typeface="Arial"/>
              </a:rPr>
              <a:t>i</a:t>
            </a:r>
            <a:r>
              <a:rPr sz="1050" spc="-5" dirty="0">
                <a:latin typeface="Arial"/>
                <a:cs typeface="Arial"/>
              </a:rPr>
              <a:t>r</a:t>
            </a:r>
            <a:r>
              <a:rPr sz="1050" spc="-15" dirty="0">
                <a:latin typeface="Arial"/>
                <a:cs typeface="Arial"/>
              </a:rPr>
              <a:t>y</a:t>
            </a:r>
            <a:r>
              <a:rPr sz="1050" spc="-10" dirty="0">
                <a:latin typeface="Arial"/>
                <a:cs typeface="Arial"/>
              </a:rPr>
              <a:t>/</a:t>
            </a:r>
            <a:r>
              <a:rPr sz="1050" dirty="0">
                <a:latin typeface="Arial"/>
                <a:cs typeface="Arial"/>
              </a:rPr>
              <a:t>eggs,</a:t>
            </a:r>
            <a:r>
              <a:rPr sz="1050" spc="-10" dirty="0">
                <a:latin typeface="Arial"/>
                <a:cs typeface="Arial"/>
              </a:rPr>
              <a:t> </a:t>
            </a:r>
            <a:r>
              <a:rPr sz="1050" dirty="0">
                <a:latin typeface="Arial"/>
                <a:cs typeface="Arial"/>
              </a:rPr>
              <a:t>snac</a:t>
            </a:r>
            <a:r>
              <a:rPr sz="1050" spc="10" dirty="0">
                <a:latin typeface="Arial"/>
                <a:cs typeface="Arial"/>
              </a:rPr>
              <a:t>k</a:t>
            </a:r>
            <a:r>
              <a:rPr sz="1050" dirty="0">
                <a:latin typeface="Arial"/>
                <a:cs typeface="Arial"/>
              </a:rPr>
              <a:t>s,</a:t>
            </a:r>
            <a:r>
              <a:rPr sz="1050" spc="-35" dirty="0">
                <a:latin typeface="Arial"/>
                <a:cs typeface="Arial"/>
              </a:rPr>
              <a:t> </a:t>
            </a:r>
            <a:r>
              <a:rPr sz="1050" dirty="0">
                <a:latin typeface="Arial"/>
                <a:cs typeface="Arial"/>
              </a:rPr>
              <a:t>be</a:t>
            </a:r>
            <a:r>
              <a:rPr sz="1050" spc="-15" dirty="0">
                <a:latin typeface="Arial"/>
                <a:cs typeface="Arial"/>
              </a:rPr>
              <a:t>v</a:t>
            </a:r>
            <a:r>
              <a:rPr sz="1050" dirty="0">
                <a:latin typeface="Arial"/>
                <a:cs typeface="Arial"/>
              </a:rPr>
              <a:t>erages,</a:t>
            </a:r>
            <a:r>
              <a:rPr sz="1050" spc="-10" dirty="0">
                <a:latin typeface="Arial"/>
                <a:cs typeface="Arial"/>
              </a:rPr>
              <a:t> </a:t>
            </a:r>
            <a:r>
              <a:rPr sz="1050" dirty="0">
                <a:latin typeface="Arial"/>
                <a:cs typeface="Arial"/>
              </a:rPr>
              <a:t>and f</a:t>
            </a:r>
            <a:r>
              <a:rPr sz="1050" spc="-5" dirty="0">
                <a:latin typeface="Arial"/>
                <a:cs typeface="Arial"/>
              </a:rPr>
              <a:t>r</a:t>
            </a:r>
            <a:r>
              <a:rPr sz="1050" dirty="0">
                <a:latin typeface="Arial"/>
                <a:cs typeface="Arial"/>
              </a:rPr>
              <a:t>o</a:t>
            </a:r>
            <a:r>
              <a:rPr sz="1050" spc="-15" dirty="0">
                <a:latin typeface="Arial"/>
                <a:cs typeface="Arial"/>
              </a:rPr>
              <a:t>z</a:t>
            </a:r>
            <a:r>
              <a:rPr sz="1050" dirty="0">
                <a:latin typeface="Arial"/>
                <a:cs typeface="Arial"/>
              </a:rPr>
              <a:t>en.</a:t>
            </a:r>
          </a:p>
        </p:txBody>
      </p:sp>
      <p:sp>
        <p:nvSpPr>
          <p:cNvPr id="38" name="object 38"/>
          <p:cNvSpPr/>
          <p:nvPr/>
        </p:nvSpPr>
        <p:spPr>
          <a:xfrm>
            <a:off x="4843526" y="190627"/>
            <a:ext cx="3646043" cy="2140077"/>
          </a:xfrm>
          <a:prstGeom prst="rect">
            <a:avLst/>
          </a:prstGeom>
          <a:blipFill>
            <a:blip r:embed="rId3" cstate="print"/>
            <a:stretch>
              <a:fillRect/>
            </a:stretch>
          </a:blipFill>
        </p:spPr>
        <p:txBody>
          <a:bodyPr wrap="square" lIns="0" tIns="0" rIns="0" bIns="0" rtlCol="0"/>
          <a:lstStyle/>
          <a:p>
            <a:endParaRPr/>
          </a:p>
        </p:txBody>
      </p:sp>
      <p:sp>
        <p:nvSpPr>
          <p:cNvPr id="39" name="object 39"/>
          <p:cNvSpPr/>
          <p:nvPr/>
        </p:nvSpPr>
        <p:spPr>
          <a:xfrm>
            <a:off x="5029200" y="2365120"/>
            <a:ext cx="3618229" cy="459740"/>
          </a:xfrm>
          <a:custGeom>
            <a:avLst/>
            <a:gdLst/>
            <a:ahLst/>
            <a:cxnLst/>
            <a:rect l="l" t="t" r="r" b="b"/>
            <a:pathLst>
              <a:path w="3618229" h="459739">
                <a:moveTo>
                  <a:pt x="3541395" y="0"/>
                </a:moveTo>
                <a:lnTo>
                  <a:pt x="68828" y="387"/>
                </a:lnTo>
                <a:lnTo>
                  <a:pt x="30065" y="15742"/>
                </a:lnTo>
                <a:lnTo>
                  <a:pt x="5319" y="48484"/>
                </a:lnTo>
                <a:lnTo>
                  <a:pt x="0" y="76581"/>
                </a:lnTo>
                <a:lnTo>
                  <a:pt x="397" y="390882"/>
                </a:lnTo>
                <a:lnTo>
                  <a:pt x="15777" y="429640"/>
                </a:lnTo>
                <a:lnTo>
                  <a:pt x="48506" y="454411"/>
                </a:lnTo>
                <a:lnTo>
                  <a:pt x="76580" y="459740"/>
                </a:lnTo>
                <a:lnTo>
                  <a:pt x="3549244" y="459341"/>
                </a:lnTo>
                <a:lnTo>
                  <a:pt x="3587956" y="443914"/>
                </a:lnTo>
                <a:lnTo>
                  <a:pt x="3612665" y="411124"/>
                </a:lnTo>
                <a:lnTo>
                  <a:pt x="3617976" y="383031"/>
                </a:lnTo>
                <a:lnTo>
                  <a:pt x="3617588" y="68828"/>
                </a:lnTo>
                <a:lnTo>
                  <a:pt x="3602233" y="30065"/>
                </a:lnTo>
                <a:lnTo>
                  <a:pt x="3569491" y="5319"/>
                </a:lnTo>
                <a:lnTo>
                  <a:pt x="3541395" y="0"/>
                </a:lnTo>
                <a:close/>
              </a:path>
            </a:pathLst>
          </a:custGeom>
          <a:solidFill>
            <a:srgbClr val="FCFCFC"/>
          </a:solidFill>
        </p:spPr>
        <p:txBody>
          <a:bodyPr wrap="square" lIns="0" tIns="0" rIns="0" bIns="0" rtlCol="0"/>
          <a:lstStyle/>
          <a:p>
            <a:endParaRPr/>
          </a:p>
        </p:txBody>
      </p:sp>
      <p:sp>
        <p:nvSpPr>
          <p:cNvPr id="40" name="object 40"/>
          <p:cNvSpPr/>
          <p:nvPr/>
        </p:nvSpPr>
        <p:spPr>
          <a:xfrm>
            <a:off x="5029200" y="2365120"/>
            <a:ext cx="3618229" cy="459740"/>
          </a:xfrm>
          <a:custGeom>
            <a:avLst/>
            <a:gdLst/>
            <a:ahLst/>
            <a:cxnLst/>
            <a:rect l="l" t="t" r="r" b="b"/>
            <a:pathLst>
              <a:path w="3618229" h="459739">
                <a:moveTo>
                  <a:pt x="0" y="76581"/>
                </a:moveTo>
                <a:lnTo>
                  <a:pt x="11586" y="36062"/>
                </a:lnTo>
                <a:lnTo>
                  <a:pt x="41767" y="8353"/>
                </a:lnTo>
                <a:lnTo>
                  <a:pt x="3541395" y="0"/>
                </a:lnTo>
                <a:lnTo>
                  <a:pt x="3555900" y="1372"/>
                </a:lnTo>
                <a:lnTo>
                  <a:pt x="3592911" y="19920"/>
                </a:lnTo>
                <a:lnTo>
                  <a:pt x="3614825" y="54773"/>
                </a:lnTo>
                <a:lnTo>
                  <a:pt x="3617976" y="383031"/>
                </a:lnTo>
                <a:lnTo>
                  <a:pt x="3616606" y="397530"/>
                </a:lnTo>
                <a:lnTo>
                  <a:pt x="3598086" y="434572"/>
                </a:lnTo>
                <a:lnTo>
                  <a:pt x="3563281" y="456555"/>
                </a:lnTo>
                <a:lnTo>
                  <a:pt x="76580" y="459740"/>
                </a:lnTo>
                <a:lnTo>
                  <a:pt x="62087" y="458365"/>
                </a:lnTo>
                <a:lnTo>
                  <a:pt x="25097" y="439793"/>
                </a:lnTo>
                <a:lnTo>
                  <a:pt x="3173" y="404928"/>
                </a:lnTo>
                <a:lnTo>
                  <a:pt x="0" y="76581"/>
                </a:lnTo>
                <a:close/>
              </a:path>
            </a:pathLst>
          </a:custGeom>
          <a:ln w="9525">
            <a:solidFill>
              <a:srgbClr val="394F85"/>
            </a:solidFill>
          </a:ln>
        </p:spPr>
        <p:txBody>
          <a:bodyPr wrap="square" lIns="0" tIns="0" rIns="0" bIns="0" rtlCol="0"/>
          <a:lstStyle/>
          <a:p>
            <a:endParaRPr/>
          </a:p>
        </p:txBody>
      </p:sp>
      <p:sp>
        <p:nvSpPr>
          <p:cNvPr id="41" name="object 41"/>
          <p:cNvSpPr txBox="1"/>
          <p:nvPr/>
        </p:nvSpPr>
        <p:spPr>
          <a:xfrm>
            <a:off x="5131053" y="2442248"/>
            <a:ext cx="2912110" cy="320040"/>
          </a:xfrm>
          <a:prstGeom prst="rect">
            <a:avLst/>
          </a:prstGeom>
        </p:spPr>
        <p:txBody>
          <a:bodyPr vert="horz" wrap="square" lIns="0" tIns="0" rIns="0" bIns="0" rtlCol="0">
            <a:spAutoFit/>
          </a:bodyPr>
          <a:lstStyle/>
          <a:p>
            <a:pPr marL="12700" marR="5080">
              <a:lnSpc>
                <a:spcPct val="100000"/>
              </a:lnSpc>
            </a:pPr>
            <a:r>
              <a:rPr sz="1050" dirty="0">
                <a:latin typeface="Arial"/>
                <a:cs typeface="Arial"/>
              </a:rPr>
              <a:t>To</a:t>
            </a:r>
            <a:r>
              <a:rPr sz="1050" spc="-10" dirty="0">
                <a:latin typeface="Arial"/>
                <a:cs typeface="Arial"/>
              </a:rPr>
              <a:t>t</a:t>
            </a:r>
            <a:r>
              <a:rPr sz="1050" dirty="0">
                <a:latin typeface="Arial"/>
                <a:cs typeface="Arial"/>
              </a:rPr>
              <a:t>al</a:t>
            </a:r>
            <a:r>
              <a:rPr sz="1050" spc="-15" dirty="0">
                <a:latin typeface="Arial"/>
                <a:cs typeface="Arial"/>
              </a:rPr>
              <a:t> </a:t>
            </a:r>
            <a:r>
              <a:rPr sz="1050" dirty="0">
                <a:latin typeface="Arial"/>
                <a:cs typeface="Arial"/>
              </a:rPr>
              <a:t>P</a:t>
            </a:r>
            <a:r>
              <a:rPr sz="1050" spc="-5" dirty="0">
                <a:latin typeface="Arial"/>
                <a:cs typeface="Arial"/>
              </a:rPr>
              <a:t>r</a:t>
            </a:r>
            <a:r>
              <a:rPr sz="1050" dirty="0">
                <a:latin typeface="Arial"/>
                <a:cs typeface="Arial"/>
              </a:rPr>
              <a:t>oduct</a:t>
            </a:r>
            <a:r>
              <a:rPr sz="1050" spc="-20" dirty="0">
                <a:latin typeface="Arial"/>
                <a:cs typeface="Arial"/>
              </a:rPr>
              <a:t> </a:t>
            </a:r>
            <a:r>
              <a:rPr sz="1050" spc="-10" dirty="0">
                <a:latin typeface="Arial"/>
                <a:cs typeface="Arial"/>
              </a:rPr>
              <a:t>O</a:t>
            </a:r>
            <a:r>
              <a:rPr sz="1050" spc="-5" dirty="0">
                <a:latin typeface="Arial"/>
                <a:cs typeface="Arial"/>
              </a:rPr>
              <a:t>r</a:t>
            </a:r>
            <a:r>
              <a:rPr sz="1050" dirty="0">
                <a:latin typeface="Arial"/>
                <a:cs typeface="Arial"/>
              </a:rPr>
              <a:t>ders</a:t>
            </a:r>
            <a:r>
              <a:rPr sz="1050" spc="-20" dirty="0">
                <a:latin typeface="Arial"/>
                <a:cs typeface="Arial"/>
              </a:rPr>
              <a:t> </a:t>
            </a:r>
            <a:r>
              <a:rPr sz="1050" dirty="0">
                <a:latin typeface="Arial"/>
                <a:cs typeface="Arial"/>
              </a:rPr>
              <a:t>are</a:t>
            </a:r>
            <a:r>
              <a:rPr sz="1050" spc="-10" dirty="0">
                <a:latin typeface="Arial"/>
                <a:cs typeface="Arial"/>
              </a:rPr>
              <a:t> </a:t>
            </a:r>
            <a:r>
              <a:rPr sz="1050" spc="5" dirty="0">
                <a:latin typeface="Arial"/>
                <a:cs typeface="Arial"/>
              </a:rPr>
              <a:t>m</a:t>
            </a:r>
            <a:r>
              <a:rPr sz="1050" dirty="0">
                <a:latin typeface="Arial"/>
                <a:cs typeface="Arial"/>
              </a:rPr>
              <a:t>ore</a:t>
            </a:r>
            <a:r>
              <a:rPr sz="1050" spc="-20" dirty="0">
                <a:latin typeface="Arial"/>
                <a:cs typeface="Arial"/>
              </a:rPr>
              <a:t> </a:t>
            </a:r>
            <a:r>
              <a:rPr sz="1050" dirty="0">
                <a:latin typeface="Arial"/>
                <a:cs typeface="Arial"/>
              </a:rPr>
              <a:t>in</a:t>
            </a:r>
            <a:r>
              <a:rPr sz="1050" spc="-5" dirty="0">
                <a:latin typeface="Arial"/>
                <a:cs typeface="Arial"/>
              </a:rPr>
              <a:t> </a:t>
            </a:r>
            <a:r>
              <a:rPr sz="1050" dirty="0">
                <a:latin typeface="Arial"/>
                <a:cs typeface="Arial"/>
              </a:rPr>
              <a:t>sou</a:t>
            </a:r>
            <a:r>
              <a:rPr sz="1050" spc="-5" dirty="0">
                <a:latin typeface="Arial"/>
                <a:cs typeface="Arial"/>
              </a:rPr>
              <a:t>t</a:t>
            </a:r>
            <a:r>
              <a:rPr sz="1050" dirty="0">
                <a:latin typeface="Arial"/>
                <a:cs typeface="Arial"/>
              </a:rPr>
              <a:t>h</a:t>
            </a:r>
            <a:r>
              <a:rPr sz="1050" spc="-5" dirty="0">
                <a:latin typeface="Arial"/>
                <a:cs typeface="Arial"/>
              </a:rPr>
              <a:t> </a:t>
            </a:r>
            <a:r>
              <a:rPr sz="1050" dirty="0">
                <a:latin typeface="Arial"/>
                <a:cs typeface="Arial"/>
              </a:rPr>
              <a:t>and </a:t>
            </a:r>
            <a:r>
              <a:rPr sz="1050" spc="-10" dirty="0">
                <a:latin typeface="Arial"/>
                <a:cs typeface="Arial"/>
              </a:rPr>
              <a:t>w</a:t>
            </a:r>
            <a:r>
              <a:rPr sz="1050" dirty="0">
                <a:latin typeface="Arial"/>
                <a:cs typeface="Arial"/>
              </a:rPr>
              <a:t>est </a:t>
            </a:r>
            <a:r>
              <a:rPr sz="1050" spc="-5" dirty="0">
                <a:latin typeface="Arial"/>
                <a:cs typeface="Arial"/>
              </a:rPr>
              <a:t>r</a:t>
            </a:r>
            <a:r>
              <a:rPr sz="1050" dirty="0">
                <a:latin typeface="Arial"/>
                <a:cs typeface="Arial"/>
              </a:rPr>
              <a:t>eg</a:t>
            </a:r>
            <a:r>
              <a:rPr sz="1050" spc="5" dirty="0">
                <a:latin typeface="Arial"/>
                <a:cs typeface="Arial"/>
              </a:rPr>
              <a:t>i</a:t>
            </a:r>
            <a:r>
              <a:rPr sz="1050" dirty="0">
                <a:latin typeface="Arial"/>
                <a:cs typeface="Arial"/>
              </a:rPr>
              <a:t>ons,</a:t>
            </a:r>
            <a:r>
              <a:rPr sz="1050" spc="-25" dirty="0">
                <a:latin typeface="Arial"/>
                <a:cs typeface="Arial"/>
              </a:rPr>
              <a:t> </a:t>
            </a:r>
            <a:r>
              <a:rPr sz="1050" spc="5" dirty="0">
                <a:latin typeface="Arial"/>
                <a:cs typeface="Arial"/>
              </a:rPr>
              <a:t>m</a:t>
            </a:r>
            <a:r>
              <a:rPr sz="1050" dirty="0">
                <a:latin typeface="Arial"/>
                <a:cs typeface="Arial"/>
              </a:rPr>
              <a:t>ay</a:t>
            </a:r>
            <a:r>
              <a:rPr sz="1050" spc="-20" dirty="0">
                <a:latin typeface="Arial"/>
                <a:cs typeface="Arial"/>
              </a:rPr>
              <a:t> </a:t>
            </a:r>
            <a:r>
              <a:rPr sz="1050" dirty="0">
                <a:latin typeface="Arial"/>
                <a:cs typeface="Arial"/>
              </a:rPr>
              <a:t>be</a:t>
            </a:r>
            <a:r>
              <a:rPr sz="1050" spc="-5" dirty="0">
                <a:latin typeface="Arial"/>
                <a:cs typeface="Arial"/>
              </a:rPr>
              <a:t> </a:t>
            </a:r>
            <a:r>
              <a:rPr sz="1050" dirty="0">
                <a:latin typeface="Arial"/>
                <a:cs typeface="Arial"/>
              </a:rPr>
              <a:t>due </a:t>
            </a:r>
            <a:r>
              <a:rPr sz="1050" spc="-10" dirty="0">
                <a:latin typeface="Arial"/>
                <a:cs typeface="Arial"/>
              </a:rPr>
              <a:t>t</a:t>
            </a:r>
            <a:r>
              <a:rPr sz="1050" dirty="0">
                <a:latin typeface="Arial"/>
                <a:cs typeface="Arial"/>
              </a:rPr>
              <a:t>o</a:t>
            </a:r>
            <a:r>
              <a:rPr sz="1050" spc="-5" dirty="0">
                <a:latin typeface="Arial"/>
                <a:cs typeface="Arial"/>
              </a:rPr>
              <a:t> </a:t>
            </a:r>
            <a:r>
              <a:rPr sz="1050" dirty="0">
                <a:latin typeface="Arial"/>
                <a:cs typeface="Arial"/>
              </a:rPr>
              <a:t>h</a:t>
            </a:r>
            <a:r>
              <a:rPr sz="1050" spc="5" dirty="0">
                <a:latin typeface="Arial"/>
                <a:cs typeface="Arial"/>
              </a:rPr>
              <a:t>i</a:t>
            </a:r>
            <a:r>
              <a:rPr sz="1050" dirty="0">
                <a:latin typeface="Arial"/>
                <a:cs typeface="Arial"/>
              </a:rPr>
              <a:t>gh</a:t>
            </a:r>
            <a:r>
              <a:rPr sz="1050" spc="-15" dirty="0">
                <a:latin typeface="Arial"/>
                <a:cs typeface="Arial"/>
              </a:rPr>
              <a:t> </a:t>
            </a:r>
            <a:r>
              <a:rPr sz="1050" dirty="0">
                <a:latin typeface="Arial"/>
                <a:cs typeface="Arial"/>
              </a:rPr>
              <a:t>popula</a:t>
            </a:r>
            <a:r>
              <a:rPr sz="1050" spc="-5" dirty="0">
                <a:latin typeface="Arial"/>
                <a:cs typeface="Arial"/>
              </a:rPr>
              <a:t>t</a:t>
            </a:r>
            <a:r>
              <a:rPr sz="1050" dirty="0">
                <a:latin typeface="Arial"/>
                <a:cs typeface="Arial"/>
              </a:rPr>
              <a:t>ion.</a:t>
            </a:r>
            <a:endParaRPr sz="1050">
              <a:latin typeface="Arial"/>
              <a:cs typeface="Arial"/>
            </a:endParaRPr>
          </a:p>
        </p:txBody>
      </p:sp>
      <p:sp>
        <p:nvSpPr>
          <p:cNvPr id="42" name="object 42"/>
          <p:cNvSpPr/>
          <p:nvPr/>
        </p:nvSpPr>
        <p:spPr>
          <a:xfrm>
            <a:off x="4752085" y="2920745"/>
            <a:ext cx="3166617" cy="2222753"/>
          </a:xfrm>
          <a:prstGeom prst="rect">
            <a:avLst/>
          </a:prstGeom>
          <a:blipFill>
            <a:blip r:embed="rId4" cstate="print"/>
            <a:stretch>
              <a:fillRect/>
            </a:stretch>
          </a:blipFill>
        </p:spPr>
        <p:txBody>
          <a:bodyPr wrap="square" lIns="0" tIns="0" rIns="0" bIns="0" rtlCol="0"/>
          <a:lstStyle/>
          <a:p>
            <a:endParaRPr/>
          </a:p>
        </p:txBody>
      </p:sp>
      <p:sp>
        <p:nvSpPr>
          <p:cNvPr id="43" name="object 43"/>
          <p:cNvSpPr/>
          <p:nvPr/>
        </p:nvSpPr>
        <p:spPr>
          <a:xfrm>
            <a:off x="7918704" y="3473703"/>
            <a:ext cx="951230" cy="1154430"/>
          </a:xfrm>
          <a:custGeom>
            <a:avLst/>
            <a:gdLst/>
            <a:ahLst/>
            <a:cxnLst/>
            <a:rect l="l" t="t" r="r" b="b"/>
            <a:pathLst>
              <a:path w="951229" h="1154429">
                <a:moveTo>
                  <a:pt x="0" y="158496"/>
                </a:moveTo>
                <a:lnTo>
                  <a:pt x="5885" y="115573"/>
                </a:lnTo>
                <a:lnTo>
                  <a:pt x="22473" y="77119"/>
                </a:lnTo>
                <a:lnTo>
                  <a:pt x="48156" y="44737"/>
                </a:lnTo>
                <a:lnTo>
                  <a:pt x="81331" y="20034"/>
                </a:lnTo>
                <a:lnTo>
                  <a:pt x="120390" y="4614"/>
                </a:lnTo>
                <a:lnTo>
                  <a:pt x="792479" y="0"/>
                </a:lnTo>
                <a:lnTo>
                  <a:pt x="807184" y="673"/>
                </a:lnTo>
                <a:lnTo>
                  <a:pt x="848795" y="10305"/>
                </a:lnTo>
                <a:lnTo>
                  <a:pt x="885404" y="30103"/>
                </a:lnTo>
                <a:lnTo>
                  <a:pt x="915405" y="58461"/>
                </a:lnTo>
                <a:lnTo>
                  <a:pt x="937192" y="93776"/>
                </a:lnTo>
                <a:lnTo>
                  <a:pt x="949160" y="134440"/>
                </a:lnTo>
                <a:lnTo>
                  <a:pt x="950976" y="995730"/>
                </a:lnTo>
                <a:lnTo>
                  <a:pt x="950302" y="1010441"/>
                </a:lnTo>
                <a:lnTo>
                  <a:pt x="940670" y="1052062"/>
                </a:lnTo>
                <a:lnTo>
                  <a:pt x="920872" y="1088671"/>
                </a:lnTo>
                <a:lnTo>
                  <a:pt x="892514" y="1118668"/>
                </a:lnTo>
                <a:lnTo>
                  <a:pt x="857199" y="1140448"/>
                </a:lnTo>
                <a:lnTo>
                  <a:pt x="816535" y="1152412"/>
                </a:lnTo>
                <a:lnTo>
                  <a:pt x="158496" y="1154226"/>
                </a:lnTo>
                <a:lnTo>
                  <a:pt x="143791" y="1153553"/>
                </a:lnTo>
                <a:lnTo>
                  <a:pt x="102180" y="1143926"/>
                </a:lnTo>
                <a:lnTo>
                  <a:pt x="65571" y="1124134"/>
                </a:lnTo>
                <a:lnTo>
                  <a:pt x="35570" y="1095780"/>
                </a:lnTo>
                <a:lnTo>
                  <a:pt x="13783" y="1060466"/>
                </a:lnTo>
                <a:lnTo>
                  <a:pt x="1815" y="1019794"/>
                </a:lnTo>
                <a:lnTo>
                  <a:pt x="0" y="158496"/>
                </a:lnTo>
                <a:close/>
              </a:path>
            </a:pathLst>
          </a:custGeom>
          <a:ln w="9525">
            <a:solidFill>
              <a:srgbClr val="394F85"/>
            </a:solidFill>
          </a:ln>
        </p:spPr>
        <p:txBody>
          <a:bodyPr wrap="square" lIns="0" tIns="0" rIns="0" bIns="0" rtlCol="0"/>
          <a:lstStyle/>
          <a:p>
            <a:endParaRPr/>
          </a:p>
        </p:txBody>
      </p:sp>
      <p:sp>
        <p:nvSpPr>
          <p:cNvPr id="44" name="object 44"/>
          <p:cNvSpPr txBox="1"/>
          <p:nvPr/>
        </p:nvSpPr>
        <p:spPr>
          <a:xfrm>
            <a:off x="8045322" y="3574962"/>
            <a:ext cx="682625" cy="969496"/>
          </a:xfrm>
          <a:prstGeom prst="rect">
            <a:avLst/>
          </a:prstGeom>
        </p:spPr>
        <p:txBody>
          <a:bodyPr vert="horz" wrap="square" lIns="0" tIns="0" rIns="0" bIns="0" rtlCol="0">
            <a:spAutoFit/>
          </a:bodyPr>
          <a:lstStyle/>
          <a:p>
            <a:pPr marL="12700" marR="5080">
              <a:lnSpc>
                <a:spcPct val="100000"/>
              </a:lnSpc>
            </a:pPr>
            <a:r>
              <a:rPr lang="en-US" sz="1050" spc="5" dirty="0">
                <a:latin typeface="Arial"/>
                <a:cs typeface="Arial"/>
              </a:rPr>
              <a:t>M</a:t>
            </a:r>
            <a:r>
              <a:rPr sz="1050" dirty="0">
                <a:latin typeface="Arial"/>
                <a:cs typeface="Arial"/>
              </a:rPr>
              <a:t>ost cus</a:t>
            </a:r>
            <a:r>
              <a:rPr sz="1050" spc="-10" dirty="0">
                <a:latin typeface="Arial"/>
                <a:cs typeface="Arial"/>
              </a:rPr>
              <a:t>t</a:t>
            </a:r>
            <a:r>
              <a:rPr sz="1050" dirty="0">
                <a:latin typeface="Arial"/>
                <a:cs typeface="Arial"/>
              </a:rPr>
              <a:t>o</a:t>
            </a:r>
            <a:r>
              <a:rPr sz="1050" spc="5" dirty="0">
                <a:latin typeface="Arial"/>
                <a:cs typeface="Arial"/>
              </a:rPr>
              <a:t>m</a:t>
            </a:r>
            <a:r>
              <a:rPr sz="1050" dirty="0">
                <a:latin typeface="Arial"/>
                <a:cs typeface="Arial"/>
              </a:rPr>
              <a:t>e</a:t>
            </a:r>
            <a:r>
              <a:rPr sz="1050" spc="-10" dirty="0">
                <a:latin typeface="Arial"/>
                <a:cs typeface="Arial"/>
              </a:rPr>
              <a:t>r</a:t>
            </a:r>
            <a:r>
              <a:rPr sz="1050" dirty="0">
                <a:latin typeface="Arial"/>
                <a:cs typeface="Arial"/>
              </a:rPr>
              <a:t>s are cons</a:t>
            </a:r>
            <a:r>
              <a:rPr sz="1050" spc="5" dirty="0">
                <a:latin typeface="Arial"/>
                <a:cs typeface="Arial"/>
              </a:rPr>
              <a:t>i</a:t>
            </a:r>
            <a:r>
              <a:rPr sz="1050" dirty="0">
                <a:latin typeface="Arial"/>
                <a:cs typeface="Arial"/>
              </a:rPr>
              <a:t>dered </a:t>
            </a:r>
            <a:r>
              <a:rPr sz="1050" spc="-10" dirty="0">
                <a:latin typeface="Arial"/>
                <a:cs typeface="Arial"/>
              </a:rPr>
              <a:t>t</a:t>
            </a:r>
            <a:r>
              <a:rPr sz="1050" dirty="0">
                <a:latin typeface="Arial"/>
                <a:cs typeface="Arial"/>
              </a:rPr>
              <a:t>o</a:t>
            </a:r>
            <a:r>
              <a:rPr sz="1050" spc="-5" dirty="0">
                <a:latin typeface="Arial"/>
                <a:cs typeface="Arial"/>
              </a:rPr>
              <a:t> </a:t>
            </a:r>
            <a:r>
              <a:rPr sz="1050" dirty="0">
                <a:latin typeface="Arial"/>
                <a:cs typeface="Arial"/>
              </a:rPr>
              <a:t>be</a:t>
            </a:r>
            <a:r>
              <a:rPr sz="1050" spc="-5" dirty="0">
                <a:latin typeface="Arial"/>
                <a:cs typeface="Arial"/>
              </a:rPr>
              <a:t> </a:t>
            </a:r>
            <a:r>
              <a:rPr sz="1050" dirty="0">
                <a:latin typeface="Arial"/>
                <a:cs typeface="Arial"/>
              </a:rPr>
              <a:t>low spenders.</a:t>
            </a:r>
          </a:p>
        </p:txBody>
      </p:sp>
      <p:pic>
        <p:nvPicPr>
          <p:cNvPr id="2" name="Picture 1">
            <a:extLst>
              <a:ext uri="{FF2B5EF4-FFF2-40B4-BE49-F238E27FC236}">
                <a16:creationId xmlns:a16="http://schemas.microsoft.com/office/drawing/2014/main" id="{33F7697B-AA82-5146-6E68-7EC31B6FD770}"/>
              </a:ext>
            </a:extLst>
          </p:cNvPr>
          <p:cNvPicPr>
            <a:picLocks noChangeAspect="1"/>
          </p:cNvPicPr>
          <p:nvPr/>
        </p:nvPicPr>
        <p:blipFill>
          <a:blip r:embed="rId5"/>
          <a:stretch>
            <a:fillRect/>
          </a:stretch>
        </p:blipFill>
        <p:spPr>
          <a:xfrm>
            <a:off x="152400" y="203072"/>
            <a:ext cx="4691126" cy="378999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txBox="1"/>
          <p:nvPr/>
        </p:nvSpPr>
        <p:spPr>
          <a:xfrm>
            <a:off x="798982" y="590550"/>
            <a:ext cx="1786889" cy="407034"/>
          </a:xfrm>
          <a:prstGeom prst="rect">
            <a:avLst/>
          </a:prstGeom>
        </p:spPr>
        <p:txBody>
          <a:bodyPr vert="horz" wrap="square" lIns="0" tIns="0" rIns="0" bIns="0" rtlCol="0">
            <a:spAutoFit/>
          </a:bodyPr>
          <a:lstStyle/>
          <a:p>
            <a:pPr marL="12700">
              <a:lnSpc>
                <a:spcPct val="100000"/>
              </a:lnSpc>
            </a:pPr>
            <a:r>
              <a:rPr sz="3200" b="1" spc="130" dirty="0">
                <a:solidFill>
                  <a:srgbClr val="334156"/>
                </a:solidFill>
                <a:latin typeface="Calibri"/>
                <a:cs typeface="Calibri"/>
              </a:rPr>
              <a:t>About</a:t>
            </a:r>
            <a:r>
              <a:rPr sz="3200" b="1" spc="-85" dirty="0">
                <a:solidFill>
                  <a:srgbClr val="334156"/>
                </a:solidFill>
                <a:latin typeface="Calibri"/>
                <a:cs typeface="Calibri"/>
              </a:rPr>
              <a:t> </a:t>
            </a:r>
            <a:r>
              <a:rPr sz="3200" b="1" spc="-70" dirty="0">
                <a:solidFill>
                  <a:srgbClr val="334156"/>
                </a:solidFill>
                <a:latin typeface="Calibri"/>
                <a:cs typeface="Calibri"/>
              </a:rPr>
              <a:t>Me</a:t>
            </a:r>
            <a:endParaRPr sz="3200">
              <a:latin typeface="Calibri"/>
              <a:cs typeface="Calibri"/>
            </a:endParaRPr>
          </a:p>
        </p:txBody>
      </p:sp>
      <p:sp>
        <p:nvSpPr>
          <p:cNvPr id="11" name="object 11"/>
          <p:cNvSpPr txBox="1"/>
          <p:nvPr/>
        </p:nvSpPr>
        <p:spPr>
          <a:xfrm>
            <a:off x="722477" y="1368080"/>
            <a:ext cx="4415155" cy="2461892"/>
          </a:xfrm>
          <a:prstGeom prst="rect">
            <a:avLst/>
          </a:prstGeom>
        </p:spPr>
        <p:txBody>
          <a:bodyPr vert="horz" wrap="square" lIns="0" tIns="0" rIns="0" bIns="0" rtlCol="0">
            <a:spAutoFit/>
          </a:bodyPr>
          <a:lstStyle/>
          <a:p>
            <a:pPr marL="12700" marR="9525" indent="16510">
              <a:lnSpc>
                <a:spcPct val="114999"/>
              </a:lnSpc>
            </a:pPr>
            <a:r>
              <a:rPr lang="en-US" sz="1400" spc="140" dirty="0">
                <a:solidFill>
                  <a:srgbClr val="334156"/>
                </a:solidFill>
                <a:latin typeface="Calibri"/>
                <a:cs typeface="Calibri"/>
              </a:rPr>
              <a:t>M</a:t>
            </a:r>
            <a:r>
              <a:rPr sz="1400" spc="140" dirty="0">
                <a:solidFill>
                  <a:srgbClr val="334156"/>
                </a:solidFill>
                <a:latin typeface="Calibri"/>
                <a:cs typeface="Calibri"/>
              </a:rPr>
              <a:t>y</a:t>
            </a:r>
            <a:r>
              <a:rPr sz="1400" spc="45" dirty="0">
                <a:solidFill>
                  <a:srgbClr val="334156"/>
                </a:solidFill>
                <a:latin typeface="Calibri"/>
                <a:cs typeface="Calibri"/>
              </a:rPr>
              <a:t> </a:t>
            </a:r>
            <a:r>
              <a:rPr sz="1400" spc="95" dirty="0">
                <a:solidFill>
                  <a:srgbClr val="334156"/>
                </a:solidFill>
                <a:latin typeface="Calibri"/>
                <a:cs typeface="Calibri"/>
              </a:rPr>
              <a:t>name</a:t>
            </a:r>
            <a:r>
              <a:rPr sz="1400" spc="55" dirty="0">
                <a:solidFill>
                  <a:srgbClr val="334156"/>
                </a:solidFill>
                <a:latin typeface="Calibri"/>
                <a:cs typeface="Calibri"/>
              </a:rPr>
              <a:t> </a:t>
            </a:r>
            <a:r>
              <a:rPr sz="1400" spc="80" dirty="0">
                <a:solidFill>
                  <a:srgbClr val="334156"/>
                </a:solidFill>
                <a:latin typeface="Calibri"/>
                <a:cs typeface="Calibri"/>
              </a:rPr>
              <a:t>is</a:t>
            </a:r>
            <a:r>
              <a:rPr sz="1400" spc="65" dirty="0">
                <a:solidFill>
                  <a:srgbClr val="334156"/>
                </a:solidFill>
                <a:latin typeface="Calibri"/>
                <a:cs typeface="Calibri"/>
              </a:rPr>
              <a:t> </a:t>
            </a:r>
            <a:r>
              <a:rPr lang="en-US" sz="1400" spc="65" dirty="0">
                <a:solidFill>
                  <a:srgbClr val="334156"/>
                </a:solidFill>
                <a:latin typeface="Calibri"/>
                <a:cs typeface="Calibri"/>
              </a:rPr>
              <a:t>Arooj Fatima</a:t>
            </a:r>
            <a:r>
              <a:rPr sz="1400" spc="-85" dirty="0">
                <a:solidFill>
                  <a:srgbClr val="334156"/>
                </a:solidFill>
                <a:latin typeface="Calibri"/>
                <a:cs typeface="Calibri"/>
              </a:rPr>
              <a:t>.</a:t>
            </a:r>
            <a:r>
              <a:rPr sz="1400" spc="55" dirty="0">
                <a:solidFill>
                  <a:srgbClr val="334156"/>
                </a:solidFill>
                <a:latin typeface="Calibri"/>
                <a:cs typeface="Calibri"/>
              </a:rPr>
              <a:t> </a:t>
            </a:r>
            <a:r>
              <a:rPr lang="en-US" sz="1400" spc="55" dirty="0">
                <a:solidFill>
                  <a:srgbClr val="334156"/>
                </a:solidFill>
                <a:latin typeface="Calibri"/>
                <a:cs typeface="Calibri"/>
              </a:rPr>
              <a:t>I did Bachelors in </a:t>
            </a:r>
            <a:r>
              <a:rPr lang="en-US" sz="1400" spc="85" dirty="0">
                <a:solidFill>
                  <a:srgbClr val="334156"/>
                </a:solidFill>
                <a:latin typeface="Calibri"/>
                <a:cs typeface="Calibri"/>
              </a:rPr>
              <a:t>English Linguistics &amp; Literature. With my experience as a teacher, I bring excellent communication, critical thinking, and mentoring skills to every role. Known for my adaptability and commitment to continuous learning, I am now combining my analytical mindset with technical expertise to uncover insights and drive-data informed decisions. Eager to contribute a unique blend of creativity, precision, and problem-solving to dynamic teams.</a:t>
            </a:r>
            <a:endParaRPr sz="1650" dirty="0">
              <a:latin typeface="Times New Roman"/>
              <a:cs typeface="Times New Roman"/>
            </a:endParaRPr>
          </a:p>
        </p:txBody>
      </p:sp>
      <p:pic>
        <p:nvPicPr>
          <p:cNvPr id="12" name="Picture 11">
            <a:extLst>
              <a:ext uri="{FF2B5EF4-FFF2-40B4-BE49-F238E27FC236}">
                <a16:creationId xmlns:a16="http://schemas.microsoft.com/office/drawing/2014/main" id="{D4FCF34D-DFE1-92B8-B11D-756352C45BFE}"/>
              </a:ext>
            </a:extLst>
          </p:cNvPr>
          <p:cNvPicPr>
            <a:picLocks noChangeAspect="1"/>
          </p:cNvPicPr>
          <p:nvPr/>
        </p:nvPicPr>
        <p:blipFill>
          <a:blip r:embed="rId3"/>
          <a:stretch>
            <a:fillRect/>
          </a:stretch>
        </p:blipFill>
        <p:spPr>
          <a:xfrm>
            <a:off x="5334000" y="514350"/>
            <a:ext cx="3505200" cy="38100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20"/>
          <p:cNvSpPr/>
          <p:nvPr/>
        </p:nvSpPr>
        <p:spPr>
          <a:xfrm>
            <a:off x="8246652" y="100456"/>
            <a:ext cx="184150" cy="181610"/>
          </a:xfrm>
          <a:custGeom>
            <a:avLst/>
            <a:gdLst/>
            <a:ahLst/>
            <a:cxnLst/>
            <a:rect l="l" t="t" r="r" b="b"/>
            <a:pathLst>
              <a:path w="184150" h="181610">
                <a:moveTo>
                  <a:pt x="129694" y="165988"/>
                </a:moveTo>
                <a:lnTo>
                  <a:pt x="104994" y="165988"/>
                </a:lnTo>
                <a:lnTo>
                  <a:pt x="107661" y="181228"/>
                </a:lnTo>
                <a:lnTo>
                  <a:pt x="120011" y="178113"/>
                </a:lnTo>
                <a:lnTo>
                  <a:pt x="131832" y="173442"/>
                </a:lnTo>
                <a:lnTo>
                  <a:pt x="129694" y="165988"/>
                </a:lnTo>
                <a:close/>
              </a:path>
              <a:path w="184150" h="181610">
                <a:moveTo>
                  <a:pt x="144999" y="145668"/>
                </a:moveTo>
                <a:lnTo>
                  <a:pt x="38700" y="145668"/>
                </a:lnTo>
                <a:lnTo>
                  <a:pt x="44161" y="150875"/>
                </a:lnTo>
                <a:lnTo>
                  <a:pt x="50892" y="155575"/>
                </a:lnTo>
                <a:lnTo>
                  <a:pt x="58131" y="159384"/>
                </a:lnTo>
                <a:lnTo>
                  <a:pt x="58385" y="159384"/>
                </a:lnTo>
                <a:lnTo>
                  <a:pt x="51527" y="173100"/>
                </a:lnTo>
                <a:lnTo>
                  <a:pt x="63306" y="178045"/>
                </a:lnTo>
                <a:lnTo>
                  <a:pt x="75632" y="181189"/>
                </a:lnTo>
                <a:lnTo>
                  <a:pt x="81118" y="166369"/>
                </a:lnTo>
                <a:lnTo>
                  <a:pt x="102670" y="166369"/>
                </a:lnTo>
                <a:lnTo>
                  <a:pt x="104994" y="165988"/>
                </a:lnTo>
                <a:lnTo>
                  <a:pt x="129694" y="165988"/>
                </a:lnTo>
                <a:lnTo>
                  <a:pt x="127473" y="158241"/>
                </a:lnTo>
                <a:lnTo>
                  <a:pt x="134585" y="154431"/>
                </a:lnTo>
                <a:lnTo>
                  <a:pt x="141062" y="149605"/>
                </a:lnTo>
                <a:lnTo>
                  <a:pt x="144999" y="145668"/>
                </a:lnTo>
                <a:close/>
              </a:path>
              <a:path w="184150" h="181610">
                <a:moveTo>
                  <a:pt x="102670" y="166369"/>
                </a:moveTo>
                <a:lnTo>
                  <a:pt x="81118" y="166369"/>
                </a:lnTo>
                <a:lnTo>
                  <a:pt x="89119" y="167512"/>
                </a:lnTo>
                <a:lnTo>
                  <a:pt x="97247" y="167258"/>
                </a:lnTo>
                <a:lnTo>
                  <a:pt x="102670" y="166369"/>
                </a:lnTo>
                <a:close/>
              </a:path>
              <a:path w="184150" h="181610">
                <a:moveTo>
                  <a:pt x="166570" y="143890"/>
                </a:moveTo>
                <a:lnTo>
                  <a:pt x="146777" y="143890"/>
                </a:lnTo>
                <a:lnTo>
                  <a:pt x="157826" y="154685"/>
                </a:lnTo>
                <a:lnTo>
                  <a:pt x="165943" y="144881"/>
                </a:lnTo>
                <a:lnTo>
                  <a:pt x="166570" y="143890"/>
                </a:lnTo>
                <a:close/>
              </a:path>
              <a:path w="184150" h="181610">
                <a:moveTo>
                  <a:pt x="854" y="77723"/>
                </a:moveTo>
                <a:lnTo>
                  <a:pt x="0" y="90349"/>
                </a:lnTo>
                <a:lnTo>
                  <a:pt x="833" y="102992"/>
                </a:lnTo>
                <a:lnTo>
                  <a:pt x="16602" y="103758"/>
                </a:lnTo>
                <a:lnTo>
                  <a:pt x="18126" y="111759"/>
                </a:lnTo>
                <a:lnTo>
                  <a:pt x="20539" y="119252"/>
                </a:lnTo>
                <a:lnTo>
                  <a:pt x="24349" y="126364"/>
                </a:lnTo>
                <a:lnTo>
                  <a:pt x="10633" y="133603"/>
                </a:lnTo>
                <a:lnTo>
                  <a:pt x="17395" y="144412"/>
                </a:lnTo>
                <a:lnTo>
                  <a:pt x="25444" y="154266"/>
                </a:lnTo>
                <a:lnTo>
                  <a:pt x="38700" y="145668"/>
                </a:lnTo>
                <a:lnTo>
                  <a:pt x="144999" y="145668"/>
                </a:lnTo>
                <a:lnTo>
                  <a:pt x="146777" y="143890"/>
                </a:lnTo>
                <a:lnTo>
                  <a:pt x="166570" y="143890"/>
                </a:lnTo>
                <a:lnTo>
                  <a:pt x="172745" y="134141"/>
                </a:lnTo>
                <a:lnTo>
                  <a:pt x="174317" y="130849"/>
                </a:lnTo>
                <a:lnTo>
                  <a:pt x="92277" y="130849"/>
                </a:lnTo>
                <a:lnTo>
                  <a:pt x="81092" y="129476"/>
                </a:lnTo>
                <a:lnTo>
                  <a:pt x="52412" y="99105"/>
                </a:lnTo>
                <a:lnTo>
                  <a:pt x="51634" y="87176"/>
                </a:lnTo>
                <a:lnTo>
                  <a:pt x="53433" y="79882"/>
                </a:lnTo>
                <a:lnTo>
                  <a:pt x="16094" y="79882"/>
                </a:lnTo>
                <a:lnTo>
                  <a:pt x="854" y="77723"/>
                </a:lnTo>
                <a:close/>
              </a:path>
              <a:path w="184150" h="181610">
                <a:moveTo>
                  <a:pt x="167706" y="50199"/>
                </a:moveTo>
                <a:lnTo>
                  <a:pt x="93717" y="50199"/>
                </a:lnTo>
                <a:lnTo>
                  <a:pt x="105296" y="52422"/>
                </a:lnTo>
                <a:lnTo>
                  <a:pt x="116964" y="59904"/>
                </a:lnTo>
                <a:lnTo>
                  <a:pt x="125371" y="69245"/>
                </a:lnTo>
                <a:lnTo>
                  <a:pt x="130467" y="79882"/>
                </a:lnTo>
                <a:lnTo>
                  <a:pt x="132194" y="91176"/>
                </a:lnTo>
                <a:lnTo>
                  <a:pt x="130507" y="102603"/>
                </a:lnTo>
                <a:lnTo>
                  <a:pt x="122959" y="114659"/>
                </a:lnTo>
                <a:lnTo>
                  <a:pt x="113726" y="123407"/>
                </a:lnTo>
                <a:lnTo>
                  <a:pt x="103327" y="128815"/>
                </a:lnTo>
                <a:lnTo>
                  <a:pt x="92277" y="130849"/>
                </a:lnTo>
                <a:lnTo>
                  <a:pt x="174317" y="130849"/>
                </a:lnTo>
                <a:lnTo>
                  <a:pt x="160747" y="124205"/>
                </a:lnTo>
                <a:lnTo>
                  <a:pt x="164176" y="116585"/>
                </a:lnTo>
                <a:lnTo>
                  <a:pt x="166462" y="108838"/>
                </a:lnTo>
                <a:lnTo>
                  <a:pt x="167605" y="101091"/>
                </a:lnTo>
                <a:lnTo>
                  <a:pt x="183007" y="101091"/>
                </a:lnTo>
                <a:lnTo>
                  <a:pt x="183710" y="91176"/>
                </a:lnTo>
                <a:lnTo>
                  <a:pt x="183713" y="90349"/>
                </a:lnTo>
                <a:lnTo>
                  <a:pt x="182916" y="78098"/>
                </a:lnTo>
                <a:lnTo>
                  <a:pt x="167097" y="77215"/>
                </a:lnTo>
                <a:lnTo>
                  <a:pt x="165827" y="69214"/>
                </a:lnTo>
                <a:lnTo>
                  <a:pt x="163160" y="61721"/>
                </a:lnTo>
                <a:lnTo>
                  <a:pt x="159350" y="54609"/>
                </a:lnTo>
                <a:lnTo>
                  <a:pt x="167706" y="50199"/>
                </a:lnTo>
                <a:close/>
              </a:path>
              <a:path w="184150" h="181610">
                <a:moveTo>
                  <a:pt x="183007" y="101091"/>
                </a:moveTo>
                <a:lnTo>
                  <a:pt x="167605" y="101091"/>
                </a:lnTo>
                <a:lnTo>
                  <a:pt x="182845" y="103377"/>
                </a:lnTo>
                <a:lnTo>
                  <a:pt x="183007" y="101091"/>
                </a:lnTo>
                <a:close/>
              </a:path>
              <a:path w="184150" h="181610">
                <a:moveTo>
                  <a:pt x="25873" y="26542"/>
                </a:moveTo>
                <a:lnTo>
                  <a:pt x="17721" y="36295"/>
                </a:lnTo>
                <a:lnTo>
                  <a:pt x="10966" y="47129"/>
                </a:lnTo>
                <a:lnTo>
                  <a:pt x="9236" y="50164"/>
                </a:lnTo>
                <a:lnTo>
                  <a:pt x="23206" y="56895"/>
                </a:lnTo>
                <a:lnTo>
                  <a:pt x="19650" y="64388"/>
                </a:lnTo>
                <a:lnTo>
                  <a:pt x="17237" y="72135"/>
                </a:lnTo>
                <a:lnTo>
                  <a:pt x="16094" y="79882"/>
                </a:lnTo>
                <a:lnTo>
                  <a:pt x="53433" y="79882"/>
                </a:lnTo>
                <a:lnTo>
                  <a:pt x="54577" y="75244"/>
                </a:lnTo>
                <a:lnTo>
                  <a:pt x="61886" y="64181"/>
                </a:lnTo>
                <a:lnTo>
                  <a:pt x="71312" y="56224"/>
                </a:lnTo>
                <a:lnTo>
                  <a:pt x="82155" y="51515"/>
                </a:lnTo>
                <a:lnTo>
                  <a:pt x="93717" y="50199"/>
                </a:lnTo>
                <a:lnTo>
                  <a:pt x="167706" y="50199"/>
                </a:lnTo>
                <a:lnTo>
                  <a:pt x="173066" y="47370"/>
                </a:lnTo>
                <a:lnTo>
                  <a:pt x="166722" y="37337"/>
                </a:lnTo>
                <a:lnTo>
                  <a:pt x="36922" y="37337"/>
                </a:lnTo>
                <a:lnTo>
                  <a:pt x="25873" y="26542"/>
                </a:lnTo>
                <a:close/>
              </a:path>
              <a:path w="184150" h="181610">
                <a:moveTo>
                  <a:pt x="76038" y="0"/>
                </a:moveTo>
                <a:lnTo>
                  <a:pt x="63604" y="3115"/>
                </a:lnTo>
                <a:lnTo>
                  <a:pt x="51798" y="7786"/>
                </a:lnTo>
                <a:lnTo>
                  <a:pt x="56099" y="22987"/>
                </a:lnTo>
                <a:lnTo>
                  <a:pt x="49114" y="26796"/>
                </a:lnTo>
                <a:lnTo>
                  <a:pt x="42637" y="31622"/>
                </a:lnTo>
                <a:lnTo>
                  <a:pt x="36922" y="37337"/>
                </a:lnTo>
                <a:lnTo>
                  <a:pt x="166722" y="37337"/>
                </a:lnTo>
                <a:lnTo>
                  <a:pt x="166242" y="36579"/>
                </a:lnTo>
                <a:lnTo>
                  <a:pt x="165389" y="35559"/>
                </a:lnTo>
                <a:lnTo>
                  <a:pt x="144999" y="35559"/>
                </a:lnTo>
                <a:lnTo>
                  <a:pt x="139411" y="30098"/>
                </a:lnTo>
                <a:lnTo>
                  <a:pt x="132807" y="25400"/>
                </a:lnTo>
                <a:lnTo>
                  <a:pt x="125568" y="21843"/>
                </a:lnTo>
                <a:lnTo>
                  <a:pt x="125314" y="21843"/>
                </a:lnTo>
                <a:lnTo>
                  <a:pt x="128585" y="15239"/>
                </a:lnTo>
                <a:lnTo>
                  <a:pt x="78705" y="15239"/>
                </a:lnTo>
                <a:lnTo>
                  <a:pt x="76038" y="0"/>
                </a:lnTo>
                <a:close/>
              </a:path>
              <a:path w="184150" h="181610">
                <a:moveTo>
                  <a:pt x="158106" y="26859"/>
                </a:moveTo>
                <a:lnTo>
                  <a:pt x="144999" y="35559"/>
                </a:lnTo>
                <a:lnTo>
                  <a:pt x="165389" y="35559"/>
                </a:lnTo>
                <a:lnTo>
                  <a:pt x="158106" y="26859"/>
                </a:lnTo>
                <a:close/>
              </a:path>
              <a:path w="184150" h="181610">
                <a:moveTo>
                  <a:pt x="94580" y="13715"/>
                </a:moveTo>
                <a:lnTo>
                  <a:pt x="86452" y="13969"/>
                </a:lnTo>
                <a:lnTo>
                  <a:pt x="78705" y="15239"/>
                </a:lnTo>
                <a:lnTo>
                  <a:pt x="128585" y="15239"/>
                </a:lnTo>
                <a:lnTo>
                  <a:pt x="128774" y="14858"/>
                </a:lnTo>
                <a:lnTo>
                  <a:pt x="102581" y="14858"/>
                </a:lnTo>
                <a:lnTo>
                  <a:pt x="94580" y="13715"/>
                </a:lnTo>
                <a:close/>
              </a:path>
              <a:path w="184150" h="181610">
                <a:moveTo>
                  <a:pt x="108033" y="37"/>
                </a:moveTo>
                <a:lnTo>
                  <a:pt x="102581" y="14858"/>
                </a:lnTo>
                <a:lnTo>
                  <a:pt x="128774" y="14858"/>
                </a:lnTo>
                <a:lnTo>
                  <a:pt x="132172" y="8000"/>
                </a:lnTo>
                <a:lnTo>
                  <a:pt x="120376" y="3208"/>
                </a:lnTo>
                <a:lnTo>
                  <a:pt x="108033" y="37"/>
                </a:lnTo>
                <a:close/>
              </a:path>
            </a:pathLst>
          </a:custGeom>
          <a:solidFill>
            <a:srgbClr val="FCFCFC"/>
          </a:solidFill>
        </p:spPr>
        <p:txBody>
          <a:bodyPr wrap="square" lIns="0" tIns="0" rIns="0" bIns="0" rtlCol="0"/>
          <a:lstStyle/>
          <a:p>
            <a:endParaRPr/>
          </a:p>
        </p:txBody>
      </p:sp>
      <p:sp>
        <p:nvSpPr>
          <p:cNvPr id="21" name="object 21"/>
          <p:cNvSpPr txBox="1"/>
          <p:nvPr/>
        </p:nvSpPr>
        <p:spPr>
          <a:xfrm>
            <a:off x="5143627" y="1081629"/>
            <a:ext cx="1027430" cy="254000"/>
          </a:xfrm>
          <a:prstGeom prst="rect">
            <a:avLst/>
          </a:prstGeom>
        </p:spPr>
        <p:txBody>
          <a:bodyPr vert="horz" wrap="square" lIns="0" tIns="0" rIns="0" bIns="0" rtlCol="0">
            <a:spAutoFit/>
          </a:bodyPr>
          <a:lstStyle/>
          <a:p>
            <a:pPr marL="12700">
              <a:lnSpc>
                <a:spcPct val="100000"/>
              </a:lnSpc>
            </a:pPr>
            <a:r>
              <a:rPr sz="1800" b="1" spc="85" dirty="0">
                <a:solidFill>
                  <a:srgbClr val="6399EF"/>
                </a:solidFill>
                <a:latin typeface="Calibri"/>
                <a:cs typeface="Calibri"/>
              </a:rPr>
              <a:t>Products:</a:t>
            </a:r>
            <a:endParaRPr sz="1800">
              <a:latin typeface="Calibri"/>
              <a:cs typeface="Calibri"/>
            </a:endParaRPr>
          </a:p>
        </p:txBody>
      </p:sp>
      <p:sp>
        <p:nvSpPr>
          <p:cNvPr id="22" name="object 22"/>
          <p:cNvSpPr txBox="1"/>
          <p:nvPr/>
        </p:nvSpPr>
        <p:spPr>
          <a:xfrm>
            <a:off x="518261" y="984538"/>
            <a:ext cx="3202940" cy="1539875"/>
          </a:xfrm>
          <a:prstGeom prst="rect">
            <a:avLst/>
          </a:prstGeom>
        </p:spPr>
        <p:txBody>
          <a:bodyPr vert="horz" wrap="square" lIns="0" tIns="0" rIns="0" bIns="0" rtlCol="0">
            <a:spAutoFit/>
          </a:bodyPr>
          <a:lstStyle/>
          <a:p>
            <a:pPr marL="12700">
              <a:lnSpc>
                <a:spcPct val="100000"/>
              </a:lnSpc>
              <a:tabLst>
                <a:tab pos="563880" algn="l"/>
              </a:tabLst>
            </a:pPr>
            <a:r>
              <a:rPr sz="3000" b="1" spc="-30" dirty="0">
                <a:solidFill>
                  <a:srgbClr val="4B69B1"/>
                </a:solidFill>
                <a:latin typeface="Calibri"/>
                <a:cs typeface="Calibri"/>
              </a:rPr>
              <a:t>0</a:t>
            </a:r>
            <a:r>
              <a:rPr sz="3000" b="1" spc="-35" dirty="0">
                <a:solidFill>
                  <a:srgbClr val="4B69B1"/>
                </a:solidFill>
                <a:latin typeface="Calibri"/>
                <a:cs typeface="Calibri"/>
              </a:rPr>
              <a:t>1</a:t>
            </a:r>
            <a:r>
              <a:rPr sz="3000" b="1" dirty="0">
                <a:solidFill>
                  <a:srgbClr val="4B69B1"/>
                </a:solidFill>
                <a:latin typeface="Calibri"/>
                <a:cs typeface="Calibri"/>
              </a:rPr>
              <a:t>	</a:t>
            </a:r>
            <a:r>
              <a:rPr sz="2700" b="1" spc="172" baseline="1543" dirty="0">
                <a:solidFill>
                  <a:srgbClr val="6399EF"/>
                </a:solidFill>
                <a:latin typeface="Calibri"/>
                <a:cs typeface="Calibri"/>
              </a:rPr>
              <a:t>Bus</a:t>
            </a:r>
            <a:r>
              <a:rPr sz="2700" b="1" spc="67" baseline="1543" dirty="0">
                <a:solidFill>
                  <a:srgbClr val="6399EF"/>
                </a:solidFill>
                <a:latin typeface="Calibri"/>
                <a:cs typeface="Calibri"/>
              </a:rPr>
              <a:t>i</a:t>
            </a:r>
            <a:r>
              <a:rPr sz="2700" b="1" spc="104" baseline="1543" dirty="0">
                <a:solidFill>
                  <a:srgbClr val="6399EF"/>
                </a:solidFill>
                <a:latin typeface="Calibri"/>
                <a:cs typeface="Calibri"/>
              </a:rPr>
              <a:t>e</a:t>
            </a:r>
            <a:r>
              <a:rPr sz="2700" b="1" spc="187" baseline="1543" dirty="0">
                <a:solidFill>
                  <a:srgbClr val="6399EF"/>
                </a:solidFill>
                <a:latin typeface="Calibri"/>
                <a:cs typeface="Calibri"/>
              </a:rPr>
              <a:t>st</a:t>
            </a:r>
            <a:r>
              <a:rPr sz="2700" b="1" spc="-52" baseline="1543" dirty="0">
                <a:solidFill>
                  <a:srgbClr val="6399EF"/>
                </a:solidFill>
                <a:latin typeface="Calibri"/>
                <a:cs typeface="Calibri"/>
              </a:rPr>
              <a:t> </a:t>
            </a:r>
            <a:r>
              <a:rPr sz="2700" b="1" spc="97" baseline="1543" dirty="0">
                <a:solidFill>
                  <a:srgbClr val="6399EF"/>
                </a:solidFill>
                <a:latin typeface="Calibri"/>
                <a:cs typeface="Calibri"/>
              </a:rPr>
              <a:t>tim</a:t>
            </a:r>
            <a:r>
              <a:rPr sz="2700" b="1" spc="89" baseline="1543" dirty="0">
                <a:solidFill>
                  <a:srgbClr val="6399EF"/>
                </a:solidFill>
                <a:latin typeface="Calibri"/>
                <a:cs typeface="Calibri"/>
              </a:rPr>
              <a:t>e</a:t>
            </a:r>
            <a:r>
              <a:rPr sz="2700" b="1" spc="-52" baseline="1543" dirty="0">
                <a:solidFill>
                  <a:srgbClr val="6399EF"/>
                </a:solidFill>
                <a:latin typeface="Calibri"/>
                <a:cs typeface="Calibri"/>
              </a:rPr>
              <a:t>:</a:t>
            </a:r>
            <a:endParaRPr sz="2700" baseline="1543">
              <a:latin typeface="Calibri"/>
              <a:cs typeface="Calibri"/>
            </a:endParaRPr>
          </a:p>
          <a:p>
            <a:pPr marL="467359" marR="202565" indent="-317500">
              <a:lnSpc>
                <a:spcPct val="114999"/>
              </a:lnSpc>
              <a:spcBef>
                <a:spcPts val="975"/>
              </a:spcBef>
              <a:buClr>
                <a:srgbClr val="334156"/>
              </a:buClr>
              <a:buSzPct val="116666"/>
              <a:buFont typeface="MS Gothic"/>
              <a:buChar char="✓"/>
              <a:tabLst>
                <a:tab pos="467995" algn="l"/>
              </a:tabLst>
            </a:pPr>
            <a:r>
              <a:rPr sz="1200" spc="40" dirty="0">
                <a:solidFill>
                  <a:srgbClr val="334156"/>
                </a:solidFill>
                <a:latin typeface="Calibri"/>
                <a:cs typeface="Calibri"/>
              </a:rPr>
              <a:t>Im</a:t>
            </a:r>
            <a:r>
              <a:rPr sz="1200" spc="60" dirty="0">
                <a:solidFill>
                  <a:srgbClr val="334156"/>
                </a:solidFill>
                <a:latin typeface="Calibri"/>
                <a:cs typeface="Calibri"/>
              </a:rPr>
              <a:t>ple</a:t>
            </a:r>
            <a:r>
              <a:rPr sz="1200" spc="120" dirty="0">
                <a:solidFill>
                  <a:srgbClr val="334156"/>
                </a:solidFill>
                <a:latin typeface="Calibri"/>
                <a:cs typeface="Calibri"/>
              </a:rPr>
              <a:t>m</a:t>
            </a:r>
            <a:r>
              <a:rPr sz="1200" spc="65" dirty="0">
                <a:solidFill>
                  <a:srgbClr val="334156"/>
                </a:solidFill>
                <a:latin typeface="Calibri"/>
                <a:cs typeface="Calibri"/>
              </a:rPr>
              <a:t>ent</a:t>
            </a:r>
            <a:r>
              <a:rPr sz="1200" spc="30" dirty="0">
                <a:solidFill>
                  <a:srgbClr val="334156"/>
                </a:solidFill>
                <a:latin typeface="Calibri"/>
                <a:cs typeface="Calibri"/>
              </a:rPr>
              <a:t> </a:t>
            </a:r>
            <a:r>
              <a:rPr sz="1200" spc="70" dirty="0">
                <a:solidFill>
                  <a:srgbClr val="334156"/>
                </a:solidFill>
                <a:latin typeface="Calibri"/>
                <a:cs typeface="Calibri"/>
              </a:rPr>
              <a:t>sa</a:t>
            </a:r>
            <a:r>
              <a:rPr sz="1200" spc="30" dirty="0">
                <a:solidFill>
                  <a:srgbClr val="334156"/>
                </a:solidFill>
                <a:latin typeface="Calibri"/>
                <a:cs typeface="Calibri"/>
              </a:rPr>
              <a:t>l</a:t>
            </a:r>
            <a:r>
              <a:rPr sz="1200" spc="105" dirty="0">
                <a:solidFill>
                  <a:srgbClr val="334156"/>
                </a:solidFill>
                <a:latin typeface="Calibri"/>
                <a:cs typeface="Calibri"/>
              </a:rPr>
              <a:t>es</a:t>
            </a:r>
            <a:r>
              <a:rPr sz="1200" spc="40" dirty="0">
                <a:solidFill>
                  <a:srgbClr val="334156"/>
                </a:solidFill>
                <a:latin typeface="Calibri"/>
                <a:cs typeface="Calibri"/>
              </a:rPr>
              <a:t> </a:t>
            </a:r>
            <a:r>
              <a:rPr sz="1200" spc="55" dirty="0">
                <a:solidFill>
                  <a:srgbClr val="334156"/>
                </a:solidFill>
                <a:latin typeface="Calibri"/>
                <a:cs typeface="Calibri"/>
              </a:rPr>
              <a:t>an</a:t>
            </a:r>
            <a:r>
              <a:rPr sz="1200" spc="114" dirty="0">
                <a:solidFill>
                  <a:srgbClr val="334156"/>
                </a:solidFill>
                <a:latin typeface="Calibri"/>
                <a:cs typeface="Calibri"/>
              </a:rPr>
              <a:t>d</a:t>
            </a:r>
            <a:r>
              <a:rPr sz="1200" spc="40" dirty="0">
                <a:solidFill>
                  <a:srgbClr val="334156"/>
                </a:solidFill>
                <a:latin typeface="Calibri"/>
                <a:cs typeface="Calibri"/>
              </a:rPr>
              <a:t> </a:t>
            </a:r>
            <a:r>
              <a:rPr sz="1200" spc="60" dirty="0">
                <a:solidFill>
                  <a:srgbClr val="334156"/>
                </a:solidFill>
                <a:latin typeface="Calibri"/>
                <a:cs typeface="Calibri"/>
              </a:rPr>
              <a:t>pr</a:t>
            </a:r>
            <a:r>
              <a:rPr sz="1200" spc="70" dirty="0">
                <a:solidFill>
                  <a:srgbClr val="334156"/>
                </a:solidFill>
                <a:latin typeface="Calibri"/>
                <a:cs typeface="Calibri"/>
              </a:rPr>
              <a:t>o</a:t>
            </a:r>
            <a:r>
              <a:rPr sz="1200" spc="114" dirty="0">
                <a:solidFill>
                  <a:srgbClr val="334156"/>
                </a:solidFill>
                <a:latin typeface="Calibri"/>
                <a:cs typeface="Calibri"/>
              </a:rPr>
              <a:t>m</a:t>
            </a:r>
            <a:r>
              <a:rPr sz="1200" spc="65" dirty="0">
                <a:solidFill>
                  <a:srgbClr val="334156"/>
                </a:solidFill>
                <a:latin typeface="Calibri"/>
                <a:cs typeface="Calibri"/>
              </a:rPr>
              <a:t>otions</a:t>
            </a:r>
            <a:r>
              <a:rPr sz="1200" spc="35" dirty="0">
                <a:solidFill>
                  <a:srgbClr val="334156"/>
                </a:solidFill>
                <a:latin typeface="Calibri"/>
                <a:cs typeface="Calibri"/>
              </a:rPr>
              <a:t> </a:t>
            </a:r>
            <a:r>
              <a:rPr sz="1200" spc="110" dirty="0">
                <a:solidFill>
                  <a:srgbClr val="334156"/>
                </a:solidFill>
                <a:latin typeface="Calibri"/>
                <a:cs typeface="Calibri"/>
              </a:rPr>
              <a:t>spe</a:t>
            </a:r>
            <a:r>
              <a:rPr sz="1200" spc="70" dirty="0">
                <a:solidFill>
                  <a:srgbClr val="334156"/>
                </a:solidFill>
                <a:latin typeface="Calibri"/>
                <a:cs typeface="Calibri"/>
              </a:rPr>
              <a:t>cifica</a:t>
            </a:r>
            <a:r>
              <a:rPr sz="1200" spc="40" dirty="0">
                <a:solidFill>
                  <a:srgbClr val="334156"/>
                </a:solidFill>
                <a:latin typeface="Calibri"/>
                <a:cs typeface="Calibri"/>
              </a:rPr>
              <a:t>l</a:t>
            </a:r>
            <a:r>
              <a:rPr sz="1200" spc="55" dirty="0">
                <a:solidFill>
                  <a:srgbClr val="334156"/>
                </a:solidFill>
                <a:latin typeface="Calibri"/>
                <a:cs typeface="Calibri"/>
              </a:rPr>
              <a:t>ly</a:t>
            </a:r>
            <a:r>
              <a:rPr sz="1200" spc="40" dirty="0">
                <a:solidFill>
                  <a:srgbClr val="334156"/>
                </a:solidFill>
                <a:latin typeface="Calibri"/>
                <a:cs typeface="Calibri"/>
              </a:rPr>
              <a:t> </a:t>
            </a:r>
            <a:r>
              <a:rPr sz="1200" spc="30" dirty="0">
                <a:solidFill>
                  <a:srgbClr val="334156"/>
                </a:solidFill>
                <a:latin typeface="Calibri"/>
                <a:cs typeface="Calibri"/>
              </a:rPr>
              <a:t>in</a:t>
            </a:r>
            <a:r>
              <a:rPr sz="1200" spc="35" dirty="0">
                <a:solidFill>
                  <a:srgbClr val="334156"/>
                </a:solidFill>
                <a:latin typeface="Calibri"/>
                <a:cs typeface="Calibri"/>
              </a:rPr>
              <a:t> </a:t>
            </a:r>
            <a:r>
              <a:rPr sz="1200" spc="65" dirty="0">
                <a:solidFill>
                  <a:srgbClr val="334156"/>
                </a:solidFill>
                <a:latin typeface="Calibri"/>
                <a:cs typeface="Calibri"/>
              </a:rPr>
              <a:t>the</a:t>
            </a:r>
            <a:r>
              <a:rPr sz="1200" spc="40" dirty="0">
                <a:solidFill>
                  <a:srgbClr val="334156"/>
                </a:solidFill>
                <a:latin typeface="Calibri"/>
                <a:cs typeface="Calibri"/>
              </a:rPr>
              <a:t> </a:t>
            </a:r>
            <a:r>
              <a:rPr sz="1200" spc="114" dirty="0">
                <a:solidFill>
                  <a:srgbClr val="334156"/>
                </a:solidFill>
                <a:latin typeface="Calibri"/>
                <a:cs typeface="Calibri"/>
              </a:rPr>
              <a:t>m</a:t>
            </a:r>
            <a:r>
              <a:rPr sz="1200" spc="60" dirty="0">
                <a:solidFill>
                  <a:srgbClr val="334156"/>
                </a:solidFill>
                <a:latin typeface="Calibri"/>
                <a:cs typeface="Calibri"/>
              </a:rPr>
              <a:t>id</a:t>
            </a:r>
            <a:r>
              <a:rPr sz="1200" spc="65" dirty="0">
                <a:solidFill>
                  <a:srgbClr val="334156"/>
                </a:solidFill>
                <a:latin typeface="Calibri"/>
                <a:cs typeface="Calibri"/>
              </a:rPr>
              <a:t>dle</a:t>
            </a:r>
            <a:r>
              <a:rPr sz="1200" spc="30" dirty="0">
                <a:solidFill>
                  <a:srgbClr val="334156"/>
                </a:solidFill>
                <a:latin typeface="Calibri"/>
                <a:cs typeface="Calibri"/>
              </a:rPr>
              <a:t> </a:t>
            </a:r>
            <a:r>
              <a:rPr sz="1200" spc="55" dirty="0">
                <a:solidFill>
                  <a:srgbClr val="334156"/>
                </a:solidFill>
                <a:latin typeface="Calibri"/>
                <a:cs typeface="Calibri"/>
              </a:rPr>
              <a:t>of</a:t>
            </a:r>
            <a:r>
              <a:rPr sz="1200" spc="45" dirty="0">
                <a:solidFill>
                  <a:srgbClr val="334156"/>
                </a:solidFill>
                <a:latin typeface="Calibri"/>
                <a:cs typeface="Calibri"/>
              </a:rPr>
              <a:t> </a:t>
            </a:r>
            <a:r>
              <a:rPr sz="1200" spc="35" dirty="0">
                <a:solidFill>
                  <a:srgbClr val="334156"/>
                </a:solidFill>
                <a:latin typeface="Calibri"/>
                <a:cs typeface="Calibri"/>
              </a:rPr>
              <a:t>w</a:t>
            </a:r>
            <a:r>
              <a:rPr sz="1200" spc="75" dirty="0">
                <a:solidFill>
                  <a:srgbClr val="334156"/>
                </a:solidFill>
                <a:latin typeface="Calibri"/>
                <a:cs typeface="Calibri"/>
              </a:rPr>
              <a:t>eek</a:t>
            </a:r>
            <a:r>
              <a:rPr sz="1200" spc="35" dirty="0">
                <a:solidFill>
                  <a:srgbClr val="334156"/>
                </a:solidFill>
                <a:latin typeface="Calibri"/>
                <a:cs typeface="Calibri"/>
              </a:rPr>
              <a:t> </a:t>
            </a:r>
            <a:r>
              <a:rPr sz="1200" spc="65" dirty="0">
                <a:solidFill>
                  <a:srgbClr val="334156"/>
                </a:solidFill>
                <a:latin typeface="Calibri"/>
                <a:cs typeface="Calibri"/>
              </a:rPr>
              <a:t>to</a:t>
            </a:r>
            <a:r>
              <a:rPr sz="1200" spc="35" dirty="0">
                <a:solidFill>
                  <a:srgbClr val="334156"/>
                </a:solidFill>
                <a:latin typeface="Calibri"/>
                <a:cs typeface="Calibri"/>
              </a:rPr>
              <a:t> </a:t>
            </a:r>
            <a:r>
              <a:rPr sz="1200" spc="85" dirty="0">
                <a:solidFill>
                  <a:srgbClr val="334156"/>
                </a:solidFill>
                <a:latin typeface="Calibri"/>
                <a:cs typeface="Calibri"/>
              </a:rPr>
              <a:t>bo</a:t>
            </a:r>
            <a:r>
              <a:rPr sz="1200" spc="75" dirty="0">
                <a:solidFill>
                  <a:srgbClr val="334156"/>
                </a:solidFill>
                <a:latin typeface="Calibri"/>
                <a:cs typeface="Calibri"/>
              </a:rPr>
              <a:t>o</a:t>
            </a:r>
            <a:r>
              <a:rPr sz="1200" spc="95" dirty="0">
                <a:solidFill>
                  <a:srgbClr val="334156"/>
                </a:solidFill>
                <a:latin typeface="Calibri"/>
                <a:cs typeface="Calibri"/>
              </a:rPr>
              <a:t>st</a:t>
            </a:r>
            <a:r>
              <a:rPr sz="1200" spc="40" dirty="0">
                <a:solidFill>
                  <a:srgbClr val="334156"/>
                </a:solidFill>
                <a:latin typeface="Calibri"/>
                <a:cs typeface="Calibri"/>
              </a:rPr>
              <a:t> </a:t>
            </a:r>
            <a:r>
              <a:rPr sz="1200" spc="85" dirty="0">
                <a:solidFill>
                  <a:srgbClr val="334156"/>
                </a:solidFill>
                <a:latin typeface="Calibri"/>
                <a:cs typeface="Calibri"/>
              </a:rPr>
              <a:t>s</a:t>
            </a:r>
            <a:r>
              <a:rPr sz="1200" spc="100" dirty="0">
                <a:solidFill>
                  <a:srgbClr val="334156"/>
                </a:solidFill>
                <a:latin typeface="Calibri"/>
                <a:cs typeface="Calibri"/>
              </a:rPr>
              <a:t>a</a:t>
            </a:r>
            <a:r>
              <a:rPr sz="1200" spc="65" dirty="0">
                <a:solidFill>
                  <a:srgbClr val="334156"/>
                </a:solidFill>
                <a:latin typeface="Calibri"/>
                <a:cs typeface="Calibri"/>
              </a:rPr>
              <a:t>les</a:t>
            </a:r>
            <a:r>
              <a:rPr sz="1200" spc="35" dirty="0">
                <a:solidFill>
                  <a:srgbClr val="334156"/>
                </a:solidFill>
                <a:latin typeface="Calibri"/>
                <a:cs typeface="Calibri"/>
              </a:rPr>
              <a:t> </a:t>
            </a:r>
            <a:r>
              <a:rPr sz="1200" spc="130" dirty="0">
                <a:solidFill>
                  <a:srgbClr val="334156"/>
                </a:solidFill>
                <a:latin typeface="Calibri"/>
                <a:cs typeface="Calibri"/>
              </a:rPr>
              <a:t>a</a:t>
            </a:r>
            <a:r>
              <a:rPr sz="1200" spc="110" dirty="0">
                <a:solidFill>
                  <a:srgbClr val="334156"/>
                </a:solidFill>
                <a:latin typeface="Calibri"/>
                <a:cs typeface="Calibri"/>
              </a:rPr>
              <a:t>c</a:t>
            </a:r>
            <a:r>
              <a:rPr sz="1200" spc="45" dirty="0">
                <a:solidFill>
                  <a:srgbClr val="334156"/>
                </a:solidFill>
                <a:latin typeface="Calibri"/>
                <a:cs typeface="Calibri"/>
              </a:rPr>
              <a:t>tivit</a:t>
            </a:r>
            <a:r>
              <a:rPr sz="1200" spc="25" dirty="0">
                <a:solidFill>
                  <a:srgbClr val="334156"/>
                </a:solidFill>
                <a:latin typeface="Calibri"/>
                <a:cs typeface="Calibri"/>
              </a:rPr>
              <a:t>y.</a:t>
            </a:r>
            <a:endParaRPr sz="1200">
              <a:latin typeface="Calibri"/>
              <a:cs typeface="Calibri"/>
            </a:endParaRPr>
          </a:p>
          <a:p>
            <a:pPr marL="467359" marR="5080" indent="-317500">
              <a:lnSpc>
                <a:spcPct val="114999"/>
              </a:lnSpc>
              <a:buClr>
                <a:srgbClr val="334156"/>
              </a:buClr>
              <a:buSzPct val="116666"/>
              <a:buFont typeface="MS Gothic"/>
              <a:buChar char="✓"/>
              <a:tabLst>
                <a:tab pos="467995" algn="l"/>
              </a:tabLst>
            </a:pPr>
            <a:r>
              <a:rPr sz="1200" spc="114" dirty="0">
                <a:solidFill>
                  <a:srgbClr val="334156"/>
                </a:solidFill>
                <a:latin typeface="Calibri"/>
                <a:cs typeface="Calibri"/>
              </a:rPr>
              <a:t>Sched</a:t>
            </a:r>
            <a:r>
              <a:rPr sz="1200" spc="30" dirty="0">
                <a:solidFill>
                  <a:srgbClr val="334156"/>
                </a:solidFill>
                <a:latin typeface="Calibri"/>
                <a:cs typeface="Calibri"/>
              </a:rPr>
              <a:t>u</a:t>
            </a:r>
            <a:r>
              <a:rPr sz="1200" spc="5" dirty="0">
                <a:solidFill>
                  <a:srgbClr val="334156"/>
                </a:solidFill>
                <a:latin typeface="Calibri"/>
                <a:cs typeface="Calibri"/>
              </a:rPr>
              <a:t>l</a:t>
            </a:r>
            <a:r>
              <a:rPr sz="1200" spc="80" dirty="0">
                <a:solidFill>
                  <a:srgbClr val="334156"/>
                </a:solidFill>
                <a:latin typeface="Calibri"/>
                <a:cs typeface="Calibri"/>
              </a:rPr>
              <a:t>e</a:t>
            </a:r>
            <a:r>
              <a:rPr sz="1200" spc="40" dirty="0">
                <a:solidFill>
                  <a:srgbClr val="334156"/>
                </a:solidFill>
                <a:latin typeface="Calibri"/>
                <a:cs typeface="Calibri"/>
              </a:rPr>
              <a:t> </a:t>
            </a:r>
            <a:r>
              <a:rPr sz="1200" spc="105" dirty="0">
                <a:solidFill>
                  <a:srgbClr val="334156"/>
                </a:solidFill>
                <a:latin typeface="Calibri"/>
                <a:cs typeface="Calibri"/>
              </a:rPr>
              <a:t>ads</a:t>
            </a:r>
            <a:r>
              <a:rPr sz="1200" spc="40" dirty="0">
                <a:solidFill>
                  <a:srgbClr val="334156"/>
                </a:solidFill>
                <a:latin typeface="Calibri"/>
                <a:cs typeface="Calibri"/>
              </a:rPr>
              <a:t> </a:t>
            </a:r>
            <a:r>
              <a:rPr sz="1200" spc="65" dirty="0">
                <a:solidFill>
                  <a:srgbClr val="334156"/>
                </a:solidFill>
                <a:latin typeface="Calibri"/>
                <a:cs typeface="Calibri"/>
              </a:rPr>
              <a:t>du</a:t>
            </a:r>
            <a:r>
              <a:rPr sz="1200" spc="40" dirty="0">
                <a:solidFill>
                  <a:srgbClr val="334156"/>
                </a:solidFill>
                <a:latin typeface="Calibri"/>
                <a:cs typeface="Calibri"/>
              </a:rPr>
              <a:t>r</a:t>
            </a:r>
            <a:r>
              <a:rPr sz="1200" spc="50" dirty="0">
                <a:solidFill>
                  <a:srgbClr val="334156"/>
                </a:solidFill>
                <a:latin typeface="Calibri"/>
                <a:cs typeface="Calibri"/>
              </a:rPr>
              <a:t>ing</a:t>
            </a:r>
            <a:r>
              <a:rPr sz="1200" spc="45" dirty="0">
                <a:solidFill>
                  <a:srgbClr val="334156"/>
                </a:solidFill>
                <a:latin typeface="Calibri"/>
                <a:cs typeface="Calibri"/>
              </a:rPr>
              <a:t> </a:t>
            </a:r>
            <a:r>
              <a:rPr sz="1200" spc="60" dirty="0">
                <a:solidFill>
                  <a:srgbClr val="334156"/>
                </a:solidFill>
                <a:latin typeface="Calibri"/>
                <a:cs typeface="Calibri"/>
              </a:rPr>
              <a:t>t</a:t>
            </a:r>
            <a:r>
              <a:rPr sz="1200" spc="65" dirty="0">
                <a:solidFill>
                  <a:srgbClr val="334156"/>
                </a:solidFill>
                <a:latin typeface="Calibri"/>
                <a:cs typeface="Calibri"/>
              </a:rPr>
              <a:t>he</a:t>
            </a:r>
            <a:r>
              <a:rPr sz="1200" spc="35" dirty="0">
                <a:solidFill>
                  <a:srgbClr val="334156"/>
                </a:solidFill>
                <a:latin typeface="Calibri"/>
                <a:cs typeface="Calibri"/>
              </a:rPr>
              <a:t> </a:t>
            </a:r>
            <a:r>
              <a:rPr sz="1200" spc="30" dirty="0">
                <a:solidFill>
                  <a:srgbClr val="334156"/>
                </a:solidFill>
                <a:latin typeface="Calibri"/>
                <a:cs typeface="Calibri"/>
              </a:rPr>
              <a:t>ti</a:t>
            </a:r>
            <a:r>
              <a:rPr sz="1200" spc="114" dirty="0">
                <a:solidFill>
                  <a:srgbClr val="334156"/>
                </a:solidFill>
                <a:latin typeface="Calibri"/>
                <a:cs typeface="Calibri"/>
              </a:rPr>
              <a:t>m</a:t>
            </a:r>
            <a:r>
              <a:rPr sz="1200" spc="105" dirty="0">
                <a:solidFill>
                  <a:srgbClr val="334156"/>
                </a:solidFill>
                <a:latin typeface="Calibri"/>
                <a:cs typeface="Calibri"/>
              </a:rPr>
              <a:t>es</a:t>
            </a:r>
            <a:r>
              <a:rPr sz="1200" spc="30" dirty="0">
                <a:solidFill>
                  <a:srgbClr val="334156"/>
                </a:solidFill>
                <a:latin typeface="Calibri"/>
                <a:cs typeface="Calibri"/>
              </a:rPr>
              <a:t> </a:t>
            </a:r>
            <a:r>
              <a:rPr sz="1200" spc="145" dirty="0">
                <a:solidFill>
                  <a:srgbClr val="334156"/>
                </a:solidFill>
                <a:latin typeface="Calibri"/>
                <a:cs typeface="Calibri"/>
              </a:rPr>
              <a:t>6</a:t>
            </a:r>
            <a:r>
              <a:rPr sz="1200" spc="40" dirty="0">
                <a:solidFill>
                  <a:srgbClr val="334156"/>
                </a:solidFill>
                <a:latin typeface="Calibri"/>
                <a:cs typeface="Calibri"/>
              </a:rPr>
              <a:t> </a:t>
            </a:r>
            <a:r>
              <a:rPr sz="1200" spc="90" dirty="0">
                <a:solidFill>
                  <a:srgbClr val="334156"/>
                </a:solidFill>
                <a:latin typeface="Calibri"/>
                <a:cs typeface="Calibri"/>
              </a:rPr>
              <a:t>am</a:t>
            </a:r>
            <a:r>
              <a:rPr sz="1200" spc="40" dirty="0">
                <a:solidFill>
                  <a:srgbClr val="334156"/>
                </a:solidFill>
                <a:latin typeface="Calibri"/>
                <a:cs typeface="Calibri"/>
              </a:rPr>
              <a:t> </a:t>
            </a:r>
            <a:r>
              <a:rPr sz="1200" spc="65" dirty="0">
                <a:solidFill>
                  <a:srgbClr val="334156"/>
                </a:solidFill>
                <a:latin typeface="Calibri"/>
                <a:cs typeface="Calibri"/>
              </a:rPr>
              <a:t>to</a:t>
            </a:r>
            <a:r>
              <a:rPr sz="1200" spc="35" dirty="0">
                <a:solidFill>
                  <a:srgbClr val="334156"/>
                </a:solidFill>
                <a:latin typeface="Calibri"/>
                <a:cs typeface="Calibri"/>
              </a:rPr>
              <a:t> </a:t>
            </a:r>
            <a:r>
              <a:rPr sz="1200" spc="120" dirty="0">
                <a:solidFill>
                  <a:srgbClr val="334156"/>
                </a:solidFill>
                <a:latin typeface="Calibri"/>
                <a:cs typeface="Calibri"/>
              </a:rPr>
              <a:t>8</a:t>
            </a:r>
            <a:r>
              <a:rPr sz="1200" spc="40" dirty="0">
                <a:solidFill>
                  <a:srgbClr val="334156"/>
                </a:solidFill>
                <a:latin typeface="Calibri"/>
                <a:cs typeface="Calibri"/>
              </a:rPr>
              <a:t> </a:t>
            </a:r>
            <a:r>
              <a:rPr sz="1200" spc="90" dirty="0">
                <a:solidFill>
                  <a:srgbClr val="334156"/>
                </a:solidFill>
                <a:latin typeface="Calibri"/>
                <a:cs typeface="Calibri"/>
              </a:rPr>
              <a:t>am</a:t>
            </a:r>
            <a:r>
              <a:rPr sz="1200" spc="40" dirty="0">
                <a:solidFill>
                  <a:srgbClr val="334156"/>
                </a:solidFill>
                <a:latin typeface="Calibri"/>
                <a:cs typeface="Calibri"/>
              </a:rPr>
              <a:t> </a:t>
            </a:r>
            <a:r>
              <a:rPr sz="1200" spc="55" dirty="0">
                <a:solidFill>
                  <a:srgbClr val="334156"/>
                </a:solidFill>
                <a:latin typeface="Calibri"/>
                <a:cs typeface="Calibri"/>
              </a:rPr>
              <a:t>an</a:t>
            </a:r>
            <a:r>
              <a:rPr sz="1200" spc="114" dirty="0">
                <a:solidFill>
                  <a:srgbClr val="334156"/>
                </a:solidFill>
                <a:latin typeface="Calibri"/>
                <a:cs typeface="Calibri"/>
              </a:rPr>
              <a:t>d</a:t>
            </a:r>
            <a:r>
              <a:rPr sz="1200" spc="40" dirty="0">
                <a:solidFill>
                  <a:srgbClr val="334156"/>
                </a:solidFill>
                <a:latin typeface="Calibri"/>
                <a:cs typeface="Calibri"/>
              </a:rPr>
              <a:t> </a:t>
            </a:r>
            <a:r>
              <a:rPr sz="1200" spc="114" dirty="0">
                <a:solidFill>
                  <a:srgbClr val="334156"/>
                </a:solidFill>
                <a:latin typeface="Calibri"/>
                <a:cs typeface="Calibri"/>
              </a:rPr>
              <a:t>5pm</a:t>
            </a:r>
            <a:r>
              <a:rPr sz="1200" spc="45" dirty="0">
                <a:solidFill>
                  <a:srgbClr val="334156"/>
                </a:solidFill>
                <a:latin typeface="Calibri"/>
                <a:cs typeface="Calibri"/>
              </a:rPr>
              <a:t> </a:t>
            </a:r>
            <a:r>
              <a:rPr sz="1200" spc="65" dirty="0">
                <a:solidFill>
                  <a:srgbClr val="334156"/>
                </a:solidFill>
                <a:latin typeface="Calibri"/>
                <a:cs typeface="Calibri"/>
              </a:rPr>
              <a:t>to</a:t>
            </a:r>
            <a:r>
              <a:rPr sz="1200" spc="40" dirty="0">
                <a:solidFill>
                  <a:srgbClr val="334156"/>
                </a:solidFill>
                <a:latin typeface="Calibri"/>
                <a:cs typeface="Calibri"/>
              </a:rPr>
              <a:t> </a:t>
            </a:r>
            <a:r>
              <a:rPr sz="1200" spc="-15" dirty="0">
                <a:solidFill>
                  <a:srgbClr val="334156"/>
                </a:solidFill>
                <a:latin typeface="Calibri"/>
                <a:cs typeface="Calibri"/>
              </a:rPr>
              <a:t>10</a:t>
            </a:r>
            <a:r>
              <a:rPr sz="1200" spc="45" dirty="0">
                <a:solidFill>
                  <a:srgbClr val="334156"/>
                </a:solidFill>
                <a:latin typeface="Calibri"/>
                <a:cs typeface="Calibri"/>
              </a:rPr>
              <a:t> </a:t>
            </a:r>
            <a:r>
              <a:rPr sz="1200" spc="90" dirty="0">
                <a:solidFill>
                  <a:srgbClr val="334156"/>
                </a:solidFill>
                <a:latin typeface="Calibri"/>
                <a:cs typeface="Calibri"/>
              </a:rPr>
              <a:t>p</a:t>
            </a:r>
            <a:r>
              <a:rPr sz="1200" spc="145" dirty="0">
                <a:solidFill>
                  <a:srgbClr val="334156"/>
                </a:solidFill>
                <a:latin typeface="Calibri"/>
                <a:cs typeface="Calibri"/>
              </a:rPr>
              <a:t>m</a:t>
            </a:r>
            <a:r>
              <a:rPr sz="1200" spc="-70" dirty="0">
                <a:solidFill>
                  <a:srgbClr val="334156"/>
                </a:solidFill>
                <a:latin typeface="Calibri"/>
                <a:cs typeface="Calibri"/>
              </a:rPr>
              <a:t>.</a:t>
            </a:r>
            <a:endParaRPr sz="1200">
              <a:latin typeface="Calibri"/>
              <a:cs typeface="Calibri"/>
            </a:endParaRPr>
          </a:p>
        </p:txBody>
      </p:sp>
      <p:sp>
        <p:nvSpPr>
          <p:cNvPr id="23" name="object 23"/>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75" dirty="0"/>
              <a:t>Ins</a:t>
            </a:r>
            <a:r>
              <a:rPr spc="145" dirty="0"/>
              <a:t>t</a:t>
            </a:r>
            <a:r>
              <a:rPr spc="175" dirty="0"/>
              <a:t>acart</a:t>
            </a:r>
            <a:r>
              <a:rPr spc="-105" dirty="0"/>
              <a:t> </a:t>
            </a:r>
            <a:r>
              <a:rPr spc="-290" dirty="0"/>
              <a:t>/</a:t>
            </a:r>
            <a:r>
              <a:rPr spc="-95" dirty="0"/>
              <a:t> </a:t>
            </a:r>
            <a:r>
              <a:rPr spc="185" dirty="0"/>
              <a:t>Re</a:t>
            </a:r>
            <a:r>
              <a:rPr spc="150" dirty="0"/>
              <a:t>c</a:t>
            </a:r>
            <a:r>
              <a:rPr spc="100" dirty="0"/>
              <a:t>o</a:t>
            </a:r>
            <a:r>
              <a:rPr spc="145" dirty="0"/>
              <a:t>mmenda</a:t>
            </a:r>
            <a:r>
              <a:rPr spc="75" dirty="0"/>
              <a:t>ti</a:t>
            </a:r>
            <a:r>
              <a:rPr spc="160" dirty="0"/>
              <a:t>o</a:t>
            </a:r>
            <a:r>
              <a:rPr spc="220" dirty="0"/>
              <a:t>ns</a:t>
            </a:r>
          </a:p>
        </p:txBody>
      </p:sp>
      <p:sp>
        <p:nvSpPr>
          <p:cNvPr id="24" name="object 24"/>
          <p:cNvSpPr txBox="1"/>
          <p:nvPr/>
        </p:nvSpPr>
        <p:spPr>
          <a:xfrm>
            <a:off x="653897" y="3472794"/>
            <a:ext cx="3335020" cy="1047750"/>
          </a:xfrm>
          <a:prstGeom prst="rect">
            <a:avLst/>
          </a:prstGeom>
        </p:spPr>
        <p:txBody>
          <a:bodyPr vert="horz" wrap="square" lIns="0" tIns="0" rIns="0" bIns="0" rtlCol="0">
            <a:spAutoFit/>
          </a:bodyPr>
          <a:lstStyle/>
          <a:p>
            <a:pPr marL="329565" marR="5080" indent="-316865">
              <a:lnSpc>
                <a:spcPct val="114999"/>
              </a:lnSpc>
              <a:buClr>
                <a:srgbClr val="334156"/>
              </a:buClr>
              <a:buSzPct val="116666"/>
              <a:buFont typeface="MS Gothic"/>
              <a:buChar char="✓"/>
              <a:tabLst>
                <a:tab pos="330200" algn="l"/>
              </a:tabLst>
            </a:pPr>
            <a:r>
              <a:rPr sz="1200" spc="5" dirty="0">
                <a:solidFill>
                  <a:srgbClr val="334156"/>
                </a:solidFill>
                <a:latin typeface="Calibri"/>
                <a:cs typeface="Calibri"/>
              </a:rPr>
              <a:t>I</a:t>
            </a:r>
            <a:r>
              <a:rPr sz="1200" spc="10" dirty="0">
                <a:solidFill>
                  <a:srgbClr val="334156"/>
                </a:solidFill>
                <a:latin typeface="Calibri"/>
                <a:cs typeface="Calibri"/>
              </a:rPr>
              <a:t>n</a:t>
            </a:r>
            <a:r>
              <a:rPr sz="1200" spc="95" dirty="0">
                <a:solidFill>
                  <a:srgbClr val="334156"/>
                </a:solidFill>
                <a:latin typeface="Calibri"/>
                <a:cs typeface="Calibri"/>
              </a:rPr>
              <a:t>st</a:t>
            </a:r>
            <a:r>
              <a:rPr sz="1200" spc="85" dirty="0">
                <a:solidFill>
                  <a:srgbClr val="334156"/>
                </a:solidFill>
                <a:latin typeface="Calibri"/>
                <a:cs typeface="Calibri"/>
              </a:rPr>
              <a:t>aca</a:t>
            </a:r>
            <a:r>
              <a:rPr sz="1200" spc="55" dirty="0">
                <a:solidFill>
                  <a:srgbClr val="334156"/>
                </a:solidFill>
                <a:latin typeface="Calibri"/>
                <a:cs typeface="Calibri"/>
              </a:rPr>
              <a:t>r</a:t>
            </a:r>
            <a:r>
              <a:rPr sz="1200" spc="60" dirty="0">
                <a:solidFill>
                  <a:srgbClr val="334156"/>
                </a:solidFill>
                <a:latin typeface="Calibri"/>
                <a:cs typeface="Calibri"/>
              </a:rPr>
              <a:t>t</a:t>
            </a:r>
            <a:r>
              <a:rPr sz="1200" spc="45" dirty="0">
                <a:solidFill>
                  <a:srgbClr val="334156"/>
                </a:solidFill>
                <a:latin typeface="Calibri"/>
                <a:cs typeface="Calibri"/>
              </a:rPr>
              <a:t> </a:t>
            </a:r>
            <a:r>
              <a:rPr sz="1200" spc="75" dirty="0">
                <a:solidFill>
                  <a:srgbClr val="334156"/>
                </a:solidFill>
                <a:latin typeface="Calibri"/>
                <a:cs typeface="Calibri"/>
              </a:rPr>
              <a:t>s</a:t>
            </a:r>
            <a:r>
              <a:rPr sz="1200" spc="100" dirty="0">
                <a:solidFill>
                  <a:srgbClr val="334156"/>
                </a:solidFill>
                <a:latin typeface="Calibri"/>
                <a:cs typeface="Calibri"/>
              </a:rPr>
              <a:t>h</a:t>
            </a:r>
            <a:r>
              <a:rPr sz="1200" spc="60" dirty="0">
                <a:solidFill>
                  <a:srgbClr val="334156"/>
                </a:solidFill>
                <a:latin typeface="Calibri"/>
                <a:cs typeface="Calibri"/>
              </a:rPr>
              <a:t>o</a:t>
            </a:r>
            <a:r>
              <a:rPr sz="1200" spc="55" dirty="0">
                <a:solidFill>
                  <a:srgbClr val="334156"/>
                </a:solidFill>
                <a:latin typeface="Calibri"/>
                <a:cs typeface="Calibri"/>
              </a:rPr>
              <a:t>u</a:t>
            </a:r>
            <a:r>
              <a:rPr sz="1200" spc="50" dirty="0">
                <a:solidFill>
                  <a:srgbClr val="334156"/>
                </a:solidFill>
                <a:latin typeface="Calibri"/>
                <a:cs typeface="Calibri"/>
              </a:rPr>
              <a:t>ld </a:t>
            </a:r>
            <a:r>
              <a:rPr sz="1200" spc="40" dirty="0">
                <a:solidFill>
                  <a:srgbClr val="334156"/>
                </a:solidFill>
                <a:latin typeface="Calibri"/>
                <a:cs typeface="Calibri"/>
              </a:rPr>
              <a:t>f</a:t>
            </a:r>
            <a:r>
              <a:rPr sz="1200" spc="55" dirty="0">
                <a:solidFill>
                  <a:srgbClr val="334156"/>
                </a:solidFill>
                <a:latin typeface="Calibri"/>
                <a:cs typeface="Calibri"/>
              </a:rPr>
              <a:t>o</a:t>
            </a:r>
            <a:r>
              <a:rPr sz="1200" spc="114" dirty="0">
                <a:solidFill>
                  <a:srgbClr val="334156"/>
                </a:solidFill>
                <a:latin typeface="Calibri"/>
                <a:cs typeface="Calibri"/>
              </a:rPr>
              <a:t>cus</a:t>
            </a:r>
            <a:r>
              <a:rPr sz="1200" spc="45" dirty="0">
                <a:solidFill>
                  <a:srgbClr val="334156"/>
                </a:solidFill>
                <a:latin typeface="Calibri"/>
                <a:cs typeface="Calibri"/>
              </a:rPr>
              <a:t> </a:t>
            </a:r>
            <a:r>
              <a:rPr sz="1200" spc="60" dirty="0">
                <a:solidFill>
                  <a:srgbClr val="334156"/>
                </a:solidFill>
                <a:latin typeface="Calibri"/>
                <a:cs typeface="Calibri"/>
              </a:rPr>
              <a:t>on</a:t>
            </a:r>
            <a:r>
              <a:rPr sz="1200" spc="45" dirty="0">
                <a:solidFill>
                  <a:srgbClr val="334156"/>
                </a:solidFill>
                <a:latin typeface="Calibri"/>
                <a:cs typeface="Calibri"/>
              </a:rPr>
              <a:t> </a:t>
            </a:r>
            <a:r>
              <a:rPr sz="1200" spc="95" dirty="0">
                <a:solidFill>
                  <a:srgbClr val="334156"/>
                </a:solidFill>
                <a:latin typeface="Calibri"/>
                <a:cs typeface="Calibri"/>
              </a:rPr>
              <a:t>co</a:t>
            </a:r>
            <a:r>
              <a:rPr sz="1200" spc="100" dirty="0">
                <a:solidFill>
                  <a:srgbClr val="334156"/>
                </a:solidFill>
                <a:latin typeface="Calibri"/>
                <a:cs typeface="Calibri"/>
              </a:rPr>
              <a:t>n</a:t>
            </a:r>
            <a:r>
              <a:rPr sz="1200" spc="60" dirty="0">
                <a:solidFill>
                  <a:srgbClr val="334156"/>
                </a:solidFill>
                <a:latin typeface="Calibri"/>
                <a:cs typeface="Calibri"/>
              </a:rPr>
              <a:t>ve</a:t>
            </a:r>
            <a:r>
              <a:rPr sz="1200" spc="40" dirty="0">
                <a:solidFill>
                  <a:srgbClr val="334156"/>
                </a:solidFill>
                <a:latin typeface="Calibri"/>
                <a:cs typeface="Calibri"/>
              </a:rPr>
              <a:t>r</a:t>
            </a:r>
            <a:r>
              <a:rPr sz="1200" spc="30" dirty="0">
                <a:solidFill>
                  <a:srgbClr val="334156"/>
                </a:solidFill>
                <a:latin typeface="Calibri"/>
                <a:cs typeface="Calibri"/>
              </a:rPr>
              <a:t>ti</a:t>
            </a:r>
            <a:r>
              <a:rPr sz="1200" spc="70" dirty="0">
                <a:solidFill>
                  <a:srgbClr val="334156"/>
                </a:solidFill>
                <a:latin typeface="Calibri"/>
                <a:cs typeface="Calibri"/>
              </a:rPr>
              <a:t>ng</a:t>
            </a:r>
            <a:r>
              <a:rPr sz="1200" spc="55" dirty="0">
                <a:solidFill>
                  <a:srgbClr val="334156"/>
                </a:solidFill>
                <a:latin typeface="Calibri"/>
                <a:cs typeface="Calibri"/>
              </a:rPr>
              <a:t> </a:t>
            </a:r>
            <a:r>
              <a:rPr sz="1200" spc="60" dirty="0">
                <a:solidFill>
                  <a:srgbClr val="334156"/>
                </a:solidFill>
                <a:latin typeface="Calibri"/>
                <a:cs typeface="Calibri"/>
              </a:rPr>
              <a:t>new</a:t>
            </a:r>
            <a:r>
              <a:rPr sz="1200" spc="20" dirty="0">
                <a:solidFill>
                  <a:srgbClr val="334156"/>
                </a:solidFill>
                <a:latin typeface="Calibri"/>
                <a:cs typeface="Calibri"/>
              </a:rPr>
              <a:t> </a:t>
            </a:r>
            <a:r>
              <a:rPr sz="1200" spc="100" dirty="0">
                <a:solidFill>
                  <a:srgbClr val="334156"/>
                </a:solidFill>
                <a:latin typeface="Calibri"/>
                <a:cs typeface="Calibri"/>
              </a:rPr>
              <a:t>custom</a:t>
            </a:r>
            <a:r>
              <a:rPr sz="1200" spc="70" dirty="0">
                <a:solidFill>
                  <a:srgbClr val="334156"/>
                </a:solidFill>
                <a:latin typeface="Calibri"/>
                <a:cs typeface="Calibri"/>
              </a:rPr>
              <a:t>ers</a:t>
            </a:r>
            <a:r>
              <a:rPr sz="1200" spc="45" dirty="0">
                <a:solidFill>
                  <a:srgbClr val="334156"/>
                </a:solidFill>
                <a:latin typeface="Calibri"/>
                <a:cs typeface="Calibri"/>
              </a:rPr>
              <a:t> </a:t>
            </a:r>
            <a:r>
              <a:rPr sz="1200" spc="10" dirty="0">
                <a:solidFill>
                  <a:srgbClr val="334156"/>
                </a:solidFill>
                <a:latin typeface="Calibri"/>
                <a:cs typeface="Calibri"/>
              </a:rPr>
              <a:t>i</a:t>
            </a:r>
            <a:r>
              <a:rPr sz="1200" spc="60" dirty="0">
                <a:solidFill>
                  <a:srgbClr val="334156"/>
                </a:solidFill>
                <a:latin typeface="Calibri"/>
                <a:cs typeface="Calibri"/>
              </a:rPr>
              <a:t>nto</a:t>
            </a:r>
            <a:r>
              <a:rPr sz="1200" spc="35" dirty="0">
                <a:solidFill>
                  <a:srgbClr val="334156"/>
                </a:solidFill>
                <a:latin typeface="Calibri"/>
                <a:cs typeface="Calibri"/>
              </a:rPr>
              <a:t> </a:t>
            </a:r>
            <a:r>
              <a:rPr sz="1200" spc="10" dirty="0">
                <a:solidFill>
                  <a:srgbClr val="334156"/>
                </a:solidFill>
                <a:latin typeface="Calibri"/>
                <a:cs typeface="Calibri"/>
              </a:rPr>
              <a:t>r</a:t>
            </a:r>
            <a:r>
              <a:rPr sz="1200" spc="75" dirty="0">
                <a:solidFill>
                  <a:srgbClr val="334156"/>
                </a:solidFill>
                <a:latin typeface="Calibri"/>
                <a:cs typeface="Calibri"/>
              </a:rPr>
              <a:t>egu</a:t>
            </a:r>
            <a:r>
              <a:rPr sz="1200" spc="15" dirty="0">
                <a:solidFill>
                  <a:srgbClr val="334156"/>
                </a:solidFill>
                <a:latin typeface="Calibri"/>
                <a:cs typeface="Calibri"/>
              </a:rPr>
              <a:t>l</a:t>
            </a:r>
            <a:r>
              <a:rPr sz="1200" spc="35" dirty="0">
                <a:solidFill>
                  <a:srgbClr val="334156"/>
                </a:solidFill>
                <a:latin typeface="Calibri"/>
                <a:cs typeface="Calibri"/>
              </a:rPr>
              <a:t>a</a:t>
            </a:r>
            <a:r>
              <a:rPr sz="1200" spc="15" dirty="0">
                <a:solidFill>
                  <a:srgbClr val="334156"/>
                </a:solidFill>
                <a:latin typeface="Calibri"/>
                <a:cs typeface="Calibri"/>
              </a:rPr>
              <a:t>r</a:t>
            </a:r>
            <a:r>
              <a:rPr sz="1200" spc="60" dirty="0">
                <a:solidFill>
                  <a:srgbClr val="334156"/>
                </a:solidFill>
                <a:latin typeface="Calibri"/>
                <a:cs typeface="Calibri"/>
              </a:rPr>
              <a:t> </a:t>
            </a:r>
            <a:r>
              <a:rPr sz="1200" spc="45" dirty="0">
                <a:solidFill>
                  <a:srgbClr val="334156"/>
                </a:solidFill>
                <a:latin typeface="Calibri"/>
                <a:cs typeface="Calibri"/>
              </a:rPr>
              <a:t>or </a:t>
            </a:r>
            <a:r>
              <a:rPr sz="1200" spc="15" dirty="0">
                <a:solidFill>
                  <a:srgbClr val="334156"/>
                </a:solidFill>
                <a:latin typeface="Calibri"/>
                <a:cs typeface="Calibri"/>
              </a:rPr>
              <a:t>l</a:t>
            </a:r>
            <a:r>
              <a:rPr sz="1200" spc="35" dirty="0">
                <a:solidFill>
                  <a:srgbClr val="334156"/>
                </a:solidFill>
                <a:latin typeface="Calibri"/>
                <a:cs typeface="Calibri"/>
              </a:rPr>
              <a:t>o</a:t>
            </a:r>
            <a:r>
              <a:rPr sz="1200" spc="114" dirty="0">
                <a:solidFill>
                  <a:srgbClr val="334156"/>
                </a:solidFill>
                <a:latin typeface="Calibri"/>
                <a:cs typeface="Calibri"/>
              </a:rPr>
              <a:t>y</a:t>
            </a:r>
            <a:r>
              <a:rPr sz="1200" spc="25" dirty="0">
                <a:solidFill>
                  <a:srgbClr val="334156"/>
                </a:solidFill>
                <a:latin typeface="Calibri"/>
                <a:cs typeface="Calibri"/>
              </a:rPr>
              <a:t>al </a:t>
            </a:r>
            <a:r>
              <a:rPr sz="1200" spc="100" dirty="0">
                <a:solidFill>
                  <a:srgbClr val="334156"/>
                </a:solidFill>
                <a:latin typeface="Calibri"/>
                <a:cs typeface="Calibri"/>
              </a:rPr>
              <a:t>custom</a:t>
            </a:r>
            <a:r>
              <a:rPr sz="1200" spc="70" dirty="0">
                <a:solidFill>
                  <a:srgbClr val="334156"/>
                </a:solidFill>
                <a:latin typeface="Calibri"/>
                <a:cs typeface="Calibri"/>
              </a:rPr>
              <a:t>ers</a:t>
            </a:r>
            <a:r>
              <a:rPr sz="1200" spc="40" dirty="0">
                <a:solidFill>
                  <a:srgbClr val="334156"/>
                </a:solidFill>
                <a:latin typeface="Calibri"/>
                <a:cs typeface="Calibri"/>
              </a:rPr>
              <a:t> </a:t>
            </a:r>
            <a:r>
              <a:rPr sz="1200" spc="35" dirty="0">
                <a:solidFill>
                  <a:srgbClr val="334156"/>
                </a:solidFill>
                <a:latin typeface="Calibri"/>
                <a:cs typeface="Calibri"/>
              </a:rPr>
              <a:t>w</a:t>
            </a:r>
            <a:r>
              <a:rPr sz="1200" spc="30" dirty="0">
                <a:solidFill>
                  <a:srgbClr val="334156"/>
                </a:solidFill>
                <a:latin typeface="Calibri"/>
                <a:cs typeface="Calibri"/>
              </a:rPr>
              <a:t>it</a:t>
            </a:r>
            <a:r>
              <a:rPr sz="1200" spc="50" dirty="0">
                <a:solidFill>
                  <a:srgbClr val="334156"/>
                </a:solidFill>
                <a:latin typeface="Calibri"/>
                <a:cs typeface="Calibri"/>
              </a:rPr>
              <a:t>h</a:t>
            </a:r>
            <a:r>
              <a:rPr sz="1200" spc="35" dirty="0">
                <a:solidFill>
                  <a:srgbClr val="334156"/>
                </a:solidFill>
                <a:latin typeface="Calibri"/>
                <a:cs typeface="Calibri"/>
              </a:rPr>
              <a:t> w</a:t>
            </a:r>
            <a:r>
              <a:rPr sz="1200" spc="70" dirty="0">
                <a:solidFill>
                  <a:srgbClr val="334156"/>
                </a:solidFill>
                <a:latin typeface="Calibri"/>
                <a:cs typeface="Calibri"/>
              </a:rPr>
              <a:t>elc</a:t>
            </a:r>
            <a:r>
              <a:rPr sz="1200" spc="95" dirty="0">
                <a:solidFill>
                  <a:srgbClr val="334156"/>
                </a:solidFill>
                <a:latin typeface="Calibri"/>
                <a:cs typeface="Calibri"/>
              </a:rPr>
              <a:t>o</a:t>
            </a:r>
            <a:r>
              <a:rPr sz="1200" spc="114" dirty="0">
                <a:solidFill>
                  <a:srgbClr val="334156"/>
                </a:solidFill>
                <a:latin typeface="Calibri"/>
                <a:cs typeface="Calibri"/>
              </a:rPr>
              <a:t>m</a:t>
            </a:r>
            <a:r>
              <a:rPr sz="1200" spc="80" dirty="0">
                <a:solidFill>
                  <a:srgbClr val="334156"/>
                </a:solidFill>
                <a:latin typeface="Calibri"/>
                <a:cs typeface="Calibri"/>
              </a:rPr>
              <a:t>e</a:t>
            </a:r>
            <a:r>
              <a:rPr sz="1200" spc="50" dirty="0">
                <a:solidFill>
                  <a:srgbClr val="334156"/>
                </a:solidFill>
                <a:latin typeface="Calibri"/>
                <a:cs typeface="Calibri"/>
              </a:rPr>
              <a:t> </a:t>
            </a:r>
            <a:r>
              <a:rPr sz="1200" spc="60" dirty="0">
                <a:solidFill>
                  <a:srgbClr val="334156"/>
                </a:solidFill>
                <a:latin typeface="Calibri"/>
                <a:cs typeface="Calibri"/>
              </a:rPr>
              <a:t>pr</a:t>
            </a:r>
            <a:r>
              <a:rPr sz="1200" spc="70" dirty="0">
                <a:solidFill>
                  <a:srgbClr val="334156"/>
                </a:solidFill>
                <a:latin typeface="Calibri"/>
                <a:cs typeface="Calibri"/>
              </a:rPr>
              <a:t>o</a:t>
            </a:r>
            <a:r>
              <a:rPr sz="1200" spc="114" dirty="0">
                <a:solidFill>
                  <a:srgbClr val="334156"/>
                </a:solidFill>
                <a:latin typeface="Calibri"/>
                <a:cs typeface="Calibri"/>
              </a:rPr>
              <a:t>m</a:t>
            </a:r>
            <a:r>
              <a:rPr sz="1200" spc="65" dirty="0">
                <a:solidFill>
                  <a:srgbClr val="334156"/>
                </a:solidFill>
                <a:latin typeface="Calibri"/>
                <a:cs typeface="Calibri"/>
              </a:rPr>
              <a:t>otions</a:t>
            </a:r>
            <a:r>
              <a:rPr sz="1200" spc="35" dirty="0">
                <a:solidFill>
                  <a:srgbClr val="334156"/>
                </a:solidFill>
                <a:latin typeface="Calibri"/>
                <a:cs typeface="Calibri"/>
              </a:rPr>
              <a:t> </a:t>
            </a:r>
            <a:r>
              <a:rPr sz="1200" spc="55" dirty="0">
                <a:solidFill>
                  <a:srgbClr val="334156"/>
                </a:solidFill>
                <a:latin typeface="Calibri"/>
                <a:cs typeface="Calibri"/>
              </a:rPr>
              <a:t>an</a:t>
            </a:r>
            <a:r>
              <a:rPr sz="1200" spc="114" dirty="0">
                <a:solidFill>
                  <a:srgbClr val="334156"/>
                </a:solidFill>
                <a:latin typeface="Calibri"/>
                <a:cs typeface="Calibri"/>
              </a:rPr>
              <a:t>d</a:t>
            </a:r>
            <a:r>
              <a:rPr sz="1200" spc="40" dirty="0">
                <a:solidFill>
                  <a:srgbClr val="334156"/>
                </a:solidFill>
                <a:latin typeface="Calibri"/>
                <a:cs typeface="Calibri"/>
              </a:rPr>
              <a:t> </a:t>
            </a:r>
            <a:r>
              <a:rPr sz="1200" spc="60" dirty="0">
                <a:solidFill>
                  <a:srgbClr val="334156"/>
                </a:solidFill>
                <a:latin typeface="Calibri"/>
                <a:cs typeface="Calibri"/>
              </a:rPr>
              <a:t>incentivize</a:t>
            </a:r>
            <a:r>
              <a:rPr sz="1200" spc="35" dirty="0">
                <a:solidFill>
                  <a:srgbClr val="334156"/>
                </a:solidFill>
                <a:latin typeface="Calibri"/>
                <a:cs typeface="Calibri"/>
              </a:rPr>
              <a:t> </a:t>
            </a:r>
            <a:r>
              <a:rPr sz="1200" spc="10" dirty="0">
                <a:solidFill>
                  <a:srgbClr val="334156"/>
                </a:solidFill>
                <a:latin typeface="Calibri"/>
                <a:cs typeface="Calibri"/>
              </a:rPr>
              <a:t>r</a:t>
            </a:r>
            <a:r>
              <a:rPr sz="1200" spc="75" dirty="0">
                <a:solidFill>
                  <a:srgbClr val="334156"/>
                </a:solidFill>
                <a:latin typeface="Calibri"/>
                <a:cs typeface="Calibri"/>
              </a:rPr>
              <a:t>egu</a:t>
            </a:r>
            <a:r>
              <a:rPr sz="1200" spc="15" dirty="0">
                <a:solidFill>
                  <a:srgbClr val="334156"/>
                </a:solidFill>
                <a:latin typeface="Calibri"/>
                <a:cs typeface="Calibri"/>
              </a:rPr>
              <a:t>l</a:t>
            </a:r>
            <a:r>
              <a:rPr sz="1200" spc="35" dirty="0">
                <a:solidFill>
                  <a:srgbClr val="334156"/>
                </a:solidFill>
                <a:latin typeface="Calibri"/>
                <a:cs typeface="Calibri"/>
              </a:rPr>
              <a:t>a</a:t>
            </a:r>
            <a:r>
              <a:rPr sz="1200" spc="15" dirty="0">
                <a:solidFill>
                  <a:srgbClr val="334156"/>
                </a:solidFill>
                <a:latin typeface="Calibri"/>
                <a:cs typeface="Calibri"/>
              </a:rPr>
              <a:t>r</a:t>
            </a:r>
            <a:r>
              <a:rPr sz="1200" spc="60" dirty="0">
                <a:solidFill>
                  <a:srgbClr val="334156"/>
                </a:solidFill>
                <a:latin typeface="Calibri"/>
                <a:cs typeface="Calibri"/>
              </a:rPr>
              <a:t> </a:t>
            </a:r>
            <a:r>
              <a:rPr sz="1200" spc="100" dirty="0">
                <a:solidFill>
                  <a:srgbClr val="334156"/>
                </a:solidFill>
                <a:latin typeface="Calibri"/>
                <a:cs typeface="Calibri"/>
              </a:rPr>
              <a:t>custom</a:t>
            </a:r>
            <a:r>
              <a:rPr sz="1200" spc="70" dirty="0">
                <a:solidFill>
                  <a:srgbClr val="334156"/>
                </a:solidFill>
                <a:latin typeface="Calibri"/>
                <a:cs typeface="Calibri"/>
              </a:rPr>
              <a:t>ers</a:t>
            </a:r>
            <a:r>
              <a:rPr sz="1200" spc="45" dirty="0">
                <a:solidFill>
                  <a:srgbClr val="334156"/>
                </a:solidFill>
                <a:latin typeface="Calibri"/>
                <a:cs typeface="Calibri"/>
              </a:rPr>
              <a:t> </a:t>
            </a:r>
            <a:r>
              <a:rPr sz="1200" spc="40" dirty="0">
                <a:solidFill>
                  <a:srgbClr val="334156"/>
                </a:solidFill>
                <a:latin typeface="Calibri"/>
                <a:cs typeface="Calibri"/>
              </a:rPr>
              <a:t>with </a:t>
            </a:r>
            <a:r>
              <a:rPr sz="1200" spc="60" dirty="0">
                <a:solidFill>
                  <a:srgbClr val="334156"/>
                </a:solidFill>
                <a:latin typeface="Calibri"/>
                <a:cs typeface="Calibri"/>
              </a:rPr>
              <a:t>di</a:t>
            </a:r>
            <a:r>
              <a:rPr sz="1200" spc="100" dirty="0">
                <a:solidFill>
                  <a:srgbClr val="334156"/>
                </a:solidFill>
                <a:latin typeface="Calibri"/>
                <a:cs typeface="Calibri"/>
              </a:rPr>
              <a:t>sco</a:t>
            </a:r>
            <a:r>
              <a:rPr sz="1200" spc="110" dirty="0">
                <a:solidFill>
                  <a:srgbClr val="334156"/>
                </a:solidFill>
                <a:latin typeface="Calibri"/>
                <a:cs typeface="Calibri"/>
              </a:rPr>
              <a:t>u</a:t>
            </a:r>
            <a:r>
              <a:rPr sz="1200" spc="80" dirty="0">
                <a:solidFill>
                  <a:srgbClr val="334156"/>
                </a:solidFill>
                <a:latin typeface="Calibri"/>
                <a:cs typeface="Calibri"/>
              </a:rPr>
              <a:t>nts</a:t>
            </a:r>
            <a:r>
              <a:rPr sz="1200" spc="40" dirty="0">
                <a:solidFill>
                  <a:srgbClr val="334156"/>
                </a:solidFill>
                <a:latin typeface="Calibri"/>
                <a:cs typeface="Calibri"/>
              </a:rPr>
              <a:t> </a:t>
            </a:r>
            <a:r>
              <a:rPr sz="1200" spc="65" dirty="0">
                <a:solidFill>
                  <a:srgbClr val="334156"/>
                </a:solidFill>
                <a:latin typeface="Calibri"/>
                <a:cs typeface="Calibri"/>
              </a:rPr>
              <a:t>to</a:t>
            </a:r>
            <a:r>
              <a:rPr sz="1200" spc="40" dirty="0">
                <a:solidFill>
                  <a:srgbClr val="334156"/>
                </a:solidFill>
                <a:latin typeface="Calibri"/>
                <a:cs typeface="Calibri"/>
              </a:rPr>
              <a:t> </a:t>
            </a:r>
            <a:r>
              <a:rPr sz="1200" spc="90" dirty="0">
                <a:solidFill>
                  <a:srgbClr val="334156"/>
                </a:solidFill>
                <a:latin typeface="Calibri"/>
                <a:cs typeface="Calibri"/>
              </a:rPr>
              <a:t>boost</a:t>
            </a:r>
            <a:r>
              <a:rPr sz="1200" spc="45" dirty="0">
                <a:solidFill>
                  <a:srgbClr val="334156"/>
                </a:solidFill>
                <a:latin typeface="Calibri"/>
                <a:cs typeface="Calibri"/>
              </a:rPr>
              <a:t> </a:t>
            </a:r>
            <a:r>
              <a:rPr sz="1200" spc="15" dirty="0">
                <a:solidFill>
                  <a:srgbClr val="334156"/>
                </a:solidFill>
                <a:latin typeface="Calibri"/>
                <a:cs typeface="Calibri"/>
              </a:rPr>
              <a:t>l</a:t>
            </a:r>
            <a:r>
              <a:rPr sz="1200" spc="35" dirty="0">
                <a:solidFill>
                  <a:srgbClr val="334156"/>
                </a:solidFill>
                <a:latin typeface="Calibri"/>
                <a:cs typeface="Calibri"/>
              </a:rPr>
              <a:t>o</a:t>
            </a:r>
            <a:r>
              <a:rPr sz="1200" spc="114" dirty="0">
                <a:solidFill>
                  <a:srgbClr val="334156"/>
                </a:solidFill>
                <a:latin typeface="Calibri"/>
                <a:cs typeface="Calibri"/>
              </a:rPr>
              <a:t>y</a:t>
            </a:r>
            <a:r>
              <a:rPr sz="1200" spc="40" dirty="0">
                <a:solidFill>
                  <a:srgbClr val="334156"/>
                </a:solidFill>
                <a:latin typeface="Calibri"/>
                <a:cs typeface="Calibri"/>
              </a:rPr>
              <a:t>a</a:t>
            </a:r>
            <a:r>
              <a:rPr sz="1200" spc="10" dirty="0">
                <a:solidFill>
                  <a:srgbClr val="334156"/>
                </a:solidFill>
                <a:latin typeface="Calibri"/>
                <a:cs typeface="Calibri"/>
              </a:rPr>
              <a:t>l</a:t>
            </a:r>
            <a:r>
              <a:rPr sz="1200" spc="75" dirty="0">
                <a:solidFill>
                  <a:srgbClr val="334156"/>
                </a:solidFill>
                <a:latin typeface="Calibri"/>
                <a:cs typeface="Calibri"/>
              </a:rPr>
              <a:t>t</a:t>
            </a:r>
            <a:r>
              <a:rPr sz="1200" spc="105" dirty="0">
                <a:solidFill>
                  <a:srgbClr val="334156"/>
                </a:solidFill>
                <a:latin typeface="Calibri"/>
                <a:cs typeface="Calibri"/>
              </a:rPr>
              <a:t>y</a:t>
            </a:r>
            <a:r>
              <a:rPr sz="1200" spc="-70" dirty="0">
                <a:solidFill>
                  <a:srgbClr val="334156"/>
                </a:solidFill>
                <a:latin typeface="Calibri"/>
                <a:cs typeface="Calibri"/>
              </a:rPr>
              <a:t>.</a:t>
            </a:r>
            <a:endParaRPr sz="1200">
              <a:latin typeface="Calibri"/>
              <a:cs typeface="Calibri"/>
            </a:endParaRPr>
          </a:p>
        </p:txBody>
      </p:sp>
      <p:sp>
        <p:nvSpPr>
          <p:cNvPr id="25" name="object 25"/>
          <p:cNvSpPr txBox="1"/>
          <p:nvPr/>
        </p:nvSpPr>
        <p:spPr>
          <a:xfrm>
            <a:off x="4587621" y="3508354"/>
            <a:ext cx="3382645" cy="627380"/>
          </a:xfrm>
          <a:prstGeom prst="rect">
            <a:avLst/>
          </a:prstGeom>
        </p:spPr>
        <p:txBody>
          <a:bodyPr vert="horz" wrap="square" lIns="0" tIns="0" rIns="0" bIns="0" rtlCol="0">
            <a:spAutoFit/>
          </a:bodyPr>
          <a:lstStyle/>
          <a:p>
            <a:pPr marL="329565" marR="5080" indent="-316865" algn="just">
              <a:lnSpc>
                <a:spcPct val="114999"/>
              </a:lnSpc>
              <a:buClr>
                <a:srgbClr val="334156"/>
              </a:buClr>
              <a:buSzPct val="116666"/>
              <a:buFont typeface="MS Gothic"/>
              <a:buChar char="✓"/>
              <a:tabLst>
                <a:tab pos="330200" algn="l"/>
              </a:tabLst>
            </a:pPr>
            <a:r>
              <a:rPr sz="1200" spc="35" dirty="0">
                <a:solidFill>
                  <a:srgbClr val="334156"/>
                </a:solidFill>
                <a:latin typeface="Calibri"/>
                <a:cs typeface="Calibri"/>
              </a:rPr>
              <a:t>Pri</a:t>
            </a:r>
            <a:r>
              <a:rPr sz="1200" spc="50" dirty="0">
                <a:solidFill>
                  <a:srgbClr val="334156"/>
                </a:solidFill>
                <a:latin typeface="Calibri"/>
                <a:cs typeface="Calibri"/>
              </a:rPr>
              <a:t>o</a:t>
            </a:r>
            <a:r>
              <a:rPr sz="1200" spc="10" dirty="0">
                <a:solidFill>
                  <a:srgbClr val="334156"/>
                </a:solidFill>
                <a:latin typeface="Calibri"/>
                <a:cs typeface="Calibri"/>
              </a:rPr>
              <a:t>r</a:t>
            </a:r>
            <a:r>
              <a:rPr sz="1200" spc="30" dirty="0">
                <a:solidFill>
                  <a:srgbClr val="334156"/>
                </a:solidFill>
                <a:latin typeface="Calibri"/>
                <a:cs typeface="Calibri"/>
              </a:rPr>
              <a:t>it</a:t>
            </a:r>
            <a:r>
              <a:rPr sz="1200" spc="50" dirty="0">
                <a:solidFill>
                  <a:srgbClr val="334156"/>
                </a:solidFill>
                <a:latin typeface="Calibri"/>
                <a:cs typeface="Calibri"/>
              </a:rPr>
              <a:t>ize </a:t>
            </a:r>
            <a:r>
              <a:rPr sz="1200" spc="65" dirty="0">
                <a:solidFill>
                  <a:srgbClr val="334156"/>
                </a:solidFill>
                <a:latin typeface="Calibri"/>
                <a:cs typeface="Calibri"/>
              </a:rPr>
              <a:t>advertising</a:t>
            </a:r>
            <a:r>
              <a:rPr sz="1200" spc="50" dirty="0">
                <a:solidFill>
                  <a:srgbClr val="334156"/>
                </a:solidFill>
                <a:latin typeface="Calibri"/>
                <a:cs typeface="Calibri"/>
              </a:rPr>
              <a:t> </a:t>
            </a:r>
            <a:r>
              <a:rPr sz="1200" spc="30" dirty="0">
                <a:solidFill>
                  <a:srgbClr val="334156"/>
                </a:solidFill>
                <a:latin typeface="Calibri"/>
                <a:cs typeface="Calibri"/>
              </a:rPr>
              <a:t>in</a:t>
            </a:r>
            <a:r>
              <a:rPr sz="1200" spc="35" dirty="0">
                <a:solidFill>
                  <a:srgbClr val="334156"/>
                </a:solidFill>
                <a:latin typeface="Calibri"/>
                <a:cs typeface="Calibri"/>
              </a:rPr>
              <a:t> </a:t>
            </a:r>
            <a:r>
              <a:rPr sz="1200" spc="65" dirty="0">
                <a:solidFill>
                  <a:srgbClr val="334156"/>
                </a:solidFill>
                <a:latin typeface="Calibri"/>
                <a:cs typeface="Calibri"/>
              </a:rPr>
              <a:t>the</a:t>
            </a:r>
            <a:r>
              <a:rPr sz="1200" spc="40" dirty="0">
                <a:solidFill>
                  <a:srgbClr val="334156"/>
                </a:solidFill>
                <a:latin typeface="Calibri"/>
                <a:cs typeface="Calibri"/>
              </a:rPr>
              <a:t> </a:t>
            </a:r>
            <a:r>
              <a:rPr sz="1200" spc="70" dirty="0">
                <a:solidFill>
                  <a:srgbClr val="334156"/>
                </a:solidFill>
                <a:latin typeface="Calibri"/>
                <a:cs typeface="Calibri"/>
              </a:rPr>
              <a:t>South</a:t>
            </a:r>
            <a:r>
              <a:rPr sz="1200" spc="35" dirty="0">
                <a:solidFill>
                  <a:srgbClr val="334156"/>
                </a:solidFill>
                <a:latin typeface="Calibri"/>
                <a:cs typeface="Calibri"/>
              </a:rPr>
              <a:t> w</a:t>
            </a:r>
            <a:r>
              <a:rPr sz="1200" spc="20" dirty="0">
                <a:solidFill>
                  <a:srgbClr val="334156"/>
                </a:solidFill>
                <a:latin typeface="Calibri"/>
                <a:cs typeface="Calibri"/>
              </a:rPr>
              <a:t>hi</a:t>
            </a:r>
            <a:r>
              <a:rPr sz="1200" spc="5" dirty="0">
                <a:solidFill>
                  <a:srgbClr val="334156"/>
                </a:solidFill>
                <a:latin typeface="Calibri"/>
                <a:cs typeface="Calibri"/>
              </a:rPr>
              <a:t>l</a:t>
            </a:r>
            <a:r>
              <a:rPr sz="1200" spc="80" dirty="0">
                <a:solidFill>
                  <a:srgbClr val="334156"/>
                </a:solidFill>
                <a:latin typeface="Calibri"/>
                <a:cs typeface="Calibri"/>
              </a:rPr>
              <a:t>e</a:t>
            </a:r>
            <a:r>
              <a:rPr sz="1200" spc="40" dirty="0">
                <a:solidFill>
                  <a:srgbClr val="334156"/>
                </a:solidFill>
                <a:latin typeface="Calibri"/>
                <a:cs typeface="Calibri"/>
              </a:rPr>
              <a:t> a</a:t>
            </a:r>
            <a:r>
              <a:rPr sz="1200" spc="10" dirty="0">
                <a:solidFill>
                  <a:srgbClr val="334156"/>
                </a:solidFill>
                <a:latin typeface="Calibri"/>
                <a:cs typeface="Calibri"/>
              </a:rPr>
              <a:t>l</a:t>
            </a:r>
            <a:r>
              <a:rPr sz="1200" spc="95" dirty="0">
                <a:solidFill>
                  <a:srgbClr val="334156"/>
                </a:solidFill>
                <a:latin typeface="Calibri"/>
                <a:cs typeface="Calibri"/>
              </a:rPr>
              <a:t>so</a:t>
            </a:r>
            <a:r>
              <a:rPr sz="1200" spc="45" dirty="0">
                <a:solidFill>
                  <a:srgbClr val="334156"/>
                </a:solidFill>
                <a:latin typeface="Calibri"/>
                <a:cs typeface="Calibri"/>
              </a:rPr>
              <a:t> </a:t>
            </a:r>
            <a:r>
              <a:rPr sz="1200" spc="55" dirty="0">
                <a:solidFill>
                  <a:srgbClr val="334156"/>
                </a:solidFill>
                <a:latin typeface="Calibri"/>
                <a:cs typeface="Calibri"/>
              </a:rPr>
              <a:t>tar</a:t>
            </a:r>
            <a:r>
              <a:rPr sz="1200" spc="60" dirty="0">
                <a:solidFill>
                  <a:srgbClr val="334156"/>
                </a:solidFill>
                <a:latin typeface="Calibri"/>
                <a:cs typeface="Calibri"/>
              </a:rPr>
              <a:t>g</a:t>
            </a:r>
            <a:r>
              <a:rPr sz="1200" spc="70" dirty="0">
                <a:solidFill>
                  <a:srgbClr val="334156"/>
                </a:solidFill>
                <a:latin typeface="Calibri"/>
                <a:cs typeface="Calibri"/>
              </a:rPr>
              <a:t>et</a:t>
            </a:r>
            <a:r>
              <a:rPr sz="1200" spc="50" dirty="0">
                <a:solidFill>
                  <a:srgbClr val="334156"/>
                </a:solidFill>
                <a:latin typeface="Calibri"/>
                <a:cs typeface="Calibri"/>
              </a:rPr>
              <a:t>ing</a:t>
            </a:r>
            <a:r>
              <a:rPr sz="1200" spc="45" dirty="0">
                <a:solidFill>
                  <a:srgbClr val="334156"/>
                </a:solidFill>
                <a:latin typeface="Calibri"/>
                <a:cs typeface="Calibri"/>
              </a:rPr>
              <a:t> </a:t>
            </a:r>
            <a:r>
              <a:rPr sz="1200" spc="50" dirty="0">
                <a:solidFill>
                  <a:srgbClr val="334156"/>
                </a:solidFill>
                <a:latin typeface="Calibri"/>
                <a:cs typeface="Calibri"/>
              </a:rPr>
              <a:t>gr</a:t>
            </a:r>
            <a:r>
              <a:rPr sz="1200" spc="55" dirty="0">
                <a:solidFill>
                  <a:srgbClr val="334156"/>
                </a:solidFill>
                <a:latin typeface="Calibri"/>
                <a:cs typeface="Calibri"/>
              </a:rPr>
              <a:t>o</a:t>
            </a:r>
            <a:r>
              <a:rPr sz="1200" spc="35" dirty="0">
                <a:solidFill>
                  <a:srgbClr val="334156"/>
                </a:solidFill>
                <a:latin typeface="Calibri"/>
                <a:cs typeface="Calibri"/>
              </a:rPr>
              <a:t>w</a:t>
            </a:r>
            <a:r>
              <a:rPr sz="1200" spc="55" dirty="0">
                <a:solidFill>
                  <a:srgbClr val="334156"/>
                </a:solidFill>
                <a:latin typeface="Calibri"/>
                <a:cs typeface="Calibri"/>
              </a:rPr>
              <a:t>th</a:t>
            </a:r>
            <a:r>
              <a:rPr sz="1200" spc="50" dirty="0">
                <a:solidFill>
                  <a:srgbClr val="334156"/>
                </a:solidFill>
                <a:latin typeface="Calibri"/>
                <a:cs typeface="Calibri"/>
              </a:rPr>
              <a:t> </a:t>
            </a:r>
            <a:r>
              <a:rPr sz="1200" spc="85" dirty="0">
                <a:solidFill>
                  <a:srgbClr val="334156"/>
                </a:solidFill>
                <a:latin typeface="Calibri"/>
                <a:cs typeface="Calibri"/>
              </a:rPr>
              <a:t>oppo</a:t>
            </a:r>
            <a:r>
              <a:rPr sz="1200" spc="50" dirty="0">
                <a:solidFill>
                  <a:srgbClr val="334156"/>
                </a:solidFill>
                <a:latin typeface="Calibri"/>
                <a:cs typeface="Calibri"/>
              </a:rPr>
              <a:t>r</a:t>
            </a:r>
            <a:r>
              <a:rPr sz="1200" spc="40" dirty="0">
                <a:solidFill>
                  <a:srgbClr val="334156"/>
                </a:solidFill>
                <a:latin typeface="Calibri"/>
                <a:cs typeface="Calibri"/>
              </a:rPr>
              <a:t>tuniti</a:t>
            </a:r>
            <a:r>
              <a:rPr sz="1200" spc="105" dirty="0">
                <a:solidFill>
                  <a:srgbClr val="334156"/>
                </a:solidFill>
                <a:latin typeface="Calibri"/>
                <a:cs typeface="Calibri"/>
              </a:rPr>
              <a:t>es</a:t>
            </a:r>
            <a:r>
              <a:rPr sz="1200" spc="40" dirty="0">
                <a:solidFill>
                  <a:srgbClr val="334156"/>
                </a:solidFill>
                <a:latin typeface="Calibri"/>
                <a:cs typeface="Calibri"/>
              </a:rPr>
              <a:t> </a:t>
            </a:r>
            <a:r>
              <a:rPr sz="1200" spc="30" dirty="0">
                <a:solidFill>
                  <a:srgbClr val="334156"/>
                </a:solidFill>
                <a:latin typeface="Calibri"/>
                <a:cs typeface="Calibri"/>
              </a:rPr>
              <a:t>in</a:t>
            </a:r>
            <a:r>
              <a:rPr sz="1200" spc="35" dirty="0">
                <a:solidFill>
                  <a:srgbClr val="334156"/>
                </a:solidFill>
                <a:latin typeface="Calibri"/>
                <a:cs typeface="Calibri"/>
              </a:rPr>
              <a:t> </a:t>
            </a:r>
            <a:r>
              <a:rPr sz="1200" spc="65" dirty="0">
                <a:solidFill>
                  <a:srgbClr val="334156"/>
                </a:solidFill>
                <a:latin typeface="Calibri"/>
                <a:cs typeface="Calibri"/>
              </a:rPr>
              <a:t>the</a:t>
            </a:r>
            <a:r>
              <a:rPr sz="1200" spc="40" dirty="0">
                <a:solidFill>
                  <a:srgbClr val="334156"/>
                </a:solidFill>
                <a:latin typeface="Calibri"/>
                <a:cs typeface="Calibri"/>
              </a:rPr>
              <a:t> </a:t>
            </a:r>
            <a:r>
              <a:rPr sz="1200" spc="80" dirty="0">
                <a:solidFill>
                  <a:srgbClr val="334156"/>
                </a:solidFill>
                <a:latin typeface="Calibri"/>
                <a:cs typeface="Calibri"/>
              </a:rPr>
              <a:t>We</a:t>
            </a:r>
            <a:r>
              <a:rPr sz="1200" spc="95" dirty="0">
                <a:solidFill>
                  <a:srgbClr val="334156"/>
                </a:solidFill>
                <a:latin typeface="Calibri"/>
                <a:cs typeface="Calibri"/>
              </a:rPr>
              <a:t>st</a:t>
            </a:r>
            <a:r>
              <a:rPr sz="1200" spc="55" dirty="0">
                <a:solidFill>
                  <a:srgbClr val="334156"/>
                </a:solidFill>
                <a:latin typeface="Calibri"/>
                <a:cs typeface="Calibri"/>
              </a:rPr>
              <a:t> an</a:t>
            </a:r>
            <a:r>
              <a:rPr sz="1200" spc="114" dirty="0">
                <a:solidFill>
                  <a:srgbClr val="334156"/>
                </a:solidFill>
                <a:latin typeface="Calibri"/>
                <a:cs typeface="Calibri"/>
              </a:rPr>
              <a:t>d</a:t>
            </a:r>
            <a:r>
              <a:rPr sz="1200" spc="40" dirty="0">
                <a:solidFill>
                  <a:srgbClr val="334156"/>
                </a:solidFill>
                <a:latin typeface="Calibri"/>
                <a:cs typeface="Calibri"/>
              </a:rPr>
              <a:t> </a:t>
            </a:r>
            <a:r>
              <a:rPr sz="1200" dirty="0">
                <a:solidFill>
                  <a:srgbClr val="334156"/>
                </a:solidFill>
                <a:latin typeface="Calibri"/>
                <a:cs typeface="Calibri"/>
              </a:rPr>
              <a:t>Mi</a:t>
            </a:r>
            <a:r>
              <a:rPr sz="1200" spc="55" dirty="0">
                <a:solidFill>
                  <a:srgbClr val="334156"/>
                </a:solidFill>
                <a:latin typeface="Calibri"/>
                <a:cs typeface="Calibri"/>
              </a:rPr>
              <a:t>dwest.</a:t>
            </a:r>
            <a:endParaRPr sz="1200">
              <a:latin typeface="Calibri"/>
              <a:cs typeface="Calibri"/>
            </a:endParaRPr>
          </a:p>
        </p:txBody>
      </p:sp>
      <p:sp>
        <p:nvSpPr>
          <p:cNvPr id="26" name="object 26"/>
          <p:cNvSpPr txBox="1"/>
          <p:nvPr/>
        </p:nvSpPr>
        <p:spPr>
          <a:xfrm>
            <a:off x="524662" y="2965484"/>
            <a:ext cx="1767205" cy="406400"/>
          </a:xfrm>
          <a:prstGeom prst="rect">
            <a:avLst/>
          </a:prstGeom>
        </p:spPr>
        <p:txBody>
          <a:bodyPr vert="horz" wrap="square" lIns="0" tIns="0" rIns="0" bIns="0" rtlCol="0">
            <a:spAutoFit/>
          </a:bodyPr>
          <a:lstStyle/>
          <a:p>
            <a:pPr marL="12700">
              <a:lnSpc>
                <a:spcPct val="100000"/>
              </a:lnSpc>
            </a:pPr>
            <a:r>
              <a:rPr sz="4500" b="1" spc="232" baseline="-6481" dirty="0">
                <a:solidFill>
                  <a:srgbClr val="4B69B1"/>
                </a:solidFill>
                <a:latin typeface="Calibri"/>
                <a:cs typeface="Calibri"/>
              </a:rPr>
              <a:t>0</a:t>
            </a:r>
            <a:r>
              <a:rPr sz="4500" b="1" spc="225" baseline="-6481" dirty="0">
                <a:solidFill>
                  <a:srgbClr val="4B69B1"/>
                </a:solidFill>
                <a:latin typeface="Calibri"/>
                <a:cs typeface="Calibri"/>
              </a:rPr>
              <a:t>3</a:t>
            </a:r>
            <a:r>
              <a:rPr sz="4500" b="1" spc="450" baseline="-6481" dirty="0">
                <a:solidFill>
                  <a:srgbClr val="4B69B1"/>
                </a:solidFill>
                <a:latin typeface="Calibri"/>
                <a:cs typeface="Calibri"/>
              </a:rPr>
              <a:t> </a:t>
            </a:r>
            <a:r>
              <a:rPr sz="1800" b="1" spc="70" dirty="0">
                <a:solidFill>
                  <a:srgbClr val="6399EF"/>
                </a:solidFill>
                <a:latin typeface="Calibri"/>
                <a:cs typeface="Calibri"/>
              </a:rPr>
              <a:t>C</a:t>
            </a:r>
            <a:r>
              <a:rPr sz="1800" b="1" spc="114" dirty="0">
                <a:solidFill>
                  <a:srgbClr val="6399EF"/>
                </a:solidFill>
                <a:latin typeface="Calibri"/>
                <a:cs typeface="Calibri"/>
              </a:rPr>
              <a:t>us</a:t>
            </a:r>
            <a:r>
              <a:rPr sz="1800" b="1" spc="90" dirty="0">
                <a:solidFill>
                  <a:srgbClr val="6399EF"/>
                </a:solidFill>
                <a:latin typeface="Calibri"/>
                <a:cs typeface="Calibri"/>
              </a:rPr>
              <a:t>t</a:t>
            </a:r>
            <a:r>
              <a:rPr sz="1800" b="1" spc="85" dirty="0">
                <a:solidFill>
                  <a:srgbClr val="6399EF"/>
                </a:solidFill>
                <a:latin typeface="Calibri"/>
                <a:cs typeface="Calibri"/>
              </a:rPr>
              <a:t>ome</a:t>
            </a:r>
            <a:r>
              <a:rPr sz="1800" b="1" spc="55" dirty="0">
                <a:solidFill>
                  <a:srgbClr val="6399EF"/>
                </a:solidFill>
                <a:latin typeface="Calibri"/>
                <a:cs typeface="Calibri"/>
              </a:rPr>
              <a:t>r</a:t>
            </a:r>
            <a:r>
              <a:rPr sz="1800" b="1" spc="65" dirty="0">
                <a:solidFill>
                  <a:srgbClr val="6399EF"/>
                </a:solidFill>
                <a:latin typeface="Calibri"/>
                <a:cs typeface="Calibri"/>
              </a:rPr>
              <a:t>s:</a:t>
            </a:r>
            <a:endParaRPr sz="1800">
              <a:latin typeface="Calibri"/>
              <a:cs typeface="Calibri"/>
            </a:endParaRPr>
          </a:p>
        </p:txBody>
      </p:sp>
      <p:sp>
        <p:nvSpPr>
          <p:cNvPr id="27" name="object 27"/>
          <p:cNvSpPr txBox="1"/>
          <p:nvPr/>
        </p:nvSpPr>
        <p:spPr>
          <a:xfrm>
            <a:off x="4520565" y="1025686"/>
            <a:ext cx="457200" cy="406400"/>
          </a:xfrm>
          <a:prstGeom prst="rect">
            <a:avLst/>
          </a:prstGeom>
        </p:spPr>
        <p:txBody>
          <a:bodyPr vert="horz" wrap="square" lIns="0" tIns="0" rIns="0" bIns="0" rtlCol="0">
            <a:spAutoFit/>
          </a:bodyPr>
          <a:lstStyle/>
          <a:p>
            <a:pPr marL="12700">
              <a:lnSpc>
                <a:spcPct val="100000"/>
              </a:lnSpc>
            </a:pPr>
            <a:r>
              <a:rPr sz="3000" b="1" spc="170" dirty="0">
                <a:solidFill>
                  <a:srgbClr val="4B69B1"/>
                </a:solidFill>
                <a:latin typeface="Calibri"/>
                <a:cs typeface="Calibri"/>
              </a:rPr>
              <a:t>02</a:t>
            </a:r>
            <a:endParaRPr sz="3000">
              <a:latin typeface="Calibri"/>
              <a:cs typeface="Calibri"/>
            </a:endParaRPr>
          </a:p>
        </p:txBody>
      </p:sp>
      <p:sp>
        <p:nvSpPr>
          <p:cNvPr id="28" name="object 28">
            <a:hlinkClick r:id="rId3"/>
          </p:cNvPr>
          <p:cNvSpPr/>
          <p:nvPr/>
        </p:nvSpPr>
        <p:spPr>
          <a:xfrm>
            <a:off x="8103489" y="4063847"/>
            <a:ext cx="939800" cy="939800"/>
          </a:xfrm>
          <a:prstGeom prst="rect">
            <a:avLst/>
          </a:prstGeom>
          <a:blipFill>
            <a:blip r:embed="rId4" cstate="print"/>
            <a:stretch>
              <a:fillRect/>
            </a:stretch>
          </a:blipFill>
        </p:spPr>
        <p:txBody>
          <a:bodyPr wrap="square" lIns="0" tIns="0" rIns="0" bIns="0" rtlCol="0"/>
          <a:lstStyle/>
          <a:p>
            <a:endParaRPr/>
          </a:p>
        </p:txBody>
      </p:sp>
      <p:sp>
        <p:nvSpPr>
          <p:cNvPr id="29" name="object 29"/>
          <p:cNvSpPr txBox="1"/>
          <p:nvPr/>
        </p:nvSpPr>
        <p:spPr>
          <a:xfrm>
            <a:off x="7279893" y="4796874"/>
            <a:ext cx="826769" cy="169277"/>
          </a:xfrm>
          <a:prstGeom prst="rect">
            <a:avLst/>
          </a:prstGeom>
        </p:spPr>
        <p:txBody>
          <a:bodyPr vert="horz" wrap="square" lIns="0" tIns="0" rIns="0" bIns="0" rtlCol="0">
            <a:spAutoFit/>
          </a:bodyPr>
          <a:lstStyle/>
          <a:p>
            <a:pPr marL="12700">
              <a:lnSpc>
                <a:spcPct val="100000"/>
              </a:lnSpc>
            </a:pPr>
            <a:r>
              <a:rPr sz="1100" u="sng" spc="-10" dirty="0">
                <a:solidFill>
                  <a:srgbClr val="334156"/>
                </a:solidFill>
                <a:latin typeface="Arial"/>
                <a:cs typeface="Arial"/>
                <a:hlinkClick r:id="rId5" action="ppaction://hlinkfile"/>
              </a:rPr>
              <a:t>E</a:t>
            </a:r>
            <a:r>
              <a:rPr sz="1100" u="sng" spc="-15" dirty="0">
                <a:solidFill>
                  <a:srgbClr val="334156"/>
                </a:solidFill>
                <a:latin typeface="Arial"/>
                <a:cs typeface="Arial"/>
                <a:hlinkClick r:id="rId5" action="ppaction://hlinkfile"/>
              </a:rPr>
              <a:t>x</a:t>
            </a:r>
            <a:r>
              <a:rPr sz="1100" u="sng" dirty="0">
                <a:solidFill>
                  <a:srgbClr val="334156"/>
                </a:solidFill>
                <a:latin typeface="Arial"/>
                <a:cs typeface="Arial"/>
                <a:hlinkClick r:id="rId5" action="ppaction://hlinkfile"/>
              </a:rPr>
              <a:t>c</a:t>
            </a:r>
            <a:r>
              <a:rPr sz="1100" u="sng" spc="-5" dirty="0">
                <a:solidFill>
                  <a:srgbClr val="334156"/>
                </a:solidFill>
                <a:latin typeface="Arial"/>
                <a:cs typeface="Arial"/>
                <a:hlinkClick r:id="rId5" action="ppaction://hlinkfile"/>
              </a:rPr>
              <a:t>e</a:t>
            </a:r>
            <a:r>
              <a:rPr sz="1100" u="sng" dirty="0">
                <a:solidFill>
                  <a:srgbClr val="334156"/>
                </a:solidFill>
                <a:latin typeface="Arial"/>
                <a:cs typeface="Arial"/>
                <a:hlinkClick r:id="rId5" action="ppaction://hlinkfile"/>
              </a:rPr>
              <a:t>l</a:t>
            </a:r>
            <a:r>
              <a:rPr sz="1100" u="sng" spc="10" dirty="0">
                <a:solidFill>
                  <a:srgbClr val="334156"/>
                </a:solidFill>
                <a:latin typeface="Arial"/>
                <a:cs typeface="Arial"/>
                <a:hlinkClick r:id="rId5" action="ppaction://hlinkfile"/>
              </a:rPr>
              <a:t> </a:t>
            </a:r>
            <a:r>
              <a:rPr sz="1100" u="sng" spc="-10" dirty="0">
                <a:solidFill>
                  <a:srgbClr val="334156"/>
                </a:solidFill>
                <a:latin typeface="Arial"/>
                <a:cs typeface="Arial"/>
                <a:hlinkClick r:id="rId5" action="ppaction://hlinkfile"/>
              </a:rPr>
              <a:t>R</a:t>
            </a:r>
            <a:r>
              <a:rPr sz="1100" u="sng" dirty="0">
                <a:solidFill>
                  <a:srgbClr val="334156"/>
                </a:solidFill>
                <a:latin typeface="Arial"/>
                <a:cs typeface="Arial"/>
                <a:hlinkClick r:id="rId5" action="ppaction://hlinkfile"/>
              </a:rPr>
              <a:t>e</a:t>
            </a:r>
            <a:r>
              <a:rPr sz="1100" u="sng" spc="-10" dirty="0">
                <a:solidFill>
                  <a:srgbClr val="334156"/>
                </a:solidFill>
                <a:latin typeface="Arial"/>
                <a:cs typeface="Arial"/>
                <a:hlinkClick r:id="rId5" action="ppaction://hlinkfile"/>
              </a:rPr>
              <a:t>p</a:t>
            </a:r>
            <a:r>
              <a:rPr sz="1100" u="sng" dirty="0">
                <a:solidFill>
                  <a:srgbClr val="334156"/>
                </a:solidFill>
                <a:latin typeface="Arial"/>
                <a:cs typeface="Arial"/>
                <a:hlinkClick r:id="rId5" action="ppaction://hlinkfile"/>
              </a:rPr>
              <a:t>ort</a:t>
            </a:r>
            <a:endParaRPr sz="1100" dirty="0">
              <a:latin typeface="Arial"/>
              <a:cs typeface="Arial"/>
            </a:endParaRPr>
          </a:p>
        </p:txBody>
      </p:sp>
      <p:sp>
        <p:nvSpPr>
          <p:cNvPr id="30" name="object 30">
            <a:hlinkClick r:id="rId5" action="ppaction://hlinkfile"/>
          </p:cNvPr>
          <p:cNvSpPr/>
          <p:nvPr/>
        </p:nvSpPr>
        <p:spPr>
          <a:xfrm>
            <a:off x="7440930" y="4188904"/>
            <a:ext cx="536727" cy="492277"/>
          </a:xfrm>
          <a:prstGeom prst="rect">
            <a:avLst/>
          </a:prstGeom>
          <a:blipFill>
            <a:blip r:embed="rId6" cstate="print"/>
            <a:stretch>
              <a:fillRect/>
            </a:stretch>
          </a:blipFill>
        </p:spPr>
        <p:txBody>
          <a:bodyPr wrap="square" lIns="0" tIns="0" rIns="0" bIns="0" rtlCol="0"/>
          <a:lstStyle/>
          <a:p>
            <a:endParaRPr/>
          </a:p>
        </p:txBody>
      </p:sp>
      <p:sp>
        <p:nvSpPr>
          <p:cNvPr id="31" name="object 31"/>
          <p:cNvSpPr txBox="1"/>
          <p:nvPr/>
        </p:nvSpPr>
        <p:spPr>
          <a:xfrm>
            <a:off x="5249671" y="3036969"/>
            <a:ext cx="923290" cy="254635"/>
          </a:xfrm>
          <a:prstGeom prst="rect">
            <a:avLst/>
          </a:prstGeom>
        </p:spPr>
        <p:txBody>
          <a:bodyPr vert="horz" wrap="square" lIns="0" tIns="0" rIns="0" bIns="0" rtlCol="0">
            <a:spAutoFit/>
          </a:bodyPr>
          <a:lstStyle/>
          <a:p>
            <a:pPr marL="12700">
              <a:lnSpc>
                <a:spcPct val="100000"/>
              </a:lnSpc>
            </a:pPr>
            <a:r>
              <a:rPr sz="1800" b="1" spc="80" dirty="0">
                <a:solidFill>
                  <a:srgbClr val="6399EF"/>
                </a:solidFill>
                <a:latin typeface="Calibri"/>
                <a:cs typeface="Calibri"/>
              </a:rPr>
              <a:t>R</a:t>
            </a:r>
            <a:r>
              <a:rPr sz="1800" b="1" spc="60" dirty="0">
                <a:solidFill>
                  <a:srgbClr val="6399EF"/>
                </a:solidFill>
                <a:latin typeface="Calibri"/>
                <a:cs typeface="Calibri"/>
              </a:rPr>
              <a:t>e</a:t>
            </a:r>
            <a:r>
              <a:rPr sz="1800" b="1" spc="85" dirty="0">
                <a:solidFill>
                  <a:srgbClr val="6399EF"/>
                </a:solidFill>
                <a:latin typeface="Calibri"/>
                <a:cs typeface="Calibri"/>
              </a:rPr>
              <a:t>gions:</a:t>
            </a:r>
            <a:endParaRPr sz="1800">
              <a:latin typeface="Calibri"/>
              <a:cs typeface="Calibri"/>
            </a:endParaRPr>
          </a:p>
        </p:txBody>
      </p:sp>
      <p:sp>
        <p:nvSpPr>
          <p:cNvPr id="32" name="object 32"/>
          <p:cNvSpPr txBox="1"/>
          <p:nvPr/>
        </p:nvSpPr>
        <p:spPr>
          <a:xfrm>
            <a:off x="4542535" y="2960912"/>
            <a:ext cx="487680" cy="406400"/>
          </a:xfrm>
          <a:prstGeom prst="rect">
            <a:avLst/>
          </a:prstGeom>
        </p:spPr>
        <p:txBody>
          <a:bodyPr vert="horz" wrap="square" lIns="0" tIns="0" rIns="0" bIns="0" rtlCol="0">
            <a:spAutoFit/>
          </a:bodyPr>
          <a:lstStyle/>
          <a:p>
            <a:pPr marL="12700">
              <a:lnSpc>
                <a:spcPct val="100000"/>
              </a:lnSpc>
            </a:pPr>
            <a:r>
              <a:rPr sz="3000" b="1" spc="290" dirty="0">
                <a:solidFill>
                  <a:srgbClr val="4B69B1"/>
                </a:solidFill>
                <a:latin typeface="Calibri"/>
                <a:cs typeface="Calibri"/>
              </a:rPr>
              <a:t>04</a:t>
            </a:r>
            <a:endParaRPr sz="3000">
              <a:latin typeface="Calibri"/>
              <a:cs typeface="Calibri"/>
            </a:endParaRPr>
          </a:p>
        </p:txBody>
      </p:sp>
      <p:sp>
        <p:nvSpPr>
          <p:cNvPr id="33" name="object 33"/>
          <p:cNvSpPr txBox="1"/>
          <p:nvPr/>
        </p:nvSpPr>
        <p:spPr>
          <a:xfrm>
            <a:off x="4573270" y="1478767"/>
            <a:ext cx="4490085" cy="1257935"/>
          </a:xfrm>
          <a:prstGeom prst="rect">
            <a:avLst/>
          </a:prstGeom>
        </p:spPr>
        <p:txBody>
          <a:bodyPr vert="horz" wrap="square" lIns="0" tIns="0" rIns="0" bIns="0" rtlCol="0">
            <a:spAutoFit/>
          </a:bodyPr>
          <a:lstStyle/>
          <a:p>
            <a:pPr marL="329565" marR="219710" indent="-316865">
              <a:lnSpc>
                <a:spcPct val="114999"/>
              </a:lnSpc>
              <a:buClr>
                <a:srgbClr val="334156"/>
              </a:buClr>
              <a:buSzPct val="116666"/>
              <a:buFont typeface="MS Gothic"/>
              <a:buChar char="✓"/>
              <a:tabLst>
                <a:tab pos="330200" algn="l"/>
              </a:tabLst>
            </a:pPr>
            <a:r>
              <a:rPr sz="1200" spc="50" dirty="0">
                <a:solidFill>
                  <a:srgbClr val="334156"/>
                </a:solidFill>
                <a:latin typeface="Calibri"/>
                <a:cs typeface="Calibri"/>
              </a:rPr>
              <a:t>Pr</a:t>
            </a:r>
            <a:r>
              <a:rPr sz="1200" spc="55" dirty="0">
                <a:solidFill>
                  <a:srgbClr val="334156"/>
                </a:solidFill>
                <a:latin typeface="Calibri"/>
                <a:cs typeface="Calibri"/>
              </a:rPr>
              <a:t>o</a:t>
            </a:r>
            <a:r>
              <a:rPr sz="1200" spc="114" dirty="0">
                <a:solidFill>
                  <a:srgbClr val="334156"/>
                </a:solidFill>
                <a:latin typeface="Calibri"/>
                <a:cs typeface="Calibri"/>
              </a:rPr>
              <a:t>m</a:t>
            </a:r>
            <a:r>
              <a:rPr sz="1200" spc="65" dirty="0">
                <a:solidFill>
                  <a:srgbClr val="334156"/>
                </a:solidFill>
                <a:latin typeface="Calibri"/>
                <a:cs typeface="Calibri"/>
              </a:rPr>
              <a:t>otions</a:t>
            </a:r>
            <a:r>
              <a:rPr sz="1200" spc="45" dirty="0">
                <a:solidFill>
                  <a:srgbClr val="334156"/>
                </a:solidFill>
                <a:latin typeface="Calibri"/>
                <a:cs typeface="Calibri"/>
              </a:rPr>
              <a:t> </a:t>
            </a:r>
            <a:r>
              <a:rPr sz="1200" spc="55" dirty="0">
                <a:solidFill>
                  <a:srgbClr val="334156"/>
                </a:solidFill>
                <a:latin typeface="Calibri"/>
                <a:cs typeface="Calibri"/>
              </a:rPr>
              <a:t>an</a:t>
            </a:r>
            <a:r>
              <a:rPr sz="1200" spc="114" dirty="0">
                <a:solidFill>
                  <a:srgbClr val="334156"/>
                </a:solidFill>
                <a:latin typeface="Calibri"/>
                <a:cs typeface="Calibri"/>
              </a:rPr>
              <a:t>d</a:t>
            </a:r>
            <a:r>
              <a:rPr sz="1200" spc="40" dirty="0">
                <a:solidFill>
                  <a:srgbClr val="334156"/>
                </a:solidFill>
                <a:latin typeface="Calibri"/>
                <a:cs typeface="Calibri"/>
              </a:rPr>
              <a:t> </a:t>
            </a:r>
            <a:r>
              <a:rPr sz="1200" spc="60" dirty="0">
                <a:solidFill>
                  <a:srgbClr val="334156"/>
                </a:solidFill>
                <a:latin typeface="Calibri"/>
                <a:cs typeface="Calibri"/>
              </a:rPr>
              <a:t>di</a:t>
            </a:r>
            <a:r>
              <a:rPr sz="1200" spc="100" dirty="0">
                <a:solidFill>
                  <a:srgbClr val="334156"/>
                </a:solidFill>
                <a:latin typeface="Calibri"/>
                <a:cs typeface="Calibri"/>
              </a:rPr>
              <a:t>sco</a:t>
            </a:r>
            <a:r>
              <a:rPr sz="1200" spc="110" dirty="0">
                <a:solidFill>
                  <a:srgbClr val="334156"/>
                </a:solidFill>
                <a:latin typeface="Calibri"/>
                <a:cs typeface="Calibri"/>
              </a:rPr>
              <a:t>u</a:t>
            </a:r>
            <a:r>
              <a:rPr sz="1200" spc="80" dirty="0">
                <a:solidFill>
                  <a:srgbClr val="334156"/>
                </a:solidFill>
                <a:latin typeface="Calibri"/>
                <a:cs typeface="Calibri"/>
              </a:rPr>
              <a:t>nts</a:t>
            </a:r>
            <a:r>
              <a:rPr sz="1200" spc="50" dirty="0">
                <a:solidFill>
                  <a:srgbClr val="334156"/>
                </a:solidFill>
                <a:latin typeface="Calibri"/>
                <a:cs typeface="Calibri"/>
              </a:rPr>
              <a:t> </a:t>
            </a:r>
            <a:r>
              <a:rPr sz="1200" spc="60" dirty="0">
                <a:solidFill>
                  <a:srgbClr val="334156"/>
                </a:solidFill>
                <a:latin typeface="Calibri"/>
                <a:cs typeface="Calibri"/>
              </a:rPr>
              <a:t>on</a:t>
            </a:r>
            <a:r>
              <a:rPr sz="1200" spc="35" dirty="0">
                <a:solidFill>
                  <a:srgbClr val="334156"/>
                </a:solidFill>
                <a:latin typeface="Calibri"/>
                <a:cs typeface="Calibri"/>
              </a:rPr>
              <a:t> </a:t>
            </a:r>
            <a:r>
              <a:rPr sz="1200" spc="70" dirty="0">
                <a:solidFill>
                  <a:srgbClr val="334156"/>
                </a:solidFill>
                <a:latin typeface="Calibri"/>
                <a:cs typeface="Calibri"/>
              </a:rPr>
              <a:t>popul</a:t>
            </a:r>
            <a:r>
              <a:rPr sz="1200" spc="65" dirty="0">
                <a:solidFill>
                  <a:srgbClr val="334156"/>
                </a:solidFill>
                <a:latin typeface="Calibri"/>
                <a:cs typeface="Calibri"/>
              </a:rPr>
              <a:t>a</a:t>
            </a:r>
            <a:r>
              <a:rPr sz="1200" spc="15" dirty="0">
                <a:solidFill>
                  <a:srgbClr val="334156"/>
                </a:solidFill>
                <a:latin typeface="Calibri"/>
                <a:cs typeface="Calibri"/>
              </a:rPr>
              <a:t>r</a:t>
            </a:r>
            <a:r>
              <a:rPr sz="1200" spc="45" dirty="0">
                <a:solidFill>
                  <a:srgbClr val="334156"/>
                </a:solidFill>
                <a:latin typeface="Calibri"/>
                <a:cs typeface="Calibri"/>
              </a:rPr>
              <a:t> </a:t>
            </a:r>
            <a:r>
              <a:rPr sz="1200" spc="95" dirty="0">
                <a:solidFill>
                  <a:srgbClr val="334156"/>
                </a:solidFill>
                <a:latin typeface="Calibri"/>
                <a:cs typeface="Calibri"/>
              </a:rPr>
              <a:t>cate</a:t>
            </a:r>
            <a:r>
              <a:rPr sz="1200" spc="75" dirty="0">
                <a:solidFill>
                  <a:srgbClr val="334156"/>
                </a:solidFill>
                <a:latin typeface="Calibri"/>
                <a:cs typeface="Calibri"/>
              </a:rPr>
              <a:t>g</a:t>
            </a:r>
            <a:r>
              <a:rPr sz="1200" spc="80" dirty="0">
                <a:solidFill>
                  <a:srgbClr val="334156"/>
                </a:solidFill>
                <a:latin typeface="Calibri"/>
                <a:cs typeface="Calibri"/>
              </a:rPr>
              <a:t>o</a:t>
            </a:r>
            <a:r>
              <a:rPr sz="1200" spc="10" dirty="0">
                <a:solidFill>
                  <a:srgbClr val="334156"/>
                </a:solidFill>
                <a:latin typeface="Calibri"/>
                <a:cs typeface="Calibri"/>
              </a:rPr>
              <a:t>r</a:t>
            </a:r>
            <a:r>
              <a:rPr sz="1200" spc="70" dirty="0">
                <a:solidFill>
                  <a:srgbClr val="334156"/>
                </a:solidFill>
                <a:latin typeface="Calibri"/>
                <a:cs typeface="Calibri"/>
              </a:rPr>
              <a:t>ies</a:t>
            </a:r>
            <a:r>
              <a:rPr sz="1200" spc="50" dirty="0">
                <a:solidFill>
                  <a:srgbClr val="334156"/>
                </a:solidFill>
                <a:latin typeface="Calibri"/>
                <a:cs typeface="Calibri"/>
              </a:rPr>
              <a:t> </a:t>
            </a:r>
            <a:r>
              <a:rPr sz="1200" spc="10" dirty="0">
                <a:solidFill>
                  <a:srgbClr val="334156"/>
                </a:solidFill>
                <a:latin typeface="Calibri"/>
                <a:cs typeface="Calibri"/>
              </a:rPr>
              <a:t>li</a:t>
            </a:r>
            <a:r>
              <a:rPr sz="1200" spc="15" dirty="0">
                <a:solidFill>
                  <a:srgbClr val="334156"/>
                </a:solidFill>
                <a:latin typeface="Calibri"/>
                <a:cs typeface="Calibri"/>
              </a:rPr>
              <a:t>k</a:t>
            </a:r>
            <a:r>
              <a:rPr sz="1200" spc="80" dirty="0">
                <a:solidFill>
                  <a:srgbClr val="334156"/>
                </a:solidFill>
                <a:latin typeface="Calibri"/>
                <a:cs typeface="Calibri"/>
              </a:rPr>
              <a:t>e</a:t>
            </a:r>
            <a:r>
              <a:rPr sz="1200" spc="35" dirty="0">
                <a:solidFill>
                  <a:srgbClr val="334156"/>
                </a:solidFill>
                <a:latin typeface="Calibri"/>
                <a:cs typeface="Calibri"/>
              </a:rPr>
              <a:t> </a:t>
            </a:r>
            <a:r>
              <a:rPr sz="1200" spc="50" dirty="0">
                <a:solidFill>
                  <a:srgbClr val="334156"/>
                </a:solidFill>
                <a:latin typeface="Calibri"/>
                <a:cs typeface="Calibri"/>
              </a:rPr>
              <a:t>Pr</a:t>
            </a:r>
            <a:r>
              <a:rPr sz="1200" spc="55" dirty="0">
                <a:solidFill>
                  <a:srgbClr val="334156"/>
                </a:solidFill>
                <a:latin typeface="Calibri"/>
                <a:cs typeface="Calibri"/>
              </a:rPr>
              <a:t>o</a:t>
            </a:r>
            <a:r>
              <a:rPr sz="1200" spc="105" dirty="0">
                <a:solidFill>
                  <a:srgbClr val="334156"/>
                </a:solidFill>
                <a:latin typeface="Calibri"/>
                <a:cs typeface="Calibri"/>
              </a:rPr>
              <a:t>duce</a:t>
            </a:r>
            <a:r>
              <a:rPr sz="1200" spc="60" dirty="0">
                <a:solidFill>
                  <a:srgbClr val="334156"/>
                </a:solidFill>
                <a:latin typeface="Calibri"/>
                <a:cs typeface="Calibri"/>
              </a:rPr>
              <a:t> </a:t>
            </a:r>
            <a:r>
              <a:rPr sz="1200" spc="55" dirty="0">
                <a:solidFill>
                  <a:srgbClr val="334156"/>
                </a:solidFill>
                <a:latin typeface="Calibri"/>
                <a:cs typeface="Calibri"/>
              </a:rPr>
              <a:t>an</a:t>
            </a:r>
            <a:r>
              <a:rPr sz="1200" spc="114" dirty="0">
                <a:solidFill>
                  <a:srgbClr val="334156"/>
                </a:solidFill>
                <a:latin typeface="Calibri"/>
                <a:cs typeface="Calibri"/>
              </a:rPr>
              <a:t>d</a:t>
            </a:r>
            <a:r>
              <a:rPr sz="1200" spc="40" dirty="0">
                <a:solidFill>
                  <a:srgbClr val="334156"/>
                </a:solidFill>
                <a:latin typeface="Calibri"/>
                <a:cs typeface="Calibri"/>
              </a:rPr>
              <a:t> </a:t>
            </a:r>
            <a:r>
              <a:rPr sz="1200" spc="95" dirty="0">
                <a:solidFill>
                  <a:srgbClr val="334156"/>
                </a:solidFill>
                <a:latin typeface="Calibri"/>
                <a:cs typeface="Calibri"/>
              </a:rPr>
              <a:t>D</a:t>
            </a:r>
            <a:r>
              <a:rPr sz="1200" spc="30" dirty="0">
                <a:solidFill>
                  <a:srgbClr val="334156"/>
                </a:solidFill>
                <a:latin typeface="Calibri"/>
                <a:cs typeface="Calibri"/>
              </a:rPr>
              <a:t>ai</a:t>
            </a:r>
            <a:r>
              <a:rPr sz="1200" spc="25" dirty="0">
                <a:solidFill>
                  <a:srgbClr val="334156"/>
                </a:solidFill>
                <a:latin typeface="Calibri"/>
                <a:cs typeface="Calibri"/>
              </a:rPr>
              <a:t>r</a:t>
            </a:r>
            <a:r>
              <a:rPr sz="1200" spc="114" dirty="0">
                <a:solidFill>
                  <a:srgbClr val="334156"/>
                </a:solidFill>
                <a:latin typeface="Calibri"/>
                <a:cs typeface="Calibri"/>
              </a:rPr>
              <a:t>y</a:t>
            </a:r>
            <a:r>
              <a:rPr sz="1200" spc="30" dirty="0">
                <a:solidFill>
                  <a:srgbClr val="334156"/>
                </a:solidFill>
                <a:latin typeface="Calibri"/>
                <a:cs typeface="Calibri"/>
              </a:rPr>
              <a:t> </a:t>
            </a:r>
            <a:r>
              <a:rPr sz="1200" spc="95" dirty="0">
                <a:solidFill>
                  <a:srgbClr val="334156"/>
                </a:solidFill>
                <a:latin typeface="Calibri"/>
                <a:cs typeface="Calibri"/>
              </a:rPr>
              <a:t>co</a:t>
            </a:r>
            <a:r>
              <a:rPr sz="1200" spc="100" dirty="0">
                <a:solidFill>
                  <a:srgbClr val="334156"/>
                </a:solidFill>
                <a:latin typeface="Calibri"/>
                <a:cs typeface="Calibri"/>
              </a:rPr>
              <a:t>u</a:t>
            </a:r>
            <a:r>
              <a:rPr sz="1200" spc="50" dirty="0">
                <a:solidFill>
                  <a:srgbClr val="334156"/>
                </a:solidFill>
                <a:latin typeface="Calibri"/>
                <a:cs typeface="Calibri"/>
              </a:rPr>
              <a:t>ld </a:t>
            </a:r>
            <a:r>
              <a:rPr sz="1200" spc="85" dirty="0">
                <a:solidFill>
                  <a:srgbClr val="334156"/>
                </a:solidFill>
                <a:latin typeface="Calibri"/>
                <a:cs typeface="Calibri"/>
              </a:rPr>
              <a:t>enco</a:t>
            </a:r>
            <a:r>
              <a:rPr sz="1200" spc="80" dirty="0">
                <a:solidFill>
                  <a:srgbClr val="334156"/>
                </a:solidFill>
                <a:latin typeface="Calibri"/>
                <a:cs typeface="Calibri"/>
              </a:rPr>
              <a:t>u</a:t>
            </a:r>
            <a:r>
              <a:rPr sz="1200" spc="10" dirty="0">
                <a:solidFill>
                  <a:srgbClr val="334156"/>
                </a:solidFill>
                <a:latin typeface="Calibri"/>
                <a:cs typeface="Calibri"/>
              </a:rPr>
              <a:t>r</a:t>
            </a:r>
            <a:r>
              <a:rPr sz="1200" spc="80" dirty="0">
                <a:solidFill>
                  <a:srgbClr val="334156"/>
                </a:solidFill>
                <a:latin typeface="Calibri"/>
                <a:cs typeface="Calibri"/>
              </a:rPr>
              <a:t>age</a:t>
            </a:r>
            <a:r>
              <a:rPr sz="1200" spc="60" dirty="0">
                <a:solidFill>
                  <a:srgbClr val="334156"/>
                </a:solidFill>
                <a:latin typeface="Calibri"/>
                <a:cs typeface="Calibri"/>
              </a:rPr>
              <a:t> </a:t>
            </a:r>
            <a:r>
              <a:rPr sz="1200" spc="100" dirty="0">
                <a:solidFill>
                  <a:srgbClr val="334156"/>
                </a:solidFill>
                <a:latin typeface="Calibri"/>
                <a:cs typeface="Calibri"/>
              </a:rPr>
              <a:t>custom</a:t>
            </a:r>
            <a:r>
              <a:rPr sz="1200" spc="70" dirty="0">
                <a:solidFill>
                  <a:srgbClr val="334156"/>
                </a:solidFill>
                <a:latin typeface="Calibri"/>
                <a:cs typeface="Calibri"/>
              </a:rPr>
              <a:t>ers</a:t>
            </a:r>
            <a:r>
              <a:rPr sz="1200" spc="45" dirty="0">
                <a:solidFill>
                  <a:srgbClr val="334156"/>
                </a:solidFill>
                <a:latin typeface="Calibri"/>
                <a:cs typeface="Calibri"/>
              </a:rPr>
              <a:t> </a:t>
            </a:r>
            <a:r>
              <a:rPr sz="1200" spc="65" dirty="0">
                <a:solidFill>
                  <a:srgbClr val="334156"/>
                </a:solidFill>
                <a:latin typeface="Calibri"/>
                <a:cs typeface="Calibri"/>
              </a:rPr>
              <a:t>t</a:t>
            </a:r>
            <a:r>
              <a:rPr sz="1200" spc="75" dirty="0">
                <a:solidFill>
                  <a:srgbClr val="334156"/>
                </a:solidFill>
                <a:latin typeface="Calibri"/>
                <a:cs typeface="Calibri"/>
              </a:rPr>
              <a:t>o</a:t>
            </a:r>
            <a:r>
              <a:rPr sz="1200" spc="35" dirty="0">
                <a:solidFill>
                  <a:srgbClr val="334156"/>
                </a:solidFill>
                <a:latin typeface="Calibri"/>
                <a:cs typeface="Calibri"/>
              </a:rPr>
              <a:t> </a:t>
            </a:r>
            <a:r>
              <a:rPr sz="1200" spc="85" dirty="0">
                <a:solidFill>
                  <a:srgbClr val="334156"/>
                </a:solidFill>
                <a:latin typeface="Calibri"/>
                <a:cs typeface="Calibri"/>
              </a:rPr>
              <a:t>place</a:t>
            </a:r>
            <a:r>
              <a:rPr sz="1200" spc="45" dirty="0">
                <a:solidFill>
                  <a:srgbClr val="334156"/>
                </a:solidFill>
                <a:latin typeface="Calibri"/>
                <a:cs typeface="Calibri"/>
              </a:rPr>
              <a:t> </a:t>
            </a:r>
            <a:r>
              <a:rPr sz="1200" spc="55" dirty="0">
                <a:solidFill>
                  <a:srgbClr val="334156"/>
                </a:solidFill>
                <a:latin typeface="Calibri"/>
                <a:cs typeface="Calibri"/>
              </a:rPr>
              <a:t>o</a:t>
            </a:r>
            <a:r>
              <a:rPr sz="1200" spc="25" dirty="0">
                <a:solidFill>
                  <a:srgbClr val="334156"/>
                </a:solidFill>
                <a:latin typeface="Calibri"/>
                <a:cs typeface="Calibri"/>
              </a:rPr>
              <a:t>r</a:t>
            </a:r>
            <a:r>
              <a:rPr sz="1200" spc="100" dirty="0">
                <a:solidFill>
                  <a:srgbClr val="334156"/>
                </a:solidFill>
                <a:latin typeface="Calibri"/>
                <a:cs typeface="Calibri"/>
              </a:rPr>
              <a:t>de</a:t>
            </a:r>
            <a:r>
              <a:rPr sz="1200" spc="10" dirty="0">
                <a:solidFill>
                  <a:srgbClr val="334156"/>
                </a:solidFill>
                <a:latin typeface="Calibri"/>
                <a:cs typeface="Calibri"/>
              </a:rPr>
              <a:t>r</a:t>
            </a:r>
            <a:r>
              <a:rPr sz="1200" spc="125" dirty="0">
                <a:solidFill>
                  <a:srgbClr val="334156"/>
                </a:solidFill>
                <a:latin typeface="Calibri"/>
                <a:cs typeface="Calibri"/>
              </a:rPr>
              <a:t>s</a:t>
            </a:r>
            <a:r>
              <a:rPr sz="1200" spc="50" dirty="0">
                <a:solidFill>
                  <a:srgbClr val="334156"/>
                </a:solidFill>
                <a:latin typeface="Calibri"/>
                <a:cs typeface="Calibri"/>
              </a:rPr>
              <a:t> </a:t>
            </a:r>
            <a:r>
              <a:rPr sz="1200" spc="114" dirty="0">
                <a:solidFill>
                  <a:srgbClr val="334156"/>
                </a:solidFill>
                <a:latin typeface="Calibri"/>
                <a:cs typeface="Calibri"/>
              </a:rPr>
              <a:t>m</a:t>
            </a:r>
            <a:r>
              <a:rPr sz="1200" spc="55" dirty="0">
                <a:solidFill>
                  <a:srgbClr val="334156"/>
                </a:solidFill>
                <a:latin typeface="Calibri"/>
                <a:cs typeface="Calibri"/>
              </a:rPr>
              <a:t>o</a:t>
            </a:r>
            <a:r>
              <a:rPr sz="1200" spc="25" dirty="0">
                <a:solidFill>
                  <a:srgbClr val="334156"/>
                </a:solidFill>
                <a:latin typeface="Calibri"/>
                <a:cs typeface="Calibri"/>
              </a:rPr>
              <a:t>r</a:t>
            </a:r>
            <a:r>
              <a:rPr sz="1200" spc="80" dirty="0">
                <a:solidFill>
                  <a:srgbClr val="334156"/>
                </a:solidFill>
                <a:latin typeface="Calibri"/>
                <a:cs typeface="Calibri"/>
              </a:rPr>
              <a:t>e</a:t>
            </a:r>
            <a:r>
              <a:rPr sz="1200" spc="50" dirty="0">
                <a:solidFill>
                  <a:srgbClr val="334156"/>
                </a:solidFill>
                <a:latin typeface="Calibri"/>
                <a:cs typeface="Calibri"/>
              </a:rPr>
              <a:t> </a:t>
            </a:r>
            <a:r>
              <a:rPr sz="1200" spc="20" dirty="0">
                <a:solidFill>
                  <a:srgbClr val="334156"/>
                </a:solidFill>
                <a:latin typeface="Calibri"/>
                <a:cs typeface="Calibri"/>
              </a:rPr>
              <a:t>f</a:t>
            </a:r>
            <a:r>
              <a:rPr sz="1200" spc="15" dirty="0">
                <a:solidFill>
                  <a:srgbClr val="334156"/>
                </a:solidFill>
                <a:latin typeface="Calibri"/>
                <a:cs typeface="Calibri"/>
              </a:rPr>
              <a:t>r</a:t>
            </a:r>
            <a:r>
              <a:rPr sz="1200" spc="100" dirty="0">
                <a:solidFill>
                  <a:srgbClr val="334156"/>
                </a:solidFill>
                <a:latin typeface="Calibri"/>
                <a:cs typeface="Calibri"/>
              </a:rPr>
              <a:t>eq</a:t>
            </a:r>
            <a:r>
              <a:rPr sz="1200" spc="60" dirty="0">
                <a:solidFill>
                  <a:srgbClr val="334156"/>
                </a:solidFill>
                <a:latin typeface="Calibri"/>
                <a:cs typeface="Calibri"/>
              </a:rPr>
              <a:t>ue</a:t>
            </a:r>
            <a:r>
              <a:rPr sz="1200" spc="55" dirty="0">
                <a:solidFill>
                  <a:srgbClr val="334156"/>
                </a:solidFill>
                <a:latin typeface="Calibri"/>
                <a:cs typeface="Calibri"/>
              </a:rPr>
              <a:t>ntly</a:t>
            </a:r>
            <a:r>
              <a:rPr sz="1200" spc="-70" dirty="0">
                <a:solidFill>
                  <a:srgbClr val="334156"/>
                </a:solidFill>
                <a:latin typeface="Calibri"/>
                <a:cs typeface="Calibri"/>
              </a:rPr>
              <a:t>.</a:t>
            </a:r>
            <a:endParaRPr sz="1200">
              <a:latin typeface="Calibri"/>
              <a:cs typeface="Calibri"/>
            </a:endParaRPr>
          </a:p>
          <a:p>
            <a:pPr marL="329565" marR="5080" indent="-316865">
              <a:lnSpc>
                <a:spcPct val="115100"/>
              </a:lnSpc>
              <a:buClr>
                <a:srgbClr val="334156"/>
              </a:buClr>
              <a:buSzPct val="116666"/>
              <a:buFont typeface="MS Gothic"/>
              <a:buChar char="✓"/>
              <a:tabLst>
                <a:tab pos="330200" algn="l"/>
              </a:tabLst>
            </a:pPr>
            <a:r>
              <a:rPr sz="1200" spc="60" dirty="0">
                <a:solidFill>
                  <a:srgbClr val="334156"/>
                </a:solidFill>
                <a:latin typeface="Calibri"/>
                <a:cs typeface="Calibri"/>
              </a:rPr>
              <a:t>Si</a:t>
            </a:r>
            <a:r>
              <a:rPr sz="1200" spc="145" dirty="0">
                <a:solidFill>
                  <a:srgbClr val="334156"/>
                </a:solidFill>
                <a:latin typeface="Calibri"/>
                <a:cs typeface="Calibri"/>
              </a:rPr>
              <a:t>m</a:t>
            </a:r>
            <a:r>
              <a:rPr sz="1200" spc="20" dirty="0">
                <a:solidFill>
                  <a:srgbClr val="334156"/>
                </a:solidFill>
                <a:latin typeface="Calibri"/>
                <a:cs typeface="Calibri"/>
              </a:rPr>
              <a:t>ila</a:t>
            </a:r>
            <a:r>
              <a:rPr sz="1200" spc="15" dirty="0">
                <a:solidFill>
                  <a:srgbClr val="334156"/>
                </a:solidFill>
                <a:latin typeface="Calibri"/>
                <a:cs typeface="Calibri"/>
              </a:rPr>
              <a:t>r</a:t>
            </a:r>
            <a:r>
              <a:rPr sz="1200" spc="5" dirty="0">
                <a:solidFill>
                  <a:srgbClr val="334156"/>
                </a:solidFill>
                <a:latin typeface="Calibri"/>
                <a:cs typeface="Calibri"/>
              </a:rPr>
              <a:t>ly,</a:t>
            </a:r>
            <a:r>
              <a:rPr sz="1200" spc="20" dirty="0">
                <a:solidFill>
                  <a:srgbClr val="334156"/>
                </a:solidFill>
                <a:latin typeface="Calibri"/>
                <a:cs typeface="Calibri"/>
              </a:rPr>
              <a:t> </a:t>
            </a:r>
            <a:r>
              <a:rPr sz="1200" spc="55" dirty="0">
                <a:solidFill>
                  <a:srgbClr val="334156"/>
                </a:solidFill>
                <a:latin typeface="Calibri"/>
                <a:cs typeface="Calibri"/>
              </a:rPr>
              <a:t>tar</a:t>
            </a:r>
            <a:r>
              <a:rPr sz="1200" spc="60" dirty="0">
                <a:solidFill>
                  <a:srgbClr val="334156"/>
                </a:solidFill>
                <a:latin typeface="Calibri"/>
                <a:cs typeface="Calibri"/>
              </a:rPr>
              <a:t>g</a:t>
            </a:r>
            <a:r>
              <a:rPr sz="1200" spc="70" dirty="0">
                <a:solidFill>
                  <a:srgbClr val="334156"/>
                </a:solidFill>
                <a:latin typeface="Calibri"/>
                <a:cs typeface="Calibri"/>
              </a:rPr>
              <a:t>et</a:t>
            </a:r>
            <a:r>
              <a:rPr sz="1200" spc="100" dirty="0">
                <a:solidFill>
                  <a:srgbClr val="334156"/>
                </a:solidFill>
                <a:latin typeface="Calibri"/>
                <a:cs typeface="Calibri"/>
              </a:rPr>
              <a:t>ed</a:t>
            </a:r>
            <a:r>
              <a:rPr sz="1200" spc="40" dirty="0">
                <a:solidFill>
                  <a:srgbClr val="334156"/>
                </a:solidFill>
                <a:latin typeface="Calibri"/>
                <a:cs typeface="Calibri"/>
              </a:rPr>
              <a:t> </a:t>
            </a:r>
            <a:r>
              <a:rPr sz="1200" spc="100" dirty="0">
                <a:solidFill>
                  <a:srgbClr val="334156"/>
                </a:solidFill>
                <a:latin typeface="Calibri"/>
                <a:cs typeface="Calibri"/>
              </a:rPr>
              <a:t>de</a:t>
            </a:r>
            <a:r>
              <a:rPr sz="1200" spc="40" dirty="0">
                <a:solidFill>
                  <a:srgbClr val="334156"/>
                </a:solidFill>
                <a:latin typeface="Calibri"/>
                <a:cs typeface="Calibri"/>
              </a:rPr>
              <a:t>a</a:t>
            </a:r>
            <a:r>
              <a:rPr sz="1200" spc="10" dirty="0">
                <a:solidFill>
                  <a:srgbClr val="334156"/>
                </a:solidFill>
                <a:latin typeface="Calibri"/>
                <a:cs typeface="Calibri"/>
              </a:rPr>
              <a:t>l</a:t>
            </a:r>
            <a:r>
              <a:rPr sz="1200" spc="125" dirty="0">
                <a:solidFill>
                  <a:srgbClr val="334156"/>
                </a:solidFill>
                <a:latin typeface="Calibri"/>
                <a:cs typeface="Calibri"/>
              </a:rPr>
              <a:t>s</a:t>
            </a:r>
            <a:r>
              <a:rPr sz="1200" spc="40" dirty="0">
                <a:solidFill>
                  <a:srgbClr val="334156"/>
                </a:solidFill>
                <a:latin typeface="Calibri"/>
                <a:cs typeface="Calibri"/>
              </a:rPr>
              <a:t> </a:t>
            </a:r>
            <a:r>
              <a:rPr sz="1200" spc="60" dirty="0">
                <a:solidFill>
                  <a:srgbClr val="334156"/>
                </a:solidFill>
                <a:latin typeface="Calibri"/>
                <a:cs typeface="Calibri"/>
              </a:rPr>
              <a:t>on</a:t>
            </a:r>
            <a:r>
              <a:rPr sz="1200" spc="45" dirty="0">
                <a:solidFill>
                  <a:srgbClr val="334156"/>
                </a:solidFill>
                <a:latin typeface="Calibri"/>
                <a:cs typeface="Calibri"/>
              </a:rPr>
              <a:t> </a:t>
            </a:r>
            <a:r>
              <a:rPr sz="1200" spc="80" dirty="0">
                <a:solidFill>
                  <a:srgbClr val="334156"/>
                </a:solidFill>
                <a:latin typeface="Calibri"/>
                <a:cs typeface="Calibri"/>
              </a:rPr>
              <a:t>less</a:t>
            </a:r>
            <a:r>
              <a:rPr sz="1200" spc="35" dirty="0">
                <a:solidFill>
                  <a:srgbClr val="334156"/>
                </a:solidFill>
                <a:latin typeface="Calibri"/>
                <a:cs typeface="Calibri"/>
              </a:rPr>
              <a:t> </a:t>
            </a:r>
            <a:r>
              <a:rPr sz="1200" spc="70" dirty="0">
                <a:solidFill>
                  <a:srgbClr val="334156"/>
                </a:solidFill>
                <a:latin typeface="Calibri"/>
                <a:cs typeface="Calibri"/>
              </a:rPr>
              <a:t>popul</a:t>
            </a:r>
            <a:r>
              <a:rPr sz="1200" spc="65" dirty="0">
                <a:solidFill>
                  <a:srgbClr val="334156"/>
                </a:solidFill>
                <a:latin typeface="Calibri"/>
                <a:cs typeface="Calibri"/>
              </a:rPr>
              <a:t>a</a:t>
            </a:r>
            <a:r>
              <a:rPr sz="1200" spc="15" dirty="0">
                <a:solidFill>
                  <a:srgbClr val="334156"/>
                </a:solidFill>
                <a:latin typeface="Calibri"/>
                <a:cs typeface="Calibri"/>
              </a:rPr>
              <a:t>r</a:t>
            </a:r>
            <a:r>
              <a:rPr sz="1200" spc="35" dirty="0">
                <a:solidFill>
                  <a:srgbClr val="334156"/>
                </a:solidFill>
                <a:latin typeface="Calibri"/>
                <a:cs typeface="Calibri"/>
              </a:rPr>
              <a:t> </a:t>
            </a:r>
            <a:r>
              <a:rPr sz="1200" spc="95" dirty="0">
                <a:solidFill>
                  <a:srgbClr val="334156"/>
                </a:solidFill>
                <a:latin typeface="Calibri"/>
                <a:cs typeface="Calibri"/>
              </a:rPr>
              <a:t>cate</a:t>
            </a:r>
            <a:r>
              <a:rPr sz="1200" spc="75" dirty="0">
                <a:solidFill>
                  <a:srgbClr val="334156"/>
                </a:solidFill>
                <a:latin typeface="Calibri"/>
                <a:cs typeface="Calibri"/>
              </a:rPr>
              <a:t>g</a:t>
            </a:r>
            <a:r>
              <a:rPr sz="1200" spc="80" dirty="0">
                <a:solidFill>
                  <a:srgbClr val="334156"/>
                </a:solidFill>
                <a:latin typeface="Calibri"/>
                <a:cs typeface="Calibri"/>
              </a:rPr>
              <a:t>o</a:t>
            </a:r>
            <a:r>
              <a:rPr sz="1200" spc="10" dirty="0">
                <a:solidFill>
                  <a:srgbClr val="334156"/>
                </a:solidFill>
                <a:latin typeface="Calibri"/>
                <a:cs typeface="Calibri"/>
              </a:rPr>
              <a:t>r</a:t>
            </a:r>
            <a:r>
              <a:rPr sz="1200" spc="70" dirty="0">
                <a:solidFill>
                  <a:srgbClr val="334156"/>
                </a:solidFill>
                <a:latin typeface="Calibri"/>
                <a:cs typeface="Calibri"/>
              </a:rPr>
              <a:t>ies</a:t>
            </a:r>
            <a:r>
              <a:rPr sz="1200" spc="65" dirty="0">
                <a:solidFill>
                  <a:srgbClr val="334156"/>
                </a:solidFill>
                <a:latin typeface="Calibri"/>
                <a:cs typeface="Calibri"/>
              </a:rPr>
              <a:t> </a:t>
            </a:r>
            <a:r>
              <a:rPr sz="1200" spc="100" dirty="0">
                <a:solidFill>
                  <a:srgbClr val="334156"/>
                </a:solidFill>
                <a:latin typeface="Calibri"/>
                <a:cs typeface="Calibri"/>
              </a:rPr>
              <a:t>such</a:t>
            </a:r>
            <a:r>
              <a:rPr sz="1200" spc="45" dirty="0">
                <a:solidFill>
                  <a:srgbClr val="334156"/>
                </a:solidFill>
                <a:latin typeface="Calibri"/>
                <a:cs typeface="Calibri"/>
              </a:rPr>
              <a:t> </a:t>
            </a:r>
            <a:r>
              <a:rPr sz="1200" spc="95" dirty="0">
                <a:solidFill>
                  <a:srgbClr val="334156"/>
                </a:solidFill>
                <a:latin typeface="Calibri"/>
                <a:cs typeface="Calibri"/>
              </a:rPr>
              <a:t>as</a:t>
            </a:r>
            <a:r>
              <a:rPr sz="1200" spc="50" dirty="0">
                <a:solidFill>
                  <a:srgbClr val="334156"/>
                </a:solidFill>
                <a:latin typeface="Calibri"/>
                <a:cs typeface="Calibri"/>
              </a:rPr>
              <a:t> </a:t>
            </a:r>
            <a:r>
              <a:rPr sz="1200" spc="5" dirty="0">
                <a:solidFill>
                  <a:srgbClr val="334156"/>
                </a:solidFill>
                <a:latin typeface="Calibri"/>
                <a:cs typeface="Calibri"/>
              </a:rPr>
              <a:t>I</a:t>
            </a:r>
            <a:r>
              <a:rPr sz="1200" spc="10" dirty="0">
                <a:solidFill>
                  <a:srgbClr val="334156"/>
                </a:solidFill>
                <a:latin typeface="Calibri"/>
                <a:cs typeface="Calibri"/>
              </a:rPr>
              <a:t>n</a:t>
            </a:r>
            <a:r>
              <a:rPr sz="1200" spc="70" dirty="0">
                <a:solidFill>
                  <a:srgbClr val="334156"/>
                </a:solidFill>
                <a:latin typeface="Calibri"/>
                <a:cs typeface="Calibri"/>
              </a:rPr>
              <a:t>te</a:t>
            </a:r>
            <a:r>
              <a:rPr sz="1200" spc="10" dirty="0">
                <a:solidFill>
                  <a:srgbClr val="334156"/>
                </a:solidFill>
                <a:latin typeface="Calibri"/>
                <a:cs typeface="Calibri"/>
              </a:rPr>
              <a:t>r</a:t>
            </a:r>
            <a:r>
              <a:rPr sz="1200" spc="60" dirty="0">
                <a:solidFill>
                  <a:srgbClr val="334156"/>
                </a:solidFill>
                <a:latin typeface="Calibri"/>
                <a:cs typeface="Calibri"/>
              </a:rPr>
              <a:t>n</a:t>
            </a:r>
            <a:r>
              <a:rPr sz="1200" spc="50" dirty="0">
                <a:solidFill>
                  <a:srgbClr val="334156"/>
                </a:solidFill>
                <a:latin typeface="Calibri"/>
                <a:cs typeface="Calibri"/>
              </a:rPr>
              <a:t>a</a:t>
            </a:r>
            <a:r>
              <a:rPr sz="1200" spc="40" dirty="0">
                <a:solidFill>
                  <a:srgbClr val="334156"/>
                </a:solidFill>
                <a:latin typeface="Calibri"/>
                <a:cs typeface="Calibri"/>
              </a:rPr>
              <a:t>tio</a:t>
            </a:r>
            <a:r>
              <a:rPr sz="1200" spc="55" dirty="0">
                <a:solidFill>
                  <a:srgbClr val="334156"/>
                </a:solidFill>
                <a:latin typeface="Calibri"/>
                <a:cs typeface="Calibri"/>
              </a:rPr>
              <a:t>n</a:t>
            </a:r>
            <a:r>
              <a:rPr sz="1200" spc="40" dirty="0">
                <a:solidFill>
                  <a:srgbClr val="334156"/>
                </a:solidFill>
                <a:latin typeface="Calibri"/>
                <a:cs typeface="Calibri"/>
              </a:rPr>
              <a:t>a</a:t>
            </a:r>
            <a:r>
              <a:rPr sz="1200" spc="10" dirty="0">
                <a:solidFill>
                  <a:srgbClr val="334156"/>
                </a:solidFill>
                <a:latin typeface="Calibri"/>
                <a:cs typeface="Calibri"/>
              </a:rPr>
              <a:t>l</a:t>
            </a:r>
            <a:r>
              <a:rPr sz="1200" spc="-90" dirty="0">
                <a:solidFill>
                  <a:srgbClr val="334156"/>
                </a:solidFill>
                <a:latin typeface="Calibri"/>
                <a:cs typeface="Calibri"/>
              </a:rPr>
              <a:t>,</a:t>
            </a:r>
            <a:r>
              <a:rPr sz="1200" spc="50" dirty="0">
                <a:solidFill>
                  <a:srgbClr val="334156"/>
                </a:solidFill>
                <a:latin typeface="Calibri"/>
                <a:cs typeface="Calibri"/>
              </a:rPr>
              <a:t> </a:t>
            </a:r>
            <a:r>
              <a:rPr sz="1200" spc="90" dirty="0">
                <a:solidFill>
                  <a:srgbClr val="334156"/>
                </a:solidFill>
                <a:latin typeface="Calibri"/>
                <a:cs typeface="Calibri"/>
              </a:rPr>
              <a:t>A</a:t>
            </a:r>
            <a:r>
              <a:rPr sz="1200" spc="65" dirty="0">
                <a:solidFill>
                  <a:srgbClr val="334156"/>
                </a:solidFill>
                <a:latin typeface="Calibri"/>
                <a:cs typeface="Calibri"/>
              </a:rPr>
              <a:t>lc</a:t>
            </a:r>
            <a:r>
              <a:rPr sz="1200" spc="100" dirty="0">
                <a:solidFill>
                  <a:srgbClr val="334156"/>
                </a:solidFill>
                <a:latin typeface="Calibri"/>
                <a:cs typeface="Calibri"/>
              </a:rPr>
              <a:t>o</a:t>
            </a:r>
            <a:r>
              <a:rPr sz="1200" spc="60" dirty="0">
                <a:solidFill>
                  <a:srgbClr val="334156"/>
                </a:solidFill>
                <a:latin typeface="Calibri"/>
                <a:cs typeface="Calibri"/>
              </a:rPr>
              <a:t>h</a:t>
            </a:r>
            <a:r>
              <a:rPr sz="1200" spc="55" dirty="0">
                <a:solidFill>
                  <a:srgbClr val="334156"/>
                </a:solidFill>
                <a:latin typeface="Calibri"/>
                <a:cs typeface="Calibri"/>
              </a:rPr>
              <a:t>o</a:t>
            </a:r>
            <a:r>
              <a:rPr sz="1200" spc="-50" dirty="0">
                <a:solidFill>
                  <a:srgbClr val="334156"/>
                </a:solidFill>
                <a:latin typeface="Calibri"/>
                <a:cs typeface="Calibri"/>
              </a:rPr>
              <a:t>l,</a:t>
            </a:r>
            <a:r>
              <a:rPr sz="1200" spc="50" dirty="0">
                <a:solidFill>
                  <a:srgbClr val="334156"/>
                </a:solidFill>
                <a:latin typeface="Calibri"/>
                <a:cs typeface="Calibri"/>
              </a:rPr>
              <a:t> </a:t>
            </a:r>
            <a:r>
              <a:rPr sz="1200" spc="55" dirty="0">
                <a:solidFill>
                  <a:srgbClr val="334156"/>
                </a:solidFill>
                <a:latin typeface="Calibri"/>
                <a:cs typeface="Calibri"/>
              </a:rPr>
              <a:t>an</a:t>
            </a:r>
            <a:r>
              <a:rPr sz="1200" spc="114" dirty="0">
                <a:solidFill>
                  <a:srgbClr val="334156"/>
                </a:solidFill>
                <a:latin typeface="Calibri"/>
                <a:cs typeface="Calibri"/>
              </a:rPr>
              <a:t>d</a:t>
            </a:r>
            <a:r>
              <a:rPr sz="1200" spc="40" dirty="0">
                <a:solidFill>
                  <a:srgbClr val="334156"/>
                </a:solidFill>
                <a:latin typeface="Calibri"/>
                <a:cs typeface="Calibri"/>
              </a:rPr>
              <a:t> </a:t>
            </a:r>
            <a:r>
              <a:rPr sz="1200" spc="55" dirty="0">
                <a:solidFill>
                  <a:srgbClr val="334156"/>
                </a:solidFill>
                <a:latin typeface="Calibri"/>
                <a:cs typeface="Calibri"/>
              </a:rPr>
              <a:t>B</a:t>
            </a:r>
            <a:r>
              <a:rPr sz="1200" spc="50" dirty="0">
                <a:solidFill>
                  <a:srgbClr val="334156"/>
                </a:solidFill>
                <a:latin typeface="Calibri"/>
                <a:cs typeface="Calibri"/>
              </a:rPr>
              <a:t>u</a:t>
            </a:r>
            <a:r>
              <a:rPr sz="1200" spc="20" dirty="0">
                <a:solidFill>
                  <a:srgbClr val="334156"/>
                </a:solidFill>
                <a:latin typeface="Calibri"/>
                <a:cs typeface="Calibri"/>
              </a:rPr>
              <a:t>lk</a:t>
            </a:r>
            <a:r>
              <a:rPr sz="1200" spc="40" dirty="0">
                <a:solidFill>
                  <a:srgbClr val="334156"/>
                </a:solidFill>
                <a:latin typeface="Calibri"/>
                <a:cs typeface="Calibri"/>
              </a:rPr>
              <a:t> </a:t>
            </a:r>
            <a:r>
              <a:rPr sz="1200" spc="30" dirty="0">
                <a:solidFill>
                  <a:srgbClr val="334156"/>
                </a:solidFill>
                <a:latin typeface="Calibri"/>
                <a:cs typeface="Calibri"/>
              </a:rPr>
              <a:t>it</a:t>
            </a:r>
            <a:r>
              <a:rPr sz="1200" spc="70" dirty="0">
                <a:solidFill>
                  <a:srgbClr val="334156"/>
                </a:solidFill>
                <a:latin typeface="Calibri"/>
                <a:cs typeface="Calibri"/>
              </a:rPr>
              <a:t>e</a:t>
            </a:r>
            <a:r>
              <a:rPr sz="1200" spc="120" dirty="0">
                <a:solidFill>
                  <a:srgbClr val="334156"/>
                </a:solidFill>
                <a:latin typeface="Calibri"/>
                <a:cs typeface="Calibri"/>
              </a:rPr>
              <a:t>m</a:t>
            </a:r>
            <a:r>
              <a:rPr sz="1200" spc="125" dirty="0">
                <a:solidFill>
                  <a:srgbClr val="334156"/>
                </a:solidFill>
                <a:latin typeface="Calibri"/>
                <a:cs typeface="Calibri"/>
              </a:rPr>
              <a:t>s</a:t>
            </a:r>
            <a:r>
              <a:rPr sz="1200" spc="25" dirty="0">
                <a:solidFill>
                  <a:srgbClr val="334156"/>
                </a:solidFill>
                <a:latin typeface="Calibri"/>
                <a:cs typeface="Calibri"/>
              </a:rPr>
              <a:t> </a:t>
            </a:r>
            <a:r>
              <a:rPr sz="1200" spc="114" dirty="0">
                <a:solidFill>
                  <a:srgbClr val="334156"/>
                </a:solidFill>
                <a:latin typeface="Calibri"/>
                <a:cs typeface="Calibri"/>
              </a:rPr>
              <a:t>m</a:t>
            </a:r>
            <a:r>
              <a:rPr sz="1200" spc="95" dirty="0">
                <a:solidFill>
                  <a:srgbClr val="334156"/>
                </a:solidFill>
                <a:latin typeface="Calibri"/>
                <a:cs typeface="Calibri"/>
              </a:rPr>
              <a:t>ay</a:t>
            </a:r>
            <a:r>
              <a:rPr sz="1200" spc="30" dirty="0">
                <a:solidFill>
                  <a:srgbClr val="334156"/>
                </a:solidFill>
                <a:latin typeface="Calibri"/>
                <a:cs typeface="Calibri"/>
              </a:rPr>
              <a:t> </a:t>
            </a:r>
            <a:r>
              <a:rPr sz="1200" spc="45" dirty="0">
                <a:solidFill>
                  <a:srgbClr val="334156"/>
                </a:solidFill>
                <a:latin typeface="Calibri"/>
                <a:cs typeface="Calibri"/>
              </a:rPr>
              <a:t>he</a:t>
            </a:r>
            <a:r>
              <a:rPr sz="1200" spc="15" dirty="0">
                <a:solidFill>
                  <a:srgbClr val="334156"/>
                </a:solidFill>
                <a:latin typeface="Calibri"/>
                <a:cs typeface="Calibri"/>
              </a:rPr>
              <a:t>l</a:t>
            </a:r>
            <a:r>
              <a:rPr sz="1200" spc="114" dirty="0">
                <a:solidFill>
                  <a:srgbClr val="334156"/>
                </a:solidFill>
                <a:latin typeface="Calibri"/>
                <a:cs typeface="Calibri"/>
              </a:rPr>
              <a:t>p</a:t>
            </a:r>
            <a:r>
              <a:rPr sz="1200" spc="40" dirty="0">
                <a:solidFill>
                  <a:srgbClr val="334156"/>
                </a:solidFill>
                <a:latin typeface="Calibri"/>
                <a:cs typeface="Calibri"/>
              </a:rPr>
              <a:t> </a:t>
            </a:r>
            <a:r>
              <a:rPr sz="1200" spc="95" dirty="0">
                <a:solidFill>
                  <a:srgbClr val="334156"/>
                </a:solidFill>
                <a:latin typeface="Calibri"/>
                <a:cs typeface="Calibri"/>
              </a:rPr>
              <a:t>st</a:t>
            </a:r>
            <a:r>
              <a:rPr sz="1200" spc="25" dirty="0">
                <a:solidFill>
                  <a:srgbClr val="334156"/>
                </a:solidFill>
                <a:latin typeface="Calibri"/>
                <a:cs typeface="Calibri"/>
              </a:rPr>
              <a:t>i</a:t>
            </a:r>
            <a:r>
              <a:rPr sz="1200" spc="100" dirty="0">
                <a:solidFill>
                  <a:srgbClr val="334156"/>
                </a:solidFill>
                <a:latin typeface="Calibri"/>
                <a:cs typeface="Calibri"/>
              </a:rPr>
              <a:t>m</a:t>
            </a:r>
            <a:r>
              <a:rPr sz="1200" spc="30" dirty="0">
                <a:solidFill>
                  <a:srgbClr val="334156"/>
                </a:solidFill>
                <a:latin typeface="Calibri"/>
                <a:cs typeface="Calibri"/>
              </a:rPr>
              <a:t>u</a:t>
            </a:r>
            <a:r>
              <a:rPr sz="1200" spc="5" dirty="0">
                <a:solidFill>
                  <a:srgbClr val="334156"/>
                </a:solidFill>
                <a:latin typeface="Calibri"/>
                <a:cs typeface="Calibri"/>
              </a:rPr>
              <a:t>l</a:t>
            </a:r>
            <a:r>
              <a:rPr sz="1200" spc="70" dirty="0">
                <a:solidFill>
                  <a:srgbClr val="334156"/>
                </a:solidFill>
                <a:latin typeface="Calibri"/>
                <a:cs typeface="Calibri"/>
              </a:rPr>
              <a:t>ate</a:t>
            </a:r>
            <a:r>
              <a:rPr sz="1200" spc="35" dirty="0">
                <a:solidFill>
                  <a:srgbClr val="334156"/>
                </a:solidFill>
                <a:latin typeface="Calibri"/>
                <a:cs typeface="Calibri"/>
              </a:rPr>
              <a:t> </a:t>
            </a:r>
            <a:r>
              <a:rPr sz="1200" spc="50" dirty="0">
                <a:solidFill>
                  <a:srgbClr val="334156"/>
                </a:solidFill>
                <a:latin typeface="Calibri"/>
                <a:cs typeface="Calibri"/>
              </a:rPr>
              <a:t>inte</a:t>
            </a:r>
            <a:r>
              <a:rPr sz="1200" spc="10" dirty="0">
                <a:solidFill>
                  <a:srgbClr val="334156"/>
                </a:solidFill>
                <a:latin typeface="Calibri"/>
                <a:cs typeface="Calibri"/>
              </a:rPr>
              <a:t>r</a:t>
            </a:r>
            <a:r>
              <a:rPr sz="1200" spc="85" dirty="0">
                <a:solidFill>
                  <a:srgbClr val="334156"/>
                </a:solidFill>
                <a:latin typeface="Calibri"/>
                <a:cs typeface="Calibri"/>
              </a:rPr>
              <a:t>est</a:t>
            </a:r>
            <a:r>
              <a:rPr sz="1200" spc="40" dirty="0">
                <a:solidFill>
                  <a:srgbClr val="334156"/>
                </a:solidFill>
                <a:latin typeface="Calibri"/>
                <a:cs typeface="Calibri"/>
              </a:rPr>
              <a:t> </a:t>
            </a:r>
            <a:r>
              <a:rPr sz="1200" spc="55" dirty="0">
                <a:solidFill>
                  <a:srgbClr val="334156"/>
                </a:solidFill>
                <a:latin typeface="Calibri"/>
                <a:cs typeface="Calibri"/>
              </a:rPr>
              <a:t>an</a:t>
            </a:r>
            <a:r>
              <a:rPr sz="1200" spc="114" dirty="0">
                <a:solidFill>
                  <a:srgbClr val="334156"/>
                </a:solidFill>
                <a:latin typeface="Calibri"/>
                <a:cs typeface="Calibri"/>
              </a:rPr>
              <a:t>d</a:t>
            </a:r>
            <a:r>
              <a:rPr sz="1200" spc="40" dirty="0">
                <a:solidFill>
                  <a:srgbClr val="334156"/>
                </a:solidFill>
                <a:latin typeface="Calibri"/>
                <a:cs typeface="Calibri"/>
              </a:rPr>
              <a:t> </a:t>
            </a:r>
            <a:r>
              <a:rPr sz="1200" spc="65" dirty="0">
                <a:solidFill>
                  <a:srgbClr val="334156"/>
                </a:solidFill>
                <a:latin typeface="Calibri"/>
                <a:cs typeface="Calibri"/>
              </a:rPr>
              <a:t>inc</a:t>
            </a:r>
            <a:r>
              <a:rPr sz="1200" spc="50" dirty="0">
                <a:solidFill>
                  <a:srgbClr val="334156"/>
                </a:solidFill>
                <a:latin typeface="Calibri"/>
                <a:cs typeface="Calibri"/>
              </a:rPr>
              <a:t>r</a:t>
            </a:r>
            <a:r>
              <a:rPr sz="1200" spc="85" dirty="0">
                <a:solidFill>
                  <a:srgbClr val="334156"/>
                </a:solidFill>
                <a:latin typeface="Calibri"/>
                <a:cs typeface="Calibri"/>
              </a:rPr>
              <a:t>ease</a:t>
            </a:r>
            <a:r>
              <a:rPr sz="1200" spc="60" dirty="0">
                <a:solidFill>
                  <a:srgbClr val="334156"/>
                </a:solidFill>
                <a:latin typeface="Calibri"/>
                <a:cs typeface="Calibri"/>
              </a:rPr>
              <a:t> </a:t>
            </a:r>
            <a:r>
              <a:rPr sz="1200" spc="70" dirty="0">
                <a:solidFill>
                  <a:srgbClr val="334156"/>
                </a:solidFill>
                <a:latin typeface="Calibri"/>
                <a:cs typeface="Calibri"/>
              </a:rPr>
              <a:t>sa</a:t>
            </a:r>
            <a:r>
              <a:rPr sz="1200" spc="30" dirty="0">
                <a:solidFill>
                  <a:srgbClr val="334156"/>
                </a:solidFill>
                <a:latin typeface="Calibri"/>
                <a:cs typeface="Calibri"/>
              </a:rPr>
              <a:t>l</a:t>
            </a:r>
            <a:r>
              <a:rPr sz="1200" spc="105" dirty="0">
                <a:solidFill>
                  <a:srgbClr val="334156"/>
                </a:solidFill>
                <a:latin typeface="Calibri"/>
                <a:cs typeface="Calibri"/>
              </a:rPr>
              <a:t>es</a:t>
            </a:r>
            <a:r>
              <a:rPr sz="1200" spc="50" dirty="0">
                <a:solidFill>
                  <a:srgbClr val="334156"/>
                </a:solidFill>
                <a:latin typeface="Calibri"/>
                <a:cs typeface="Calibri"/>
              </a:rPr>
              <a:t> </a:t>
            </a:r>
            <a:r>
              <a:rPr sz="1200" spc="30" dirty="0">
                <a:solidFill>
                  <a:srgbClr val="334156"/>
                </a:solidFill>
                <a:latin typeface="Calibri"/>
                <a:cs typeface="Calibri"/>
              </a:rPr>
              <a:t>in</a:t>
            </a:r>
            <a:r>
              <a:rPr sz="1200" spc="35" dirty="0">
                <a:solidFill>
                  <a:srgbClr val="334156"/>
                </a:solidFill>
                <a:latin typeface="Calibri"/>
                <a:cs typeface="Calibri"/>
              </a:rPr>
              <a:t> </a:t>
            </a:r>
            <a:r>
              <a:rPr sz="1200" spc="80" dirty="0">
                <a:solidFill>
                  <a:srgbClr val="334156"/>
                </a:solidFill>
                <a:latin typeface="Calibri"/>
                <a:cs typeface="Calibri"/>
              </a:rPr>
              <a:t>those</a:t>
            </a:r>
            <a:r>
              <a:rPr sz="1200" spc="40" dirty="0">
                <a:solidFill>
                  <a:srgbClr val="334156"/>
                </a:solidFill>
                <a:latin typeface="Calibri"/>
                <a:cs typeface="Calibri"/>
              </a:rPr>
              <a:t> </a:t>
            </a:r>
            <a:r>
              <a:rPr sz="1200" spc="100" dirty="0">
                <a:solidFill>
                  <a:srgbClr val="334156"/>
                </a:solidFill>
                <a:latin typeface="Calibri"/>
                <a:cs typeface="Calibri"/>
              </a:rPr>
              <a:t>de</a:t>
            </a:r>
            <a:r>
              <a:rPr sz="1200" spc="65" dirty="0">
                <a:solidFill>
                  <a:srgbClr val="334156"/>
                </a:solidFill>
                <a:latin typeface="Calibri"/>
                <a:cs typeface="Calibri"/>
              </a:rPr>
              <a:t>part</a:t>
            </a:r>
            <a:r>
              <a:rPr sz="1200" spc="125" dirty="0">
                <a:solidFill>
                  <a:srgbClr val="334156"/>
                </a:solidFill>
                <a:latin typeface="Calibri"/>
                <a:cs typeface="Calibri"/>
              </a:rPr>
              <a:t>m</a:t>
            </a:r>
            <a:r>
              <a:rPr sz="1200" spc="50" dirty="0">
                <a:solidFill>
                  <a:srgbClr val="334156"/>
                </a:solidFill>
                <a:latin typeface="Calibri"/>
                <a:cs typeface="Calibri"/>
              </a:rPr>
              <a:t>ents.</a:t>
            </a:r>
            <a:endParaRPr sz="1200">
              <a:latin typeface="Calibri"/>
              <a:cs typeface="Calibri"/>
            </a:endParaRPr>
          </a:p>
        </p:txBody>
      </p:sp>
      <p:pic>
        <p:nvPicPr>
          <p:cNvPr id="4" name="Picture 3">
            <a:hlinkClick r:id="rId7"/>
            <a:extLst>
              <a:ext uri="{FF2B5EF4-FFF2-40B4-BE49-F238E27FC236}">
                <a16:creationId xmlns:a16="http://schemas.microsoft.com/office/drawing/2014/main" id="{F363909D-615F-41F1-234B-CAD3D9FF10AE}"/>
              </a:ext>
            </a:extLst>
          </p:cNvPr>
          <p:cNvPicPr>
            <a:picLocks noChangeAspect="1"/>
          </p:cNvPicPr>
          <p:nvPr/>
        </p:nvPicPr>
        <p:blipFill>
          <a:blip r:embed="rId8"/>
          <a:stretch>
            <a:fillRect/>
          </a:stretch>
        </p:blipFill>
        <p:spPr>
          <a:xfrm>
            <a:off x="6179539" y="4149970"/>
            <a:ext cx="826769" cy="77165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1157605" cy="1250315"/>
          </a:xfrm>
          <a:custGeom>
            <a:avLst/>
            <a:gdLst/>
            <a:ahLst/>
            <a:cxnLst/>
            <a:rect l="l" t="t" r="r" b="b"/>
            <a:pathLst>
              <a:path w="1157605" h="1250315">
                <a:moveTo>
                  <a:pt x="1157236" y="0"/>
                </a:moveTo>
                <a:lnTo>
                  <a:pt x="0" y="0"/>
                </a:lnTo>
                <a:lnTo>
                  <a:pt x="0" y="1250057"/>
                </a:lnTo>
                <a:lnTo>
                  <a:pt x="45508" y="1238435"/>
                </a:lnTo>
                <a:lnTo>
                  <a:pt x="88088" y="1220247"/>
                </a:lnTo>
                <a:lnTo>
                  <a:pt x="122946" y="1198723"/>
                </a:lnTo>
                <a:lnTo>
                  <a:pt x="162629" y="1165084"/>
                </a:lnTo>
                <a:lnTo>
                  <a:pt x="196961" y="1126000"/>
                </a:lnTo>
                <a:lnTo>
                  <a:pt x="226631" y="1082595"/>
                </a:lnTo>
                <a:lnTo>
                  <a:pt x="252328" y="1035992"/>
                </a:lnTo>
                <a:lnTo>
                  <a:pt x="274739" y="987316"/>
                </a:lnTo>
                <a:lnTo>
                  <a:pt x="294551" y="937689"/>
                </a:lnTo>
                <a:lnTo>
                  <a:pt x="318652" y="871163"/>
                </a:lnTo>
                <a:lnTo>
                  <a:pt x="324664" y="854446"/>
                </a:lnTo>
                <a:lnTo>
                  <a:pt x="343297" y="804500"/>
                </a:lnTo>
                <a:lnTo>
                  <a:pt x="363604" y="755443"/>
                </a:lnTo>
                <a:lnTo>
                  <a:pt x="386584" y="708023"/>
                </a:lnTo>
                <a:lnTo>
                  <a:pt x="413235" y="662989"/>
                </a:lnTo>
                <a:lnTo>
                  <a:pt x="444558" y="621089"/>
                </a:lnTo>
                <a:lnTo>
                  <a:pt x="476087" y="587989"/>
                </a:lnTo>
                <a:lnTo>
                  <a:pt x="519111" y="552565"/>
                </a:lnTo>
                <a:lnTo>
                  <a:pt x="565797" y="522142"/>
                </a:lnTo>
                <a:lnTo>
                  <a:pt x="615305" y="495527"/>
                </a:lnTo>
                <a:lnTo>
                  <a:pt x="666800" y="471528"/>
                </a:lnTo>
                <a:lnTo>
                  <a:pt x="772397" y="426606"/>
                </a:lnTo>
                <a:lnTo>
                  <a:pt x="798729" y="415147"/>
                </a:lnTo>
                <a:lnTo>
                  <a:pt x="850579" y="390911"/>
                </a:lnTo>
                <a:lnTo>
                  <a:pt x="900646" y="363924"/>
                </a:lnTo>
                <a:lnTo>
                  <a:pt x="948093" y="332994"/>
                </a:lnTo>
                <a:lnTo>
                  <a:pt x="1005013" y="284574"/>
                </a:lnTo>
                <a:lnTo>
                  <a:pt x="1053784" y="228720"/>
                </a:lnTo>
                <a:lnTo>
                  <a:pt x="1094330" y="166609"/>
                </a:lnTo>
                <a:lnTo>
                  <a:pt x="1126578" y="99417"/>
                </a:lnTo>
                <a:lnTo>
                  <a:pt x="1150454" y="28321"/>
                </a:lnTo>
                <a:lnTo>
                  <a:pt x="1157236" y="0"/>
                </a:lnTo>
                <a:close/>
              </a:path>
            </a:pathLst>
          </a:custGeom>
          <a:solidFill>
            <a:srgbClr val="EBEBEB"/>
          </a:solidFill>
        </p:spPr>
        <p:txBody>
          <a:bodyPr wrap="square" lIns="0" tIns="0" rIns="0" bIns="0" rtlCol="0"/>
          <a:lstStyle/>
          <a:p>
            <a:endParaRPr/>
          </a:p>
        </p:txBody>
      </p:sp>
      <p:sp>
        <p:nvSpPr>
          <p:cNvPr id="41" name="object 41"/>
          <p:cNvSpPr/>
          <p:nvPr/>
        </p:nvSpPr>
        <p:spPr>
          <a:xfrm>
            <a:off x="7529972" y="4786385"/>
            <a:ext cx="115570" cy="100965"/>
          </a:xfrm>
          <a:custGeom>
            <a:avLst/>
            <a:gdLst/>
            <a:ahLst/>
            <a:cxnLst/>
            <a:rect l="l" t="t" r="r" b="b"/>
            <a:pathLst>
              <a:path w="115570" h="100964">
                <a:moveTo>
                  <a:pt x="101301" y="0"/>
                </a:moveTo>
                <a:lnTo>
                  <a:pt x="90017" y="3284"/>
                </a:lnTo>
                <a:lnTo>
                  <a:pt x="5601" y="73118"/>
                </a:lnTo>
                <a:lnTo>
                  <a:pt x="0" y="83578"/>
                </a:lnTo>
                <a:lnTo>
                  <a:pt x="3372" y="94898"/>
                </a:lnTo>
                <a:lnTo>
                  <a:pt x="13884" y="100623"/>
                </a:lnTo>
                <a:lnTo>
                  <a:pt x="25169" y="97320"/>
                </a:lnTo>
                <a:lnTo>
                  <a:pt x="109552" y="27500"/>
                </a:lnTo>
                <a:lnTo>
                  <a:pt x="115175" y="17015"/>
                </a:lnTo>
                <a:lnTo>
                  <a:pt x="111863" y="5674"/>
                </a:lnTo>
                <a:lnTo>
                  <a:pt x="101301" y="0"/>
                </a:lnTo>
                <a:close/>
              </a:path>
            </a:pathLst>
          </a:custGeom>
          <a:solidFill>
            <a:srgbClr val="FCFCFC"/>
          </a:solidFill>
        </p:spPr>
        <p:txBody>
          <a:bodyPr wrap="square" lIns="0" tIns="0" rIns="0" bIns="0" rtlCol="0"/>
          <a:lstStyle/>
          <a:p>
            <a:endParaRPr/>
          </a:p>
        </p:txBody>
      </p:sp>
      <p:sp>
        <p:nvSpPr>
          <p:cNvPr id="43" name="object 43"/>
          <p:cNvSpPr/>
          <p:nvPr/>
        </p:nvSpPr>
        <p:spPr>
          <a:xfrm>
            <a:off x="162782" y="776750"/>
            <a:ext cx="325120" cy="321945"/>
          </a:xfrm>
          <a:custGeom>
            <a:avLst/>
            <a:gdLst/>
            <a:ahLst/>
            <a:cxnLst/>
            <a:rect l="l" t="t" r="r" b="b"/>
            <a:pathLst>
              <a:path w="325120" h="321944">
                <a:moveTo>
                  <a:pt x="292631" y="257673"/>
                </a:moveTo>
                <a:lnTo>
                  <a:pt x="68412" y="257673"/>
                </a:lnTo>
                <a:lnTo>
                  <a:pt x="77759" y="265833"/>
                </a:lnTo>
                <a:lnTo>
                  <a:pt x="88039" y="273312"/>
                </a:lnTo>
                <a:lnTo>
                  <a:pt x="99127" y="280047"/>
                </a:lnTo>
                <a:lnTo>
                  <a:pt x="103231" y="282048"/>
                </a:lnTo>
                <a:lnTo>
                  <a:pt x="91106" y="306299"/>
                </a:lnTo>
                <a:lnTo>
                  <a:pt x="102748" y="311680"/>
                </a:lnTo>
                <a:lnTo>
                  <a:pt x="114755" y="316013"/>
                </a:lnTo>
                <a:lnTo>
                  <a:pt x="127053" y="319299"/>
                </a:lnTo>
                <a:lnTo>
                  <a:pt x="139567" y="321539"/>
                </a:lnTo>
                <a:lnTo>
                  <a:pt x="143527" y="294504"/>
                </a:lnTo>
                <a:lnTo>
                  <a:pt x="180610" y="294504"/>
                </a:lnTo>
                <a:lnTo>
                  <a:pt x="181481" y="294420"/>
                </a:lnTo>
                <a:lnTo>
                  <a:pt x="233304" y="294420"/>
                </a:lnTo>
                <a:lnTo>
                  <a:pt x="225690" y="280027"/>
                </a:lnTo>
                <a:lnTo>
                  <a:pt x="236606" y="273564"/>
                </a:lnTo>
                <a:lnTo>
                  <a:pt x="246893" y="266097"/>
                </a:lnTo>
                <a:lnTo>
                  <a:pt x="256546" y="257704"/>
                </a:lnTo>
                <a:lnTo>
                  <a:pt x="292608" y="257704"/>
                </a:lnTo>
                <a:close/>
              </a:path>
              <a:path w="325120" h="321944">
                <a:moveTo>
                  <a:pt x="233304" y="294420"/>
                </a:moveTo>
                <a:lnTo>
                  <a:pt x="181481" y="294420"/>
                </a:lnTo>
                <a:lnTo>
                  <a:pt x="190474" y="320765"/>
                </a:lnTo>
                <a:lnTo>
                  <a:pt x="202933" y="317969"/>
                </a:lnTo>
                <a:lnTo>
                  <a:pt x="215095" y="314300"/>
                </a:lnTo>
                <a:lnTo>
                  <a:pt x="226962" y="309750"/>
                </a:lnTo>
                <a:lnTo>
                  <a:pt x="238534" y="304308"/>
                </a:lnTo>
                <a:lnTo>
                  <a:pt x="233304" y="294420"/>
                </a:lnTo>
                <a:close/>
              </a:path>
              <a:path w="325120" h="321944">
                <a:moveTo>
                  <a:pt x="180610" y="294504"/>
                </a:moveTo>
                <a:lnTo>
                  <a:pt x="143527" y="294504"/>
                </a:lnTo>
                <a:lnTo>
                  <a:pt x="156220" y="295683"/>
                </a:lnTo>
                <a:lnTo>
                  <a:pt x="168934" y="295635"/>
                </a:lnTo>
                <a:lnTo>
                  <a:pt x="180610" y="294504"/>
                </a:lnTo>
                <a:close/>
              </a:path>
              <a:path w="325120" h="321944">
                <a:moveTo>
                  <a:pt x="95301" y="183625"/>
                </a:moveTo>
                <a:lnTo>
                  <a:pt x="29282" y="183625"/>
                </a:lnTo>
                <a:lnTo>
                  <a:pt x="32204" y="196120"/>
                </a:lnTo>
                <a:lnTo>
                  <a:pt x="36094" y="208202"/>
                </a:lnTo>
                <a:lnTo>
                  <a:pt x="41079" y="219873"/>
                </a:lnTo>
                <a:lnTo>
                  <a:pt x="18742" y="236570"/>
                </a:lnTo>
                <a:lnTo>
                  <a:pt x="25245" y="247475"/>
                </a:lnTo>
                <a:lnTo>
                  <a:pt x="32483" y="257915"/>
                </a:lnTo>
                <a:lnTo>
                  <a:pt x="40453" y="267854"/>
                </a:lnTo>
                <a:lnTo>
                  <a:pt x="49155" y="277260"/>
                </a:lnTo>
                <a:lnTo>
                  <a:pt x="68412" y="257673"/>
                </a:lnTo>
                <a:lnTo>
                  <a:pt x="292631" y="257673"/>
                </a:lnTo>
                <a:lnTo>
                  <a:pt x="295324" y="254127"/>
                </a:lnTo>
                <a:lnTo>
                  <a:pt x="302256" y="243485"/>
                </a:lnTo>
                <a:lnTo>
                  <a:pt x="308464" y="232211"/>
                </a:lnTo>
                <a:lnTo>
                  <a:pt x="308583" y="231699"/>
                </a:lnTo>
                <a:lnTo>
                  <a:pt x="161829" y="231699"/>
                </a:lnTo>
                <a:lnTo>
                  <a:pt x="150260" y="230708"/>
                </a:lnTo>
                <a:lnTo>
                  <a:pt x="111093" y="209901"/>
                </a:lnTo>
                <a:lnTo>
                  <a:pt x="97658" y="190145"/>
                </a:lnTo>
                <a:lnTo>
                  <a:pt x="95301" y="183625"/>
                </a:lnTo>
                <a:close/>
              </a:path>
              <a:path w="325120" h="321944">
                <a:moveTo>
                  <a:pt x="292608" y="257704"/>
                </a:moveTo>
                <a:lnTo>
                  <a:pt x="256546" y="257704"/>
                </a:lnTo>
                <a:lnTo>
                  <a:pt x="279291" y="273793"/>
                </a:lnTo>
                <a:lnTo>
                  <a:pt x="287669" y="264207"/>
                </a:lnTo>
                <a:lnTo>
                  <a:pt x="292608" y="257704"/>
                </a:lnTo>
                <a:close/>
              </a:path>
              <a:path w="325120" h="321944">
                <a:moveTo>
                  <a:pt x="299543" y="88791"/>
                </a:moveTo>
                <a:lnTo>
                  <a:pt x="166147" y="88791"/>
                </a:lnTo>
                <a:lnTo>
                  <a:pt x="177974" y="90310"/>
                </a:lnTo>
                <a:lnTo>
                  <a:pt x="189595" y="93902"/>
                </a:lnTo>
                <a:lnTo>
                  <a:pt x="219524" y="118281"/>
                </a:lnTo>
                <a:lnTo>
                  <a:pt x="233992" y="162345"/>
                </a:lnTo>
                <a:lnTo>
                  <a:pt x="232784" y="174031"/>
                </a:lnTo>
                <a:lnTo>
                  <a:pt x="214431" y="207829"/>
                </a:lnTo>
                <a:lnTo>
                  <a:pt x="173267" y="230708"/>
                </a:lnTo>
                <a:lnTo>
                  <a:pt x="161829" y="231699"/>
                </a:lnTo>
                <a:lnTo>
                  <a:pt x="308583" y="231699"/>
                </a:lnTo>
                <a:lnTo>
                  <a:pt x="308628" y="231502"/>
                </a:lnTo>
                <a:lnTo>
                  <a:pt x="284376" y="219694"/>
                </a:lnTo>
                <a:lnTo>
                  <a:pt x="289364" y="207656"/>
                </a:lnTo>
                <a:lnTo>
                  <a:pt x="293159" y="195475"/>
                </a:lnTo>
                <a:lnTo>
                  <a:pt x="295824" y="183213"/>
                </a:lnTo>
                <a:lnTo>
                  <a:pt x="323485" y="182862"/>
                </a:lnTo>
                <a:lnTo>
                  <a:pt x="324796" y="170312"/>
                </a:lnTo>
                <a:lnTo>
                  <a:pt x="325028" y="162345"/>
                </a:lnTo>
                <a:lnTo>
                  <a:pt x="325039" y="155195"/>
                </a:lnTo>
                <a:lnTo>
                  <a:pt x="324519" y="144977"/>
                </a:lnTo>
                <a:lnTo>
                  <a:pt x="323376" y="136632"/>
                </a:lnTo>
                <a:lnTo>
                  <a:pt x="295736" y="136632"/>
                </a:lnTo>
                <a:lnTo>
                  <a:pt x="292978" y="124107"/>
                </a:lnTo>
                <a:lnTo>
                  <a:pt x="289009" y="112017"/>
                </a:lnTo>
                <a:lnTo>
                  <a:pt x="283893" y="100383"/>
                </a:lnTo>
                <a:lnTo>
                  <a:pt x="299543" y="88791"/>
                </a:lnTo>
                <a:close/>
              </a:path>
              <a:path w="325120" h="321944">
                <a:moveTo>
                  <a:pt x="45741" y="46982"/>
                </a:moveTo>
                <a:lnTo>
                  <a:pt x="37276" y="56499"/>
                </a:lnTo>
                <a:lnTo>
                  <a:pt x="29590" y="66666"/>
                </a:lnTo>
                <a:lnTo>
                  <a:pt x="22718" y="77409"/>
                </a:lnTo>
                <a:lnTo>
                  <a:pt x="16389" y="88881"/>
                </a:lnTo>
                <a:lnTo>
                  <a:pt x="41018" y="100688"/>
                </a:lnTo>
                <a:lnTo>
                  <a:pt x="35951" y="112648"/>
                </a:lnTo>
                <a:lnTo>
                  <a:pt x="31992" y="124796"/>
                </a:lnTo>
                <a:lnTo>
                  <a:pt x="29203" y="137053"/>
                </a:lnTo>
                <a:lnTo>
                  <a:pt x="1533" y="137395"/>
                </a:lnTo>
                <a:lnTo>
                  <a:pt x="276" y="150016"/>
                </a:lnTo>
                <a:lnTo>
                  <a:pt x="0" y="162695"/>
                </a:lnTo>
                <a:lnTo>
                  <a:pt x="666" y="175352"/>
                </a:lnTo>
                <a:lnTo>
                  <a:pt x="2237" y="187906"/>
                </a:lnTo>
                <a:lnTo>
                  <a:pt x="29282" y="183625"/>
                </a:lnTo>
                <a:lnTo>
                  <a:pt x="95301" y="183625"/>
                </a:lnTo>
                <a:lnTo>
                  <a:pt x="93607" y="178943"/>
                </a:lnTo>
                <a:lnTo>
                  <a:pt x="91458" y="167206"/>
                </a:lnTo>
                <a:lnTo>
                  <a:pt x="91303" y="155195"/>
                </a:lnTo>
                <a:lnTo>
                  <a:pt x="93236" y="143171"/>
                </a:lnTo>
                <a:lnTo>
                  <a:pt x="121481" y="102302"/>
                </a:lnTo>
                <a:lnTo>
                  <a:pt x="166147" y="88791"/>
                </a:lnTo>
                <a:lnTo>
                  <a:pt x="299543" y="88791"/>
                </a:lnTo>
                <a:lnTo>
                  <a:pt x="306264" y="83813"/>
                </a:lnTo>
                <a:lnTo>
                  <a:pt x="299785" y="72796"/>
                </a:lnTo>
                <a:lnTo>
                  <a:pt x="292993" y="63060"/>
                </a:lnTo>
                <a:lnTo>
                  <a:pt x="68462" y="63060"/>
                </a:lnTo>
                <a:lnTo>
                  <a:pt x="45741" y="46982"/>
                </a:lnTo>
                <a:close/>
              </a:path>
              <a:path w="325120" h="321944">
                <a:moveTo>
                  <a:pt x="322790" y="132353"/>
                </a:moveTo>
                <a:lnTo>
                  <a:pt x="295736" y="136632"/>
                </a:lnTo>
                <a:lnTo>
                  <a:pt x="323376" y="136632"/>
                </a:lnTo>
                <a:lnTo>
                  <a:pt x="322790" y="132353"/>
                </a:lnTo>
                <a:close/>
              </a:path>
              <a:path w="325120" h="321944">
                <a:moveTo>
                  <a:pt x="134543" y="0"/>
                </a:moveTo>
                <a:lnTo>
                  <a:pt x="122019" y="2743"/>
                </a:lnTo>
                <a:lnTo>
                  <a:pt x="109755" y="6408"/>
                </a:lnTo>
                <a:lnTo>
                  <a:pt x="97860" y="10956"/>
                </a:lnTo>
                <a:lnTo>
                  <a:pt x="86445" y="16349"/>
                </a:lnTo>
                <a:lnTo>
                  <a:pt x="99313" y="40736"/>
                </a:lnTo>
                <a:lnTo>
                  <a:pt x="88406" y="47200"/>
                </a:lnTo>
                <a:lnTo>
                  <a:pt x="78121" y="54668"/>
                </a:lnTo>
                <a:lnTo>
                  <a:pt x="68462" y="63060"/>
                </a:lnTo>
                <a:lnTo>
                  <a:pt x="292993" y="63060"/>
                </a:lnTo>
                <a:lnTo>
                  <a:pt x="256604" y="62966"/>
                </a:lnTo>
                <a:lnTo>
                  <a:pt x="247241" y="54554"/>
                </a:lnTo>
                <a:lnTo>
                  <a:pt x="236941" y="47055"/>
                </a:lnTo>
                <a:lnTo>
                  <a:pt x="225831" y="40552"/>
                </a:lnTo>
                <a:lnTo>
                  <a:pt x="221773" y="38716"/>
                </a:lnTo>
                <a:lnTo>
                  <a:pt x="227865" y="26342"/>
                </a:lnTo>
                <a:lnTo>
                  <a:pt x="143549" y="26342"/>
                </a:lnTo>
                <a:lnTo>
                  <a:pt x="134543" y="0"/>
                </a:lnTo>
                <a:close/>
              </a:path>
              <a:path w="325120" h="321944">
                <a:moveTo>
                  <a:pt x="275639" y="43287"/>
                </a:moveTo>
                <a:lnTo>
                  <a:pt x="256604" y="62966"/>
                </a:lnTo>
                <a:lnTo>
                  <a:pt x="292927" y="62966"/>
                </a:lnTo>
                <a:lnTo>
                  <a:pt x="292544" y="62417"/>
                </a:lnTo>
                <a:lnTo>
                  <a:pt x="284506" y="52604"/>
                </a:lnTo>
                <a:lnTo>
                  <a:pt x="275639" y="43287"/>
                </a:lnTo>
                <a:close/>
              </a:path>
              <a:path w="325120" h="321944">
                <a:moveTo>
                  <a:pt x="168811" y="25017"/>
                </a:moveTo>
                <a:lnTo>
                  <a:pt x="156094" y="25117"/>
                </a:lnTo>
                <a:lnTo>
                  <a:pt x="143549" y="26342"/>
                </a:lnTo>
                <a:lnTo>
                  <a:pt x="227865" y="26342"/>
                </a:lnTo>
                <a:lnTo>
                  <a:pt x="227998" y="26071"/>
                </a:lnTo>
                <a:lnTo>
                  <a:pt x="181524" y="26071"/>
                </a:lnTo>
                <a:lnTo>
                  <a:pt x="168811" y="25017"/>
                </a:lnTo>
                <a:close/>
              </a:path>
              <a:path w="325120" h="321944">
                <a:moveTo>
                  <a:pt x="197876" y="1442"/>
                </a:moveTo>
                <a:lnTo>
                  <a:pt x="181524" y="26071"/>
                </a:lnTo>
                <a:lnTo>
                  <a:pt x="227998" y="26071"/>
                </a:lnTo>
                <a:lnTo>
                  <a:pt x="233897" y="14089"/>
                </a:lnTo>
                <a:lnTo>
                  <a:pt x="222236" y="8916"/>
                </a:lnTo>
                <a:lnTo>
                  <a:pt x="210204" y="4688"/>
                </a:lnTo>
                <a:lnTo>
                  <a:pt x="197876" y="1442"/>
                </a:lnTo>
                <a:close/>
              </a:path>
            </a:pathLst>
          </a:custGeom>
          <a:solidFill>
            <a:srgbClr val="6288EB"/>
          </a:solidFill>
        </p:spPr>
        <p:txBody>
          <a:bodyPr wrap="square" lIns="0" tIns="0" rIns="0" bIns="0" rtlCol="0"/>
          <a:lstStyle/>
          <a:p>
            <a:endParaRPr/>
          </a:p>
        </p:txBody>
      </p:sp>
      <p:sp>
        <p:nvSpPr>
          <p:cNvPr id="44" name="object 44"/>
          <p:cNvSpPr/>
          <p:nvPr/>
        </p:nvSpPr>
        <p:spPr>
          <a:xfrm>
            <a:off x="396908" y="170814"/>
            <a:ext cx="184150" cy="181610"/>
          </a:xfrm>
          <a:custGeom>
            <a:avLst/>
            <a:gdLst/>
            <a:ahLst/>
            <a:cxnLst/>
            <a:rect l="l" t="t" r="r" b="b"/>
            <a:pathLst>
              <a:path w="184150" h="181610">
                <a:moveTo>
                  <a:pt x="129710" y="165988"/>
                </a:moveTo>
                <a:lnTo>
                  <a:pt x="104982" y="165988"/>
                </a:lnTo>
                <a:lnTo>
                  <a:pt x="107637" y="181229"/>
                </a:lnTo>
                <a:lnTo>
                  <a:pt x="119981" y="178115"/>
                </a:lnTo>
                <a:lnTo>
                  <a:pt x="131813" y="173446"/>
                </a:lnTo>
                <a:lnTo>
                  <a:pt x="129710" y="165988"/>
                </a:lnTo>
                <a:close/>
              </a:path>
              <a:path w="184150" h="181610">
                <a:moveTo>
                  <a:pt x="144967" y="145669"/>
                </a:moveTo>
                <a:lnTo>
                  <a:pt x="38663" y="145669"/>
                </a:lnTo>
                <a:lnTo>
                  <a:pt x="44187" y="151002"/>
                </a:lnTo>
                <a:lnTo>
                  <a:pt x="50830" y="155575"/>
                </a:lnTo>
                <a:lnTo>
                  <a:pt x="58119" y="159385"/>
                </a:lnTo>
                <a:lnTo>
                  <a:pt x="58335" y="159385"/>
                </a:lnTo>
                <a:lnTo>
                  <a:pt x="51490" y="173100"/>
                </a:lnTo>
                <a:lnTo>
                  <a:pt x="63272" y="178049"/>
                </a:lnTo>
                <a:lnTo>
                  <a:pt x="75598" y="181193"/>
                </a:lnTo>
                <a:lnTo>
                  <a:pt x="81106" y="166497"/>
                </a:lnTo>
                <a:lnTo>
                  <a:pt x="102170" y="166497"/>
                </a:lnTo>
                <a:lnTo>
                  <a:pt x="104982" y="165988"/>
                </a:lnTo>
                <a:lnTo>
                  <a:pt x="129710" y="165988"/>
                </a:lnTo>
                <a:lnTo>
                  <a:pt x="127525" y="158242"/>
                </a:lnTo>
                <a:lnTo>
                  <a:pt x="134599" y="154432"/>
                </a:lnTo>
                <a:lnTo>
                  <a:pt x="141012" y="149606"/>
                </a:lnTo>
                <a:lnTo>
                  <a:pt x="144967" y="145669"/>
                </a:lnTo>
                <a:close/>
              </a:path>
              <a:path w="184150" h="181610">
                <a:moveTo>
                  <a:pt x="102170" y="166497"/>
                </a:moveTo>
                <a:lnTo>
                  <a:pt x="81106" y="166497"/>
                </a:lnTo>
                <a:lnTo>
                  <a:pt x="89069" y="167512"/>
                </a:lnTo>
                <a:lnTo>
                  <a:pt x="97248" y="167386"/>
                </a:lnTo>
                <a:lnTo>
                  <a:pt x="102170" y="166497"/>
                </a:lnTo>
                <a:close/>
              </a:path>
              <a:path w="184150" h="181610">
                <a:moveTo>
                  <a:pt x="166564" y="143890"/>
                </a:moveTo>
                <a:lnTo>
                  <a:pt x="146753" y="143890"/>
                </a:lnTo>
                <a:lnTo>
                  <a:pt x="157814" y="154686"/>
                </a:lnTo>
                <a:lnTo>
                  <a:pt x="165925" y="144894"/>
                </a:lnTo>
                <a:lnTo>
                  <a:pt x="166564" y="143890"/>
                </a:lnTo>
                <a:close/>
              </a:path>
              <a:path w="184150" h="181610">
                <a:moveTo>
                  <a:pt x="868" y="77724"/>
                </a:moveTo>
                <a:lnTo>
                  <a:pt x="0" y="90347"/>
                </a:lnTo>
                <a:lnTo>
                  <a:pt x="812" y="102988"/>
                </a:lnTo>
                <a:lnTo>
                  <a:pt x="16565" y="103759"/>
                </a:lnTo>
                <a:lnTo>
                  <a:pt x="18114" y="111760"/>
                </a:lnTo>
                <a:lnTo>
                  <a:pt x="20540" y="119252"/>
                </a:lnTo>
                <a:lnTo>
                  <a:pt x="24299" y="126364"/>
                </a:lnTo>
                <a:lnTo>
                  <a:pt x="10596" y="133731"/>
                </a:lnTo>
                <a:lnTo>
                  <a:pt x="17396" y="144452"/>
                </a:lnTo>
                <a:lnTo>
                  <a:pt x="25494" y="154297"/>
                </a:lnTo>
                <a:lnTo>
                  <a:pt x="38663" y="145669"/>
                </a:lnTo>
                <a:lnTo>
                  <a:pt x="144967" y="145669"/>
                </a:lnTo>
                <a:lnTo>
                  <a:pt x="146753" y="143890"/>
                </a:lnTo>
                <a:lnTo>
                  <a:pt x="166564" y="143890"/>
                </a:lnTo>
                <a:lnTo>
                  <a:pt x="172752" y="134169"/>
                </a:lnTo>
                <a:lnTo>
                  <a:pt x="174347" y="130893"/>
                </a:lnTo>
                <a:lnTo>
                  <a:pt x="92241" y="130893"/>
                </a:lnTo>
                <a:lnTo>
                  <a:pt x="81061" y="129553"/>
                </a:lnTo>
                <a:lnTo>
                  <a:pt x="52418" y="99134"/>
                </a:lnTo>
                <a:lnTo>
                  <a:pt x="51631" y="87205"/>
                </a:lnTo>
                <a:lnTo>
                  <a:pt x="53414" y="79883"/>
                </a:lnTo>
                <a:lnTo>
                  <a:pt x="16120" y="79883"/>
                </a:lnTo>
                <a:lnTo>
                  <a:pt x="868" y="77724"/>
                </a:lnTo>
                <a:close/>
              </a:path>
              <a:path w="184150" h="181610">
                <a:moveTo>
                  <a:pt x="167715" y="50198"/>
                </a:moveTo>
                <a:lnTo>
                  <a:pt x="93668" y="50198"/>
                </a:lnTo>
                <a:lnTo>
                  <a:pt x="105256" y="52394"/>
                </a:lnTo>
                <a:lnTo>
                  <a:pt x="116920" y="59876"/>
                </a:lnTo>
                <a:lnTo>
                  <a:pt x="125337" y="69214"/>
                </a:lnTo>
                <a:lnTo>
                  <a:pt x="130439" y="79809"/>
                </a:lnTo>
                <a:lnTo>
                  <a:pt x="132182" y="91105"/>
                </a:lnTo>
                <a:lnTo>
                  <a:pt x="130503" y="102516"/>
                </a:lnTo>
                <a:lnTo>
                  <a:pt x="122961" y="114618"/>
                </a:lnTo>
                <a:lnTo>
                  <a:pt x="113718" y="123399"/>
                </a:lnTo>
                <a:lnTo>
                  <a:pt x="103303" y="128833"/>
                </a:lnTo>
                <a:lnTo>
                  <a:pt x="92241" y="130893"/>
                </a:lnTo>
                <a:lnTo>
                  <a:pt x="174347" y="130893"/>
                </a:lnTo>
                <a:lnTo>
                  <a:pt x="160685" y="124206"/>
                </a:lnTo>
                <a:lnTo>
                  <a:pt x="164228" y="116586"/>
                </a:lnTo>
                <a:lnTo>
                  <a:pt x="166438" y="108838"/>
                </a:lnTo>
                <a:lnTo>
                  <a:pt x="167543" y="101092"/>
                </a:lnTo>
                <a:lnTo>
                  <a:pt x="182965" y="101092"/>
                </a:lnTo>
                <a:lnTo>
                  <a:pt x="183707" y="91105"/>
                </a:lnTo>
                <a:lnTo>
                  <a:pt x="183707" y="90347"/>
                </a:lnTo>
                <a:lnTo>
                  <a:pt x="182927" y="78101"/>
                </a:lnTo>
                <a:lnTo>
                  <a:pt x="167098" y="77215"/>
                </a:lnTo>
                <a:lnTo>
                  <a:pt x="165762" y="69207"/>
                </a:lnTo>
                <a:lnTo>
                  <a:pt x="163110" y="61722"/>
                </a:lnTo>
                <a:lnTo>
                  <a:pt x="159364" y="54610"/>
                </a:lnTo>
                <a:lnTo>
                  <a:pt x="167715" y="50198"/>
                </a:lnTo>
                <a:close/>
              </a:path>
              <a:path w="184150" h="181610">
                <a:moveTo>
                  <a:pt x="182965" y="101092"/>
                </a:moveTo>
                <a:lnTo>
                  <a:pt x="167543" y="101092"/>
                </a:lnTo>
                <a:lnTo>
                  <a:pt x="182795" y="103377"/>
                </a:lnTo>
                <a:lnTo>
                  <a:pt x="182965" y="101092"/>
                </a:lnTo>
                <a:close/>
              </a:path>
              <a:path w="184150" h="181610">
                <a:moveTo>
                  <a:pt x="25849" y="26543"/>
                </a:moveTo>
                <a:lnTo>
                  <a:pt x="17693" y="36300"/>
                </a:lnTo>
                <a:lnTo>
                  <a:pt x="10960" y="47141"/>
                </a:lnTo>
                <a:lnTo>
                  <a:pt x="9262" y="50292"/>
                </a:lnTo>
                <a:lnTo>
                  <a:pt x="23194" y="56896"/>
                </a:lnTo>
                <a:lnTo>
                  <a:pt x="19651" y="64388"/>
                </a:lnTo>
                <a:lnTo>
                  <a:pt x="17225" y="72136"/>
                </a:lnTo>
                <a:lnTo>
                  <a:pt x="16120" y="79883"/>
                </a:lnTo>
                <a:lnTo>
                  <a:pt x="53414" y="79883"/>
                </a:lnTo>
                <a:lnTo>
                  <a:pt x="54536" y="75277"/>
                </a:lnTo>
                <a:lnTo>
                  <a:pt x="61865" y="64212"/>
                </a:lnTo>
                <a:lnTo>
                  <a:pt x="71287" y="56250"/>
                </a:lnTo>
                <a:lnTo>
                  <a:pt x="82117" y="51530"/>
                </a:lnTo>
                <a:lnTo>
                  <a:pt x="93668" y="50198"/>
                </a:lnTo>
                <a:lnTo>
                  <a:pt x="167715" y="50198"/>
                </a:lnTo>
                <a:lnTo>
                  <a:pt x="173067" y="47371"/>
                </a:lnTo>
                <a:lnTo>
                  <a:pt x="166827" y="37464"/>
                </a:lnTo>
                <a:lnTo>
                  <a:pt x="36898" y="37464"/>
                </a:lnTo>
                <a:lnTo>
                  <a:pt x="25849" y="26543"/>
                </a:lnTo>
                <a:close/>
              </a:path>
              <a:path w="184150" h="181610">
                <a:moveTo>
                  <a:pt x="76026" y="0"/>
                </a:moveTo>
                <a:lnTo>
                  <a:pt x="63602" y="3113"/>
                </a:lnTo>
                <a:lnTo>
                  <a:pt x="51788" y="7782"/>
                </a:lnTo>
                <a:lnTo>
                  <a:pt x="56125" y="22987"/>
                </a:lnTo>
                <a:lnTo>
                  <a:pt x="49052" y="26797"/>
                </a:lnTo>
                <a:lnTo>
                  <a:pt x="42651" y="31623"/>
                </a:lnTo>
                <a:lnTo>
                  <a:pt x="36898" y="37464"/>
                </a:lnTo>
                <a:lnTo>
                  <a:pt x="166827" y="37464"/>
                </a:lnTo>
                <a:lnTo>
                  <a:pt x="166278" y="36593"/>
                </a:lnTo>
                <a:lnTo>
                  <a:pt x="165514" y="35687"/>
                </a:lnTo>
                <a:lnTo>
                  <a:pt x="144987" y="35687"/>
                </a:lnTo>
                <a:lnTo>
                  <a:pt x="139463" y="30099"/>
                </a:lnTo>
                <a:lnTo>
                  <a:pt x="132833" y="25400"/>
                </a:lnTo>
                <a:lnTo>
                  <a:pt x="125544" y="21971"/>
                </a:lnTo>
                <a:lnTo>
                  <a:pt x="125315" y="21971"/>
                </a:lnTo>
                <a:lnTo>
                  <a:pt x="128619" y="15239"/>
                </a:lnTo>
                <a:lnTo>
                  <a:pt x="78681" y="15239"/>
                </a:lnTo>
                <a:lnTo>
                  <a:pt x="76026" y="0"/>
                </a:lnTo>
                <a:close/>
              </a:path>
              <a:path w="184150" h="181610">
                <a:moveTo>
                  <a:pt x="158096" y="26883"/>
                </a:moveTo>
                <a:lnTo>
                  <a:pt x="144987" y="35687"/>
                </a:lnTo>
                <a:lnTo>
                  <a:pt x="165514" y="35687"/>
                </a:lnTo>
                <a:lnTo>
                  <a:pt x="158096" y="26883"/>
                </a:lnTo>
                <a:close/>
              </a:path>
              <a:path w="184150" h="181610">
                <a:moveTo>
                  <a:pt x="94594" y="13715"/>
                </a:moveTo>
                <a:lnTo>
                  <a:pt x="86415" y="13970"/>
                </a:lnTo>
                <a:lnTo>
                  <a:pt x="78681" y="15239"/>
                </a:lnTo>
                <a:lnTo>
                  <a:pt x="128619" y="15239"/>
                </a:lnTo>
                <a:lnTo>
                  <a:pt x="128806" y="14859"/>
                </a:lnTo>
                <a:lnTo>
                  <a:pt x="102544" y="14859"/>
                </a:lnTo>
                <a:lnTo>
                  <a:pt x="94594" y="13715"/>
                </a:lnTo>
                <a:close/>
              </a:path>
              <a:path w="184150" h="181610">
                <a:moveTo>
                  <a:pt x="108001" y="117"/>
                </a:moveTo>
                <a:lnTo>
                  <a:pt x="102544" y="14859"/>
                </a:lnTo>
                <a:lnTo>
                  <a:pt x="128806" y="14859"/>
                </a:lnTo>
                <a:lnTo>
                  <a:pt x="132173" y="8000"/>
                </a:lnTo>
                <a:lnTo>
                  <a:pt x="120363" y="3212"/>
                </a:lnTo>
                <a:lnTo>
                  <a:pt x="108001" y="117"/>
                </a:lnTo>
                <a:close/>
              </a:path>
            </a:pathLst>
          </a:custGeom>
          <a:solidFill>
            <a:srgbClr val="FCFCFC"/>
          </a:solidFill>
        </p:spPr>
        <p:txBody>
          <a:bodyPr wrap="square" lIns="0" tIns="0" rIns="0" bIns="0" rtlCol="0"/>
          <a:lstStyle/>
          <a:p>
            <a:endParaRPr/>
          </a:p>
        </p:txBody>
      </p:sp>
      <p:sp>
        <p:nvSpPr>
          <p:cNvPr id="45" name="object 45"/>
          <p:cNvSpPr txBox="1">
            <a:spLocks noGrp="1"/>
          </p:cNvSpPr>
          <p:nvPr>
            <p:ph type="title"/>
          </p:nvPr>
        </p:nvSpPr>
        <p:spPr>
          <a:prstGeom prst="rect">
            <a:avLst/>
          </a:prstGeom>
        </p:spPr>
        <p:txBody>
          <a:bodyPr vert="horz" wrap="square" lIns="0" tIns="0" rIns="0" bIns="0" rtlCol="0">
            <a:spAutoFit/>
          </a:bodyPr>
          <a:lstStyle/>
          <a:p>
            <a:pPr marL="3061335">
              <a:lnSpc>
                <a:spcPct val="100000"/>
              </a:lnSpc>
            </a:pPr>
            <a:r>
              <a:rPr sz="3600" spc="210" dirty="0"/>
              <a:t>Pig</a:t>
            </a:r>
            <a:r>
              <a:rPr sz="3600" spc="-95" dirty="0"/>
              <a:t> </a:t>
            </a:r>
            <a:r>
              <a:rPr sz="3600" spc="50" dirty="0"/>
              <a:t>E.</a:t>
            </a:r>
            <a:r>
              <a:rPr sz="3600" spc="-90" dirty="0"/>
              <a:t> </a:t>
            </a:r>
            <a:r>
              <a:rPr sz="3600" spc="204" dirty="0"/>
              <a:t>Bank</a:t>
            </a:r>
            <a:endParaRPr sz="3600"/>
          </a:p>
        </p:txBody>
      </p:sp>
      <p:sp>
        <p:nvSpPr>
          <p:cNvPr id="46" name="object 46"/>
          <p:cNvSpPr txBox="1"/>
          <p:nvPr/>
        </p:nvSpPr>
        <p:spPr>
          <a:xfrm>
            <a:off x="3250819" y="1034836"/>
            <a:ext cx="4046854" cy="728726"/>
          </a:xfrm>
          <a:prstGeom prst="rect">
            <a:avLst/>
          </a:prstGeom>
        </p:spPr>
        <p:txBody>
          <a:bodyPr vert="horz" wrap="square" lIns="0" tIns="0" rIns="0" bIns="0" rtlCol="0">
            <a:spAutoFit/>
          </a:bodyPr>
          <a:lstStyle/>
          <a:p>
            <a:pPr marL="12700" marR="5080">
              <a:lnSpc>
                <a:spcPct val="115100"/>
              </a:lnSpc>
              <a:buClr>
                <a:srgbClr val="334156"/>
              </a:buClr>
              <a:tabLst>
                <a:tab pos="299720" algn="l"/>
              </a:tabLst>
            </a:pPr>
            <a:r>
              <a:rPr sz="1400" spc="65" dirty="0">
                <a:solidFill>
                  <a:srgbClr val="334156"/>
                </a:solidFill>
                <a:latin typeface="Calibri"/>
                <a:cs typeface="Calibri"/>
              </a:rPr>
              <a:t>Pig</a:t>
            </a:r>
            <a:r>
              <a:rPr sz="1400" spc="60" dirty="0">
                <a:solidFill>
                  <a:srgbClr val="334156"/>
                </a:solidFill>
                <a:latin typeface="Calibri"/>
                <a:cs typeface="Calibri"/>
              </a:rPr>
              <a:t> </a:t>
            </a:r>
            <a:r>
              <a:rPr sz="1400" spc="10" dirty="0">
                <a:solidFill>
                  <a:srgbClr val="334156"/>
                </a:solidFill>
                <a:latin typeface="Calibri"/>
                <a:cs typeface="Calibri"/>
              </a:rPr>
              <a:t>E.</a:t>
            </a:r>
            <a:r>
              <a:rPr sz="1400" spc="45" dirty="0">
                <a:solidFill>
                  <a:srgbClr val="334156"/>
                </a:solidFill>
                <a:latin typeface="Calibri"/>
                <a:cs typeface="Calibri"/>
              </a:rPr>
              <a:t> </a:t>
            </a:r>
            <a:r>
              <a:rPr sz="1400" spc="65" dirty="0">
                <a:solidFill>
                  <a:srgbClr val="334156"/>
                </a:solidFill>
                <a:latin typeface="Calibri"/>
                <a:cs typeface="Calibri"/>
              </a:rPr>
              <a:t>B</a:t>
            </a:r>
            <a:r>
              <a:rPr sz="1400" spc="70" dirty="0">
                <a:solidFill>
                  <a:srgbClr val="334156"/>
                </a:solidFill>
                <a:latin typeface="Calibri"/>
                <a:cs typeface="Calibri"/>
              </a:rPr>
              <a:t>ank</a:t>
            </a:r>
            <a:r>
              <a:rPr sz="1400" spc="55" dirty="0">
                <a:solidFill>
                  <a:srgbClr val="334156"/>
                </a:solidFill>
                <a:latin typeface="Calibri"/>
                <a:cs typeface="Calibri"/>
              </a:rPr>
              <a:t> </a:t>
            </a:r>
            <a:r>
              <a:rPr sz="1400" spc="80" dirty="0">
                <a:solidFill>
                  <a:srgbClr val="334156"/>
                </a:solidFill>
                <a:latin typeface="Calibri"/>
                <a:cs typeface="Calibri"/>
              </a:rPr>
              <a:t>is</a:t>
            </a:r>
            <a:r>
              <a:rPr sz="1400" spc="55" dirty="0">
                <a:solidFill>
                  <a:srgbClr val="334156"/>
                </a:solidFill>
                <a:latin typeface="Calibri"/>
                <a:cs typeface="Calibri"/>
              </a:rPr>
              <a:t> </a:t>
            </a:r>
            <a:r>
              <a:rPr sz="1400" spc="85" dirty="0">
                <a:solidFill>
                  <a:srgbClr val="334156"/>
                </a:solidFill>
                <a:latin typeface="Calibri"/>
                <a:cs typeface="Calibri"/>
              </a:rPr>
              <a:t>a</a:t>
            </a:r>
            <a:r>
              <a:rPr sz="1400" spc="65" dirty="0">
                <a:solidFill>
                  <a:srgbClr val="334156"/>
                </a:solidFill>
                <a:latin typeface="Calibri"/>
                <a:cs typeface="Calibri"/>
              </a:rPr>
              <a:t> </a:t>
            </a:r>
            <a:r>
              <a:rPr sz="1400" spc="110" dirty="0">
                <a:solidFill>
                  <a:srgbClr val="334156"/>
                </a:solidFill>
                <a:latin typeface="Calibri"/>
                <a:cs typeface="Calibri"/>
              </a:rPr>
              <a:t>g</a:t>
            </a:r>
            <a:r>
              <a:rPr sz="1400" spc="60" dirty="0">
                <a:solidFill>
                  <a:srgbClr val="334156"/>
                </a:solidFill>
                <a:latin typeface="Calibri"/>
                <a:cs typeface="Calibri"/>
              </a:rPr>
              <a:t>lo</a:t>
            </a:r>
            <a:r>
              <a:rPr sz="1400" spc="75" dirty="0">
                <a:solidFill>
                  <a:srgbClr val="334156"/>
                </a:solidFill>
                <a:latin typeface="Calibri"/>
                <a:cs typeface="Calibri"/>
              </a:rPr>
              <a:t>b</a:t>
            </a:r>
            <a:r>
              <a:rPr sz="1400" spc="35" dirty="0">
                <a:solidFill>
                  <a:srgbClr val="334156"/>
                </a:solidFill>
                <a:latin typeface="Calibri"/>
                <a:cs typeface="Calibri"/>
              </a:rPr>
              <a:t>al</a:t>
            </a:r>
            <a:r>
              <a:rPr sz="1400" spc="55" dirty="0">
                <a:solidFill>
                  <a:srgbClr val="334156"/>
                </a:solidFill>
                <a:latin typeface="Calibri"/>
                <a:cs typeface="Calibri"/>
              </a:rPr>
              <a:t> </a:t>
            </a:r>
            <a:r>
              <a:rPr sz="1400" spc="40" dirty="0">
                <a:solidFill>
                  <a:srgbClr val="334156"/>
                </a:solidFill>
                <a:latin typeface="Calibri"/>
                <a:cs typeface="Calibri"/>
              </a:rPr>
              <a:t>fin</a:t>
            </a:r>
            <a:r>
              <a:rPr sz="1400" spc="50" dirty="0">
                <a:solidFill>
                  <a:srgbClr val="334156"/>
                </a:solidFill>
                <a:latin typeface="Calibri"/>
                <a:cs typeface="Calibri"/>
              </a:rPr>
              <a:t>a</a:t>
            </a:r>
            <a:r>
              <a:rPr sz="1400" spc="130" dirty="0">
                <a:solidFill>
                  <a:srgbClr val="334156"/>
                </a:solidFill>
                <a:latin typeface="Calibri"/>
                <a:cs typeface="Calibri"/>
              </a:rPr>
              <a:t>nc</a:t>
            </a:r>
            <a:r>
              <a:rPr sz="1400" spc="30" dirty="0">
                <a:solidFill>
                  <a:srgbClr val="334156"/>
                </a:solidFill>
                <a:latin typeface="Calibri"/>
                <a:cs typeface="Calibri"/>
              </a:rPr>
              <a:t>ial</a:t>
            </a:r>
            <a:r>
              <a:rPr sz="1400" spc="55" dirty="0">
                <a:solidFill>
                  <a:srgbClr val="334156"/>
                </a:solidFill>
                <a:latin typeface="Calibri"/>
                <a:cs typeface="Calibri"/>
              </a:rPr>
              <a:t> </a:t>
            </a:r>
            <a:r>
              <a:rPr sz="1400" spc="70" dirty="0">
                <a:solidFill>
                  <a:srgbClr val="334156"/>
                </a:solidFill>
                <a:latin typeface="Calibri"/>
                <a:cs typeface="Calibri"/>
              </a:rPr>
              <a:t>ins</a:t>
            </a:r>
            <a:r>
              <a:rPr sz="1400" spc="50" dirty="0">
                <a:solidFill>
                  <a:srgbClr val="334156"/>
                </a:solidFill>
                <a:latin typeface="Calibri"/>
                <a:cs typeface="Calibri"/>
              </a:rPr>
              <a:t>tit</a:t>
            </a:r>
            <a:r>
              <a:rPr sz="1400" spc="55" dirty="0">
                <a:solidFill>
                  <a:srgbClr val="334156"/>
                </a:solidFill>
                <a:latin typeface="Calibri"/>
                <a:cs typeface="Calibri"/>
              </a:rPr>
              <a:t>uti</a:t>
            </a:r>
            <a:r>
              <a:rPr sz="1400" spc="70" dirty="0">
                <a:solidFill>
                  <a:srgbClr val="334156"/>
                </a:solidFill>
                <a:latin typeface="Calibri"/>
                <a:cs typeface="Calibri"/>
              </a:rPr>
              <a:t>o</a:t>
            </a:r>
            <a:r>
              <a:rPr sz="1400" spc="65" dirty="0">
                <a:solidFill>
                  <a:srgbClr val="334156"/>
                </a:solidFill>
                <a:latin typeface="Calibri"/>
                <a:cs typeface="Calibri"/>
              </a:rPr>
              <a:t>n</a:t>
            </a:r>
            <a:r>
              <a:rPr sz="1400" spc="30" dirty="0">
                <a:solidFill>
                  <a:srgbClr val="334156"/>
                </a:solidFill>
                <a:latin typeface="Calibri"/>
                <a:cs typeface="Calibri"/>
              </a:rPr>
              <a:t> </a:t>
            </a:r>
            <a:r>
              <a:rPr sz="1400" spc="50" dirty="0">
                <a:solidFill>
                  <a:srgbClr val="334156"/>
                </a:solidFill>
                <a:latin typeface="Calibri"/>
                <a:cs typeface="Calibri"/>
              </a:rPr>
              <a:t>wi</a:t>
            </a:r>
            <a:r>
              <a:rPr sz="1400" spc="25" dirty="0">
                <a:solidFill>
                  <a:srgbClr val="334156"/>
                </a:solidFill>
                <a:latin typeface="Calibri"/>
                <a:cs typeface="Calibri"/>
              </a:rPr>
              <a:t>t</a:t>
            </a:r>
            <a:r>
              <a:rPr sz="1400" spc="65" dirty="0">
                <a:solidFill>
                  <a:srgbClr val="334156"/>
                </a:solidFill>
                <a:latin typeface="Calibri"/>
                <a:cs typeface="Calibri"/>
              </a:rPr>
              <a:t>h</a:t>
            </a:r>
            <a:r>
              <a:rPr sz="1400" spc="25" dirty="0">
                <a:solidFill>
                  <a:srgbClr val="334156"/>
                </a:solidFill>
                <a:latin typeface="Calibri"/>
                <a:cs typeface="Calibri"/>
              </a:rPr>
              <a:t> </a:t>
            </a:r>
            <a:r>
              <a:rPr sz="1400" spc="85" dirty="0">
                <a:solidFill>
                  <a:srgbClr val="334156"/>
                </a:solidFill>
                <a:latin typeface="Calibri"/>
                <a:cs typeface="Calibri"/>
              </a:rPr>
              <a:t>a</a:t>
            </a:r>
            <a:r>
              <a:rPr sz="1400" spc="60" dirty="0">
                <a:solidFill>
                  <a:srgbClr val="334156"/>
                </a:solidFill>
                <a:latin typeface="Calibri"/>
                <a:cs typeface="Calibri"/>
              </a:rPr>
              <a:t> </a:t>
            </a:r>
            <a:r>
              <a:rPr sz="1400" spc="135" dirty="0">
                <a:solidFill>
                  <a:srgbClr val="334156"/>
                </a:solidFill>
                <a:latin typeface="Calibri"/>
                <a:cs typeface="Calibri"/>
              </a:rPr>
              <a:t>d</a:t>
            </a:r>
            <a:r>
              <a:rPr sz="1400" spc="105" dirty="0">
                <a:solidFill>
                  <a:srgbClr val="334156"/>
                </a:solidFill>
                <a:latin typeface="Calibri"/>
                <a:cs typeface="Calibri"/>
              </a:rPr>
              <a:t>edic</a:t>
            </a:r>
            <a:r>
              <a:rPr sz="1400" spc="110" dirty="0">
                <a:solidFill>
                  <a:srgbClr val="334156"/>
                </a:solidFill>
                <a:latin typeface="Calibri"/>
                <a:cs typeface="Calibri"/>
              </a:rPr>
              <a:t>a</a:t>
            </a:r>
            <a:r>
              <a:rPr sz="1400" spc="70" dirty="0">
                <a:solidFill>
                  <a:srgbClr val="334156"/>
                </a:solidFill>
                <a:latin typeface="Calibri"/>
                <a:cs typeface="Calibri"/>
              </a:rPr>
              <a:t>t</a:t>
            </a:r>
            <a:r>
              <a:rPr sz="1400" spc="120" dirty="0">
                <a:solidFill>
                  <a:srgbClr val="334156"/>
                </a:solidFill>
                <a:latin typeface="Calibri"/>
                <a:cs typeface="Calibri"/>
              </a:rPr>
              <a:t>ed</a:t>
            </a:r>
            <a:r>
              <a:rPr sz="1400" spc="40" dirty="0">
                <a:solidFill>
                  <a:srgbClr val="334156"/>
                </a:solidFill>
                <a:latin typeface="Calibri"/>
                <a:cs typeface="Calibri"/>
              </a:rPr>
              <a:t> </a:t>
            </a:r>
            <a:r>
              <a:rPr sz="1400" spc="80" dirty="0">
                <a:solidFill>
                  <a:srgbClr val="334156"/>
                </a:solidFill>
                <a:latin typeface="Calibri"/>
                <a:cs typeface="Calibri"/>
              </a:rPr>
              <a:t>a</a:t>
            </a:r>
            <a:r>
              <a:rPr sz="1400" spc="85" dirty="0">
                <a:solidFill>
                  <a:srgbClr val="334156"/>
                </a:solidFill>
                <a:latin typeface="Calibri"/>
                <a:cs typeface="Calibri"/>
              </a:rPr>
              <a:t>n</a:t>
            </a:r>
            <a:r>
              <a:rPr sz="1400" spc="50" dirty="0">
                <a:solidFill>
                  <a:srgbClr val="334156"/>
                </a:solidFill>
                <a:latin typeface="Calibri"/>
                <a:cs typeface="Calibri"/>
              </a:rPr>
              <a:t>t</a:t>
            </a:r>
            <a:r>
              <a:rPr sz="1400" spc="5" dirty="0">
                <a:solidFill>
                  <a:srgbClr val="334156"/>
                </a:solidFill>
                <a:latin typeface="Calibri"/>
                <a:cs typeface="Calibri"/>
              </a:rPr>
              <a:t>i</a:t>
            </a:r>
            <a:r>
              <a:rPr sz="1400" spc="285" dirty="0">
                <a:solidFill>
                  <a:srgbClr val="334156"/>
                </a:solidFill>
                <a:latin typeface="Calibri"/>
                <a:cs typeface="Calibri"/>
              </a:rPr>
              <a:t>-</a:t>
            </a:r>
            <a:r>
              <a:rPr sz="1400" spc="105" dirty="0">
                <a:solidFill>
                  <a:srgbClr val="334156"/>
                </a:solidFill>
                <a:latin typeface="Calibri"/>
                <a:cs typeface="Calibri"/>
              </a:rPr>
              <a:t>money</a:t>
            </a:r>
            <a:r>
              <a:rPr sz="1400" spc="25" dirty="0">
                <a:solidFill>
                  <a:srgbClr val="334156"/>
                </a:solidFill>
                <a:latin typeface="Calibri"/>
                <a:cs typeface="Calibri"/>
              </a:rPr>
              <a:t> l</a:t>
            </a:r>
            <a:r>
              <a:rPr sz="1400" spc="40" dirty="0">
                <a:solidFill>
                  <a:srgbClr val="334156"/>
                </a:solidFill>
                <a:latin typeface="Calibri"/>
                <a:cs typeface="Calibri"/>
              </a:rPr>
              <a:t>a</a:t>
            </a:r>
            <a:r>
              <a:rPr sz="1400" spc="95" dirty="0">
                <a:solidFill>
                  <a:srgbClr val="334156"/>
                </a:solidFill>
                <a:latin typeface="Calibri"/>
                <a:cs typeface="Calibri"/>
              </a:rPr>
              <a:t>un</a:t>
            </a:r>
            <a:r>
              <a:rPr sz="1400" spc="85" dirty="0">
                <a:solidFill>
                  <a:srgbClr val="334156"/>
                </a:solidFill>
                <a:latin typeface="Calibri"/>
                <a:cs typeface="Calibri"/>
              </a:rPr>
              <a:t>d</a:t>
            </a:r>
            <a:r>
              <a:rPr sz="1400" spc="60" dirty="0">
                <a:solidFill>
                  <a:srgbClr val="334156"/>
                </a:solidFill>
                <a:latin typeface="Calibri"/>
                <a:cs typeface="Calibri"/>
              </a:rPr>
              <a:t>ering</a:t>
            </a:r>
            <a:r>
              <a:rPr sz="1400" spc="30" dirty="0">
                <a:solidFill>
                  <a:srgbClr val="334156"/>
                </a:solidFill>
                <a:latin typeface="Calibri"/>
                <a:cs typeface="Calibri"/>
              </a:rPr>
              <a:t> </a:t>
            </a:r>
            <a:r>
              <a:rPr sz="1400" spc="95" dirty="0">
                <a:solidFill>
                  <a:srgbClr val="334156"/>
                </a:solidFill>
                <a:latin typeface="Calibri"/>
                <a:cs typeface="Calibri"/>
              </a:rPr>
              <a:t>complia</a:t>
            </a:r>
            <a:r>
              <a:rPr sz="1400" spc="130" dirty="0">
                <a:solidFill>
                  <a:srgbClr val="334156"/>
                </a:solidFill>
                <a:latin typeface="Calibri"/>
                <a:cs typeface="Calibri"/>
              </a:rPr>
              <a:t>nc</a:t>
            </a:r>
            <a:r>
              <a:rPr sz="1400" spc="95" dirty="0">
                <a:solidFill>
                  <a:srgbClr val="334156"/>
                </a:solidFill>
                <a:latin typeface="Calibri"/>
                <a:cs typeface="Calibri"/>
              </a:rPr>
              <a:t>e</a:t>
            </a:r>
            <a:r>
              <a:rPr sz="1400" spc="35" dirty="0">
                <a:solidFill>
                  <a:srgbClr val="334156"/>
                </a:solidFill>
                <a:latin typeface="Calibri"/>
                <a:cs typeface="Calibri"/>
              </a:rPr>
              <a:t> </a:t>
            </a:r>
            <a:r>
              <a:rPr sz="1400" spc="125" dirty="0">
                <a:solidFill>
                  <a:srgbClr val="334156"/>
                </a:solidFill>
                <a:latin typeface="Calibri"/>
                <a:cs typeface="Calibri"/>
              </a:rPr>
              <a:t>d</a:t>
            </a:r>
            <a:r>
              <a:rPr sz="1400" spc="95" dirty="0">
                <a:solidFill>
                  <a:srgbClr val="334156"/>
                </a:solidFill>
                <a:latin typeface="Calibri"/>
                <a:cs typeface="Calibri"/>
              </a:rPr>
              <a:t>e</a:t>
            </a:r>
            <a:r>
              <a:rPr sz="1400" spc="125" dirty="0">
                <a:solidFill>
                  <a:srgbClr val="334156"/>
                </a:solidFill>
                <a:latin typeface="Calibri"/>
                <a:cs typeface="Calibri"/>
              </a:rPr>
              <a:t>p</a:t>
            </a:r>
            <a:r>
              <a:rPr sz="1400" spc="60" dirty="0">
                <a:solidFill>
                  <a:srgbClr val="334156"/>
                </a:solidFill>
                <a:latin typeface="Calibri"/>
                <a:cs typeface="Calibri"/>
              </a:rPr>
              <a:t>a</a:t>
            </a:r>
            <a:r>
              <a:rPr sz="1400" spc="30" dirty="0">
                <a:solidFill>
                  <a:srgbClr val="334156"/>
                </a:solidFill>
                <a:latin typeface="Calibri"/>
                <a:cs typeface="Calibri"/>
              </a:rPr>
              <a:t>r</a:t>
            </a:r>
            <a:r>
              <a:rPr sz="1400" spc="95" dirty="0">
                <a:solidFill>
                  <a:srgbClr val="334156"/>
                </a:solidFill>
                <a:latin typeface="Calibri"/>
                <a:cs typeface="Calibri"/>
              </a:rPr>
              <a:t>tme</a:t>
            </a:r>
            <a:r>
              <a:rPr sz="1400" spc="20" dirty="0">
                <a:solidFill>
                  <a:srgbClr val="334156"/>
                </a:solidFill>
                <a:latin typeface="Calibri"/>
                <a:cs typeface="Calibri"/>
              </a:rPr>
              <a:t>nt.</a:t>
            </a:r>
            <a:endParaRPr sz="1400" dirty="0">
              <a:latin typeface="Calibri"/>
              <a:cs typeface="Calibri"/>
            </a:endParaRPr>
          </a:p>
        </p:txBody>
      </p:sp>
      <p:sp>
        <p:nvSpPr>
          <p:cNvPr id="47" name="object 47"/>
          <p:cNvSpPr txBox="1"/>
          <p:nvPr/>
        </p:nvSpPr>
        <p:spPr>
          <a:xfrm>
            <a:off x="1297939" y="3194732"/>
            <a:ext cx="3345815" cy="1440180"/>
          </a:xfrm>
          <a:prstGeom prst="rect">
            <a:avLst/>
          </a:prstGeom>
        </p:spPr>
        <p:txBody>
          <a:bodyPr vert="horz" wrap="square" lIns="0" tIns="0" rIns="0" bIns="0" rtlCol="0">
            <a:spAutoFit/>
          </a:bodyPr>
          <a:lstStyle/>
          <a:p>
            <a:pPr marL="299085" marR="5080" indent="-286385">
              <a:lnSpc>
                <a:spcPct val="115100"/>
              </a:lnSpc>
              <a:buClr>
                <a:srgbClr val="334156"/>
              </a:buClr>
              <a:buFont typeface="Arial"/>
              <a:buChar char="•"/>
              <a:tabLst>
                <a:tab pos="299720" algn="l"/>
              </a:tabLst>
            </a:pPr>
            <a:r>
              <a:rPr sz="1400" spc="100" dirty="0">
                <a:solidFill>
                  <a:srgbClr val="334156"/>
                </a:solidFill>
                <a:latin typeface="Calibri"/>
                <a:cs typeface="Calibri"/>
              </a:rPr>
              <a:t>D</a:t>
            </a:r>
            <a:r>
              <a:rPr sz="1400" spc="75" dirty="0">
                <a:solidFill>
                  <a:srgbClr val="334156"/>
                </a:solidFill>
                <a:latin typeface="Calibri"/>
                <a:cs typeface="Calibri"/>
              </a:rPr>
              <a:t>etermine</a:t>
            </a:r>
            <a:r>
              <a:rPr sz="1400" spc="45" dirty="0">
                <a:solidFill>
                  <a:srgbClr val="334156"/>
                </a:solidFill>
                <a:latin typeface="Calibri"/>
                <a:cs typeface="Calibri"/>
              </a:rPr>
              <a:t> </a:t>
            </a:r>
            <a:r>
              <a:rPr sz="1400" spc="70" dirty="0">
                <a:solidFill>
                  <a:srgbClr val="334156"/>
                </a:solidFill>
                <a:latin typeface="Calibri"/>
                <a:cs typeface="Calibri"/>
              </a:rPr>
              <a:t>t</a:t>
            </a:r>
            <a:r>
              <a:rPr sz="1400" spc="85" dirty="0">
                <a:solidFill>
                  <a:srgbClr val="334156"/>
                </a:solidFill>
                <a:latin typeface="Calibri"/>
                <a:cs typeface="Calibri"/>
              </a:rPr>
              <a:t>he</a:t>
            </a:r>
            <a:r>
              <a:rPr sz="1400" spc="45" dirty="0">
                <a:solidFill>
                  <a:srgbClr val="334156"/>
                </a:solidFill>
                <a:latin typeface="Calibri"/>
                <a:cs typeface="Calibri"/>
              </a:rPr>
              <a:t> </a:t>
            </a:r>
            <a:r>
              <a:rPr sz="1400" spc="135" dirty="0">
                <a:solidFill>
                  <a:srgbClr val="334156"/>
                </a:solidFill>
                <a:latin typeface="Calibri"/>
                <a:cs typeface="Calibri"/>
              </a:rPr>
              <a:t>p</a:t>
            </a:r>
            <a:r>
              <a:rPr sz="1400" spc="5" dirty="0">
                <a:solidFill>
                  <a:srgbClr val="334156"/>
                </a:solidFill>
                <a:latin typeface="Calibri"/>
                <a:cs typeface="Calibri"/>
              </a:rPr>
              <a:t>r</a:t>
            </a:r>
            <a:r>
              <a:rPr sz="1400" spc="70" dirty="0">
                <a:solidFill>
                  <a:srgbClr val="334156"/>
                </a:solidFill>
                <a:latin typeface="Calibri"/>
                <a:cs typeface="Calibri"/>
              </a:rPr>
              <a:t>ima</a:t>
            </a:r>
            <a:r>
              <a:rPr sz="1400" spc="35" dirty="0">
                <a:solidFill>
                  <a:srgbClr val="334156"/>
                </a:solidFill>
                <a:latin typeface="Calibri"/>
                <a:cs typeface="Calibri"/>
              </a:rPr>
              <a:t>r</a:t>
            </a:r>
            <a:r>
              <a:rPr sz="1400" spc="145" dirty="0">
                <a:solidFill>
                  <a:srgbClr val="334156"/>
                </a:solidFill>
                <a:latin typeface="Calibri"/>
                <a:cs typeface="Calibri"/>
              </a:rPr>
              <a:t>y</a:t>
            </a:r>
            <a:r>
              <a:rPr sz="1400" spc="60" dirty="0">
                <a:solidFill>
                  <a:srgbClr val="334156"/>
                </a:solidFill>
                <a:latin typeface="Calibri"/>
                <a:cs typeface="Calibri"/>
              </a:rPr>
              <a:t> </a:t>
            </a:r>
            <a:r>
              <a:rPr sz="1400" spc="5" dirty="0">
                <a:solidFill>
                  <a:srgbClr val="334156"/>
                </a:solidFill>
                <a:latin typeface="Calibri"/>
                <a:cs typeface="Calibri"/>
              </a:rPr>
              <a:t>r</a:t>
            </a:r>
            <a:r>
              <a:rPr sz="1400" spc="80" dirty="0">
                <a:solidFill>
                  <a:srgbClr val="334156"/>
                </a:solidFill>
                <a:latin typeface="Calibri"/>
                <a:cs typeface="Calibri"/>
              </a:rPr>
              <a:t>is</a:t>
            </a:r>
            <a:r>
              <a:rPr sz="1400" spc="70" dirty="0">
                <a:solidFill>
                  <a:srgbClr val="334156"/>
                </a:solidFill>
                <a:latin typeface="Calibri"/>
                <a:cs typeface="Calibri"/>
              </a:rPr>
              <a:t>k</a:t>
            </a:r>
            <a:r>
              <a:rPr sz="1400" spc="55" dirty="0">
                <a:solidFill>
                  <a:srgbClr val="334156"/>
                </a:solidFill>
                <a:latin typeface="Calibri"/>
                <a:cs typeface="Calibri"/>
              </a:rPr>
              <a:t> </a:t>
            </a:r>
            <a:r>
              <a:rPr sz="1400" spc="45" dirty="0">
                <a:solidFill>
                  <a:srgbClr val="334156"/>
                </a:solidFill>
                <a:latin typeface="Calibri"/>
                <a:cs typeface="Calibri"/>
              </a:rPr>
              <a:t>f</a:t>
            </a:r>
            <a:r>
              <a:rPr sz="1400" spc="60" dirty="0">
                <a:solidFill>
                  <a:srgbClr val="334156"/>
                </a:solidFill>
                <a:latin typeface="Calibri"/>
                <a:cs typeface="Calibri"/>
              </a:rPr>
              <a:t>a</a:t>
            </a:r>
            <a:r>
              <a:rPr sz="1400" spc="110" dirty="0">
                <a:solidFill>
                  <a:srgbClr val="334156"/>
                </a:solidFill>
                <a:latin typeface="Calibri"/>
                <a:cs typeface="Calibri"/>
              </a:rPr>
              <a:t>ct</a:t>
            </a:r>
            <a:r>
              <a:rPr sz="1400" spc="145" dirty="0">
                <a:solidFill>
                  <a:srgbClr val="334156"/>
                </a:solidFill>
                <a:latin typeface="Calibri"/>
                <a:cs typeface="Calibri"/>
              </a:rPr>
              <a:t>o</a:t>
            </a:r>
            <a:r>
              <a:rPr sz="1400" spc="5" dirty="0">
                <a:solidFill>
                  <a:srgbClr val="334156"/>
                </a:solidFill>
                <a:latin typeface="Calibri"/>
                <a:cs typeface="Calibri"/>
              </a:rPr>
              <a:t>r</a:t>
            </a:r>
            <a:r>
              <a:rPr sz="1400" spc="150" dirty="0">
                <a:solidFill>
                  <a:srgbClr val="334156"/>
                </a:solidFill>
                <a:latin typeface="Calibri"/>
                <a:cs typeface="Calibri"/>
              </a:rPr>
              <a:t>s</a:t>
            </a:r>
            <a:r>
              <a:rPr sz="1400" spc="85" dirty="0">
                <a:solidFill>
                  <a:srgbClr val="334156"/>
                </a:solidFill>
                <a:latin typeface="Calibri"/>
                <a:cs typeface="Calibri"/>
              </a:rPr>
              <a:t> </a:t>
            </a:r>
            <a:r>
              <a:rPr sz="1400" spc="95" dirty="0">
                <a:solidFill>
                  <a:srgbClr val="334156"/>
                </a:solidFill>
                <a:latin typeface="Calibri"/>
                <a:cs typeface="Calibri"/>
              </a:rPr>
              <a:t>cont</a:t>
            </a:r>
            <a:r>
              <a:rPr sz="1400" spc="60" dirty="0">
                <a:solidFill>
                  <a:srgbClr val="334156"/>
                </a:solidFill>
                <a:latin typeface="Calibri"/>
                <a:cs typeface="Calibri"/>
              </a:rPr>
              <a:t>r</a:t>
            </a:r>
            <a:r>
              <a:rPr sz="1400" spc="45" dirty="0">
                <a:solidFill>
                  <a:srgbClr val="334156"/>
                </a:solidFill>
                <a:latin typeface="Calibri"/>
                <a:cs typeface="Calibri"/>
              </a:rPr>
              <a:t>i</a:t>
            </a:r>
            <a:r>
              <a:rPr sz="1400" spc="100" dirty="0">
                <a:solidFill>
                  <a:srgbClr val="334156"/>
                </a:solidFill>
                <a:latin typeface="Calibri"/>
                <a:cs typeface="Calibri"/>
              </a:rPr>
              <a:t>b</a:t>
            </a:r>
            <a:r>
              <a:rPr sz="1400" spc="60" dirty="0">
                <a:solidFill>
                  <a:srgbClr val="334156"/>
                </a:solidFill>
                <a:latin typeface="Calibri"/>
                <a:cs typeface="Calibri"/>
              </a:rPr>
              <a:t>uting</a:t>
            </a:r>
            <a:r>
              <a:rPr sz="1400" spc="45" dirty="0">
                <a:solidFill>
                  <a:srgbClr val="334156"/>
                </a:solidFill>
                <a:latin typeface="Calibri"/>
                <a:cs typeface="Calibri"/>
              </a:rPr>
              <a:t> </a:t>
            </a:r>
            <a:r>
              <a:rPr sz="1400" spc="75" dirty="0">
                <a:solidFill>
                  <a:srgbClr val="334156"/>
                </a:solidFill>
                <a:latin typeface="Calibri"/>
                <a:cs typeface="Calibri"/>
              </a:rPr>
              <a:t>to</a:t>
            </a:r>
            <a:r>
              <a:rPr sz="1400" spc="35" dirty="0">
                <a:solidFill>
                  <a:srgbClr val="334156"/>
                </a:solidFill>
                <a:latin typeface="Calibri"/>
                <a:cs typeface="Calibri"/>
              </a:rPr>
              <a:t> </a:t>
            </a:r>
            <a:r>
              <a:rPr sz="1400" spc="65" dirty="0">
                <a:solidFill>
                  <a:srgbClr val="334156"/>
                </a:solidFill>
                <a:latin typeface="Calibri"/>
                <a:cs typeface="Calibri"/>
              </a:rPr>
              <a:t>cli</a:t>
            </a:r>
            <a:r>
              <a:rPr sz="1400" spc="95" dirty="0">
                <a:solidFill>
                  <a:srgbClr val="334156"/>
                </a:solidFill>
                <a:latin typeface="Calibri"/>
                <a:cs typeface="Calibri"/>
              </a:rPr>
              <a:t>e</a:t>
            </a:r>
            <a:r>
              <a:rPr sz="1400" spc="65" dirty="0">
                <a:solidFill>
                  <a:srgbClr val="334156"/>
                </a:solidFill>
                <a:latin typeface="Calibri"/>
                <a:cs typeface="Calibri"/>
              </a:rPr>
              <a:t>nt</a:t>
            </a:r>
            <a:r>
              <a:rPr sz="1400" spc="55" dirty="0">
                <a:solidFill>
                  <a:srgbClr val="334156"/>
                </a:solidFill>
                <a:latin typeface="Calibri"/>
                <a:cs typeface="Calibri"/>
              </a:rPr>
              <a:t> </a:t>
            </a:r>
            <a:r>
              <a:rPr sz="1400" spc="20" dirty="0">
                <a:solidFill>
                  <a:srgbClr val="334156"/>
                </a:solidFill>
                <a:latin typeface="Calibri"/>
                <a:cs typeface="Calibri"/>
              </a:rPr>
              <a:t>l</a:t>
            </a:r>
            <a:r>
              <a:rPr sz="1400" spc="40" dirty="0">
                <a:solidFill>
                  <a:srgbClr val="334156"/>
                </a:solidFill>
                <a:latin typeface="Calibri"/>
                <a:cs typeface="Calibri"/>
              </a:rPr>
              <a:t>o</a:t>
            </a:r>
            <a:r>
              <a:rPr sz="1400" spc="150" dirty="0">
                <a:solidFill>
                  <a:srgbClr val="334156"/>
                </a:solidFill>
                <a:latin typeface="Calibri"/>
                <a:cs typeface="Calibri"/>
              </a:rPr>
              <a:t>ss</a:t>
            </a:r>
            <a:r>
              <a:rPr sz="1400" spc="35" dirty="0">
                <a:solidFill>
                  <a:srgbClr val="334156"/>
                </a:solidFill>
                <a:latin typeface="Calibri"/>
                <a:cs typeface="Calibri"/>
              </a:rPr>
              <a:t> </a:t>
            </a:r>
            <a:r>
              <a:rPr sz="1400" spc="95" dirty="0">
                <a:solidFill>
                  <a:srgbClr val="334156"/>
                </a:solidFill>
                <a:latin typeface="Calibri"/>
                <a:cs typeface="Calibri"/>
              </a:rPr>
              <a:t>and</a:t>
            </a:r>
            <a:r>
              <a:rPr sz="1400" spc="40" dirty="0">
                <a:solidFill>
                  <a:srgbClr val="334156"/>
                </a:solidFill>
                <a:latin typeface="Calibri"/>
                <a:cs typeface="Calibri"/>
              </a:rPr>
              <a:t> </a:t>
            </a:r>
            <a:r>
              <a:rPr sz="1400" spc="5" dirty="0">
                <a:solidFill>
                  <a:srgbClr val="334156"/>
                </a:solidFill>
                <a:latin typeface="Calibri"/>
                <a:cs typeface="Calibri"/>
              </a:rPr>
              <a:t>r</a:t>
            </a:r>
            <a:r>
              <a:rPr sz="1400" spc="95" dirty="0">
                <a:solidFill>
                  <a:srgbClr val="334156"/>
                </a:solidFill>
                <a:latin typeface="Calibri"/>
                <a:cs typeface="Calibri"/>
              </a:rPr>
              <a:t>e</a:t>
            </a:r>
            <a:r>
              <a:rPr sz="1400" spc="125" dirty="0">
                <a:solidFill>
                  <a:srgbClr val="334156"/>
                </a:solidFill>
                <a:latin typeface="Calibri"/>
                <a:cs typeface="Calibri"/>
              </a:rPr>
              <a:t>p</a:t>
            </a:r>
            <a:r>
              <a:rPr sz="1400" spc="5" dirty="0">
                <a:solidFill>
                  <a:srgbClr val="334156"/>
                </a:solidFill>
                <a:latin typeface="Calibri"/>
                <a:cs typeface="Calibri"/>
              </a:rPr>
              <a:t>r</a:t>
            </a:r>
            <a:r>
              <a:rPr sz="1400" spc="95" dirty="0">
                <a:solidFill>
                  <a:srgbClr val="334156"/>
                </a:solidFill>
                <a:latin typeface="Calibri"/>
                <a:cs typeface="Calibri"/>
              </a:rPr>
              <a:t>e</a:t>
            </a:r>
            <a:r>
              <a:rPr sz="1400" spc="150" dirty="0">
                <a:solidFill>
                  <a:srgbClr val="334156"/>
                </a:solidFill>
                <a:latin typeface="Calibri"/>
                <a:cs typeface="Calibri"/>
              </a:rPr>
              <a:t>s</a:t>
            </a:r>
            <a:r>
              <a:rPr sz="1400" spc="95" dirty="0">
                <a:solidFill>
                  <a:srgbClr val="334156"/>
                </a:solidFill>
                <a:latin typeface="Calibri"/>
                <a:cs typeface="Calibri"/>
              </a:rPr>
              <a:t>e</a:t>
            </a:r>
            <a:r>
              <a:rPr sz="1400" spc="65" dirty="0">
                <a:solidFill>
                  <a:srgbClr val="334156"/>
                </a:solidFill>
                <a:latin typeface="Calibri"/>
                <a:cs typeface="Calibri"/>
              </a:rPr>
              <a:t>nt</a:t>
            </a:r>
            <a:r>
              <a:rPr sz="1400" spc="40" dirty="0">
                <a:solidFill>
                  <a:srgbClr val="334156"/>
                </a:solidFill>
                <a:latin typeface="Calibri"/>
                <a:cs typeface="Calibri"/>
              </a:rPr>
              <a:t> </a:t>
            </a:r>
            <a:r>
              <a:rPr sz="1400" spc="90" dirty="0">
                <a:solidFill>
                  <a:srgbClr val="334156"/>
                </a:solidFill>
                <a:latin typeface="Calibri"/>
                <a:cs typeface="Calibri"/>
              </a:rPr>
              <a:t>them</a:t>
            </a:r>
            <a:r>
              <a:rPr sz="1400" spc="45" dirty="0">
                <a:solidFill>
                  <a:srgbClr val="334156"/>
                </a:solidFill>
                <a:latin typeface="Calibri"/>
                <a:cs typeface="Calibri"/>
              </a:rPr>
              <a:t> </a:t>
            </a:r>
            <a:r>
              <a:rPr sz="1400" spc="125" dirty="0">
                <a:solidFill>
                  <a:srgbClr val="334156"/>
                </a:solidFill>
                <a:latin typeface="Calibri"/>
                <a:cs typeface="Calibri"/>
              </a:rPr>
              <a:t>u</a:t>
            </a:r>
            <a:r>
              <a:rPr sz="1400" spc="95" dirty="0">
                <a:solidFill>
                  <a:srgbClr val="334156"/>
                </a:solidFill>
                <a:latin typeface="Calibri"/>
                <a:cs typeface="Calibri"/>
              </a:rPr>
              <a:t>s</a:t>
            </a:r>
            <a:r>
              <a:rPr sz="1400" spc="60" dirty="0">
                <a:solidFill>
                  <a:srgbClr val="334156"/>
                </a:solidFill>
                <a:latin typeface="Calibri"/>
                <a:cs typeface="Calibri"/>
              </a:rPr>
              <a:t>ing</a:t>
            </a:r>
            <a:r>
              <a:rPr sz="1400" spc="45" dirty="0">
                <a:solidFill>
                  <a:srgbClr val="334156"/>
                </a:solidFill>
                <a:latin typeface="Calibri"/>
                <a:cs typeface="Calibri"/>
              </a:rPr>
              <a:t> </a:t>
            </a:r>
            <a:r>
              <a:rPr sz="1400" spc="85" dirty="0">
                <a:solidFill>
                  <a:srgbClr val="334156"/>
                </a:solidFill>
                <a:latin typeface="Calibri"/>
                <a:cs typeface="Calibri"/>
              </a:rPr>
              <a:t>a</a:t>
            </a:r>
            <a:r>
              <a:rPr sz="1400" spc="55" dirty="0">
                <a:solidFill>
                  <a:srgbClr val="334156"/>
                </a:solidFill>
                <a:latin typeface="Calibri"/>
                <a:cs typeface="Calibri"/>
              </a:rPr>
              <a:t> </a:t>
            </a:r>
            <a:r>
              <a:rPr sz="1400" spc="125" dirty="0">
                <a:solidFill>
                  <a:srgbClr val="334156"/>
                </a:solidFill>
                <a:latin typeface="Calibri"/>
                <a:cs typeface="Calibri"/>
              </a:rPr>
              <a:t>d</a:t>
            </a:r>
            <a:r>
              <a:rPr sz="1400" spc="95" dirty="0">
                <a:solidFill>
                  <a:srgbClr val="334156"/>
                </a:solidFill>
                <a:latin typeface="Calibri"/>
                <a:cs typeface="Calibri"/>
              </a:rPr>
              <a:t>e</a:t>
            </a:r>
            <a:r>
              <a:rPr sz="1400" spc="110" dirty="0">
                <a:solidFill>
                  <a:srgbClr val="334156"/>
                </a:solidFill>
                <a:latin typeface="Calibri"/>
                <a:cs typeface="Calibri"/>
              </a:rPr>
              <a:t>ci</a:t>
            </a:r>
            <a:r>
              <a:rPr sz="1400" spc="140" dirty="0">
                <a:solidFill>
                  <a:srgbClr val="334156"/>
                </a:solidFill>
                <a:latin typeface="Calibri"/>
                <a:cs typeface="Calibri"/>
              </a:rPr>
              <a:t>s</a:t>
            </a:r>
            <a:r>
              <a:rPr sz="1400" spc="50" dirty="0">
                <a:solidFill>
                  <a:srgbClr val="334156"/>
                </a:solidFill>
                <a:latin typeface="Calibri"/>
                <a:cs typeface="Calibri"/>
              </a:rPr>
              <a:t>ion</a:t>
            </a:r>
            <a:r>
              <a:rPr sz="1400" spc="40" dirty="0">
                <a:solidFill>
                  <a:srgbClr val="334156"/>
                </a:solidFill>
                <a:latin typeface="Calibri"/>
                <a:cs typeface="Calibri"/>
              </a:rPr>
              <a:t> t</a:t>
            </a:r>
            <a:r>
              <a:rPr sz="1400" spc="30" dirty="0">
                <a:solidFill>
                  <a:srgbClr val="334156"/>
                </a:solidFill>
                <a:latin typeface="Calibri"/>
                <a:cs typeface="Calibri"/>
              </a:rPr>
              <a:t>r</a:t>
            </a:r>
            <a:r>
              <a:rPr sz="1400" spc="95" dirty="0">
                <a:solidFill>
                  <a:srgbClr val="334156"/>
                </a:solidFill>
                <a:latin typeface="Calibri"/>
                <a:cs typeface="Calibri"/>
              </a:rPr>
              <a:t>ee</a:t>
            </a:r>
            <a:r>
              <a:rPr sz="1400" spc="100" dirty="0">
                <a:solidFill>
                  <a:srgbClr val="334156"/>
                </a:solidFill>
                <a:latin typeface="Calibri"/>
                <a:cs typeface="Calibri"/>
              </a:rPr>
              <a:t> mo</a:t>
            </a:r>
            <a:r>
              <a:rPr sz="1400" spc="90" dirty="0">
                <a:solidFill>
                  <a:srgbClr val="334156"/>
                </a:solidFill>
                <a:latin typeface="Calibri"/>
                <a:cs typeface="Calibri"/>
              </a:rPr>
              <a:t>d</a:t>
            </a:r>
            <a:r>
              <a:rPr sz="1400" spc="95" dirty="0">
                <a:solidFill>
                  <a:srgbClr val="334156"/>
                </a:solidFill>
                <a:latin typeface="Calibri"/>
                <a:cs typeface="Calibri"/>
              </a:rPr>
              <a:t>e</a:t>
            </a:r>
            <a:r>
              <a:rPr sz="1400" spc="-10" dirty="0">
                <a:solidFill>
                  <a:srgbClr val="334156"/>
                </a:solidFill>
                <a:latin typeface="Calibri"/>
                <a:cs typeface="Calibri"/>
              </a:rPr>
              <a:t>l</a:t>
            </a:r>
            <a:endParaRPr sz="1400">
              <a:latin typeface="Calibri"/>
              <a:cs typeface="Calibri"/>
            </a:endParaRPr>
          </a:p>
          <a:p>
            <a:pPr marL="299085" indent="-286385">
              <a:lnSpc>
                <a:spcPct val="100000"/>
              </a:lnSpc>
              <a:spcBef>
                <a:spcPts val="250"/>
              </a:spcBef>
              <a:buClr>
                <a:srgbClr val="334156"/>
              </a:buClr>
              <a:buFont typeface="Arial"/>
              <a:buChar char="•"/>
              <a:tabLst>
                <a:tab pos="299720" algn="l"/>
              </a:tabLst>
            </a:pPr>
            <a:r>
              <a:rPr sz="1400" spc="60" dirty="0">
                <a:solidFill>
                  <a:srgbClr val="334156"/>
                </a:solidFill>
                <a:latin typeface="Calibri"/>
                <a:cs typeface="Calibri"/>
              </a:rPr>
              <a:t>Pro</a:t>
            </a:r>
            <a:r>
              <a:rPr sz="1400" spc="70" dirty="0">
                <a:solidFill>
                  <a:srgbClr val="334156"/>
                </a:solidFill>
                <a:latin typeface="Calibri"/>
                <a:cs typeface="Calibri"/>
              </a:rPr>
              <a:t>vi</a:t>
            </a:r>
            <a:r>
              <a:rPr sz="1400" spc="105" dirty="0">
                <a:solidFill>
                  <a:srgbClr val="334156"/>
                </a:solidFill>
                <a:latin typeface="Calibri"/>
                <a:cs typeface="Calibri"/>
              </a:rPr>
              <a:t>d</a:t>
            </a:r>
            <a:r>
              <a:rPr sz="1400" spc="95" dirty="0">
                <a:solidFill>
                  <a:srgbClr val="334156"/>
                </a:solidFill>
                <a:latin typeface="Calibri"/>
                <a:cs typeface="Calibri"/>
              </a:rPr>
              <a:t>e</a:t>
            </a:r>
            <a:r>
              <a:rPr sz="1400" spc="55" dirty="0">
                <a:solidFill>
                  <a:srgbClr val="334156"/>
                </a:solidFill>
                <a:latin typeface="Calibri"/>
                <a:cs typeface="Calibri"/>
              </a:rPr>
              <a:t> </a:t>
            </a:r>
            <a:r>
              <a:rPr sz="1400" spc="5" dirty="0">
                <a:solidFill>
                  <a:srgbClr val="334156"/>
                </a:solidFill>
                <a:latin typeface="Calibri"/>
                <a:cs typeface="Calibri"/>
              </a:rPr>
              <a:t>r</a:t>
            </a:r>
            <a:r>
              <a:rPr sz="1400" spc="95" dirty="0">
                <a:solidFill>
                  <a:srgbClr val="334156"/>
                </a:solidFill>
                <a:latin typeface="Calibri"/>
                <a:cs typeface="Calibri"/>
              </a:rPr>
              <a:t>e</a:t>
            </a:r>
            <a:r>
              <a:rPr sz="1400" spc="130" dirty="0">
                <a:solidFill>
                  <a:srgbClr val="334156"/>
                </a:solidFill>
                <a:latin typeface="Calibri"/>
                <a:cs typeface="Calibri"/>
              </a:rPr>
              <a:t>com</a:t>
            </a:r>
            <a:r>
              <a:rPr sz="1400" spc="180" dirty="0">
                <a:solidFill>
                  <a:srgbClr val="334156"/>
                </a:solidFill>
                <a:latin typeface="Calibri"/>
                <a:cs typeface="Calibri"/>
              </a:rPr>
              <a:t>m</a:t>
            </a:r>
            <a:r>
              <a:rPr sz="1400" spc="100" dirty="0">
                <a:solidFill>
                  <a:srgbClr val="334156"/>
                </a:solidFill>
                <a:latin typeface="Calibri"/>
                <a:cs typeface="Calibri"/>
              </a:rPr>
              <a:t>en</a:t>
            </a:r>
            <a:r>
              <a:rPr sz="1400" spc="95" dirty="0">
                <a:solidFill>
                  <a:srgbClr val="334156"/>
                </a:solidFill>
                <a:latin typeface="Calibri"/>
                <a:cs typeface="Calibri"/>
              </a:rPr>
              <a:t>d</a:t>
            </a:r>
            <a:r>
              <a:rPr sz="1400" spc="90" dirty="0">
                <a:solidFill>
                  <a:srgbClr val="334156"/>
                </a:solidFill>
                <a:latin typeface="Calibri"/>
                <a:cs typeface="Calibri"/>
              </a:rPr>
              <a:t>a</a:t>
            </a:r>
            <a:r>
              <a:rPr sz="1400" spc="55" dirty="0">
                <a:solidFill>
                  <a:srgbClr val="334156"/>
                </a:solidFill>
                <a:latin typeface="Calibri"/>
                <a:cs typeface="Calibri"/>
              </a:rPr>
              <a:t>t</a:t>
            </a:r>
            <a:r>
              <a:rPr sz="1400" spc="80" dirty="0">
                <a:solidFill>
                  <a:srgbClr val="334156"/>
                </a:solidFill>
                <a:latin typeface="Calibri"/>
                <a:cs typeface="Calibri"/>
              </a:rPr>
              <a:t>ions</a:t>
            </a:r>
            <a:r>
              <a:rPr sz="1400" spc="10" dirty="0">
                <a:solidFill>
                  <a:srgbClr val="334156"/>
                </a:solidFill>
                <a:latin typeface="Calibri"/>
                <a:cs typeface="Calibri"/>
              </a:rPr>
              <a:t> </a:t>
            </a:r>
            <a:r>
              <a:rPr sz="1400" spc="75" dirty="0">
                <a:solidFill>
                  <a:srgbClr val="334156"/>
                </a:solidFill>
                <a:latin typeface="Calibri"/>
                <a:cs typeface="Calibri"/>
              </a:rPr>
              <a:t>to</a:t>
            </a:r>
            <a:endParaRPr sz="1400">
              <a:latin typeface="Calibri"/>
              <a:cs typeface="Calibri"/>
            </a:endParaRPr>
          </a:p>
          <a:p>
            <a:pPr marL="299085">
              <a:lnSpc>
                <a:spcPct val="100000"/>
              </a:lnSpc>
              <a:spcBef>
                <a:spcPts val="250"/>
              </a:spcBef>
            </a:pPr>
            <a:r>
              <a:rPr sz="1400" spc="75" dirty="0">
                <a:solidFill>
                  <a:srgbClr val="334156"/>
                </a:solidFill>
                <a:latin typeface="Calibri"/>
                <a:cs typeface="Calibri"/>
              </a:rPr>
              <a:t>inc</a:t>
            </a:r>
            <a:r>
              <a:rPr sz="1400" spc="60" dirty="0">
                <a:solidFill>
                  <a:srgbClr val="334156"/>
                </a:solidFill>
                <a:latin typeface="Calibri"/>
                <a:cs typeface="Calibri"/>
              </a:rPr>
              <a:t>r</a:t>
            </a:r>
            <a:r>
              <a:rPr sz="1400" spc="110" dirty="0">
                <a:solidFill>
                  <a:srgbClr val="334156"/>
                </a:solidFill>
                <a:latin typeface="Calibri"/>
                <a:cs typeface="Calibri"/>
              </a:rPr>
              <a:t>ease</a:t>
            </a:r>
            <a:r>
              <a:rPr sz="1400" spc="60" dirty="0">
                <a:solidFill>
                  <a:srgbClr val="334156"/>
                </a:solidFill>
                <a:latin typeface="Calibri"/>
                <a:cs typeface="Calibri"/>
              </a:rPr>
              <a:t> </a:t>
            </a:r>
            <a:r>
              <a:rPr sz="1400" spc="140" dirty="0">
                <a:solidFill>
                  <a:srgbClr val="334156"/>
                </a:solidFill>
                <a:latin typeface="Calibri"/>
                <a:cs typeface="Calibri"/>
              </a:rPr>
              <a:t>cus</a:t>
            </a:r>
            <a:r>
              <a:rPr sz="1400" spc="70" dirty="0">
                <a:solidFill>
                  <a:srgbClr val="334156"/>
                </a:solidFill>
                <a:latin typeface="Calibri"/>
                <a:cs typeface="Calibri"/>
              </a:rPr>
              <a:t>t</a:t>
            </a:r>
            <a:r>
              <a:rPr sz="1400" spc="80" dirty="0">
                <a:solidFill>
                  <a:srgbClr val="334156"/>
                </a:solidFill>
                <a:latin typeface="Calibri"/>
                <a:cs typeface="Calibri"/>
              </a:rPr>
              <a:t>o</a:t>
            </a:r>
            <a:r>
              <a:rPr sz="1400" spc="114" dirty="0">
                <a:solidFill>
                  <a:srgbClr val="334156"/>
                </a:solidFill>
                <a:latin typeface="Calibri"/>
                <a:cs typeface="Calibri"/>
              </a:rPr>
              <a:t>me</a:t>
            </a:r>
            <a:r>
              <a:rPr sz="1400" spc="15" dirty="0">
                <a:solidFill>
                  <a:srgbClr val="334156"/>
                </a:solidFill>
                <a:latin typeface="Calibri"/>
                <a:cs typeface="Calibri"/>
              </a:rPr>
              <a:t>r</a:t>
            </a:r>
            <a:r>
              <a:rPr sz="1400" spc="20" dirty="0">
                <a:solidFill>
                  <a:srgbClr val="334156"/>
                </a:solidFill>
                <a:latin typeface="Calibri"/>
                <a:cs typeface="Calibri"/>
              </a:rPr>
              <a:t> </a:t>
            </a:r>
            <a:r>
              <a:rPr sz="1400" spc="5" dirty="0">
                <a:solidFill>
                  <a:srgbClr val="334156"/>
                </a:solidFill>
                <a:latin typeface="Calibri"/>
                <a:cs typeface="Calibri"/>
              </a:rPr>
              <a:t>r</a:t>
            </a:r>
            <a:r>
              <a:rPr sz="1400" spc="70" dirty="0">
                <a:solidFill>
                  <a:srgbClr val="334156"/>
                </a:solidFill>
                <a:latin typeface="Calibri"/>
                <a:cs typeface="Calibri"/>
              </a:rPr>
              <a:t>etenti</a:t>
            </a:r>
            <a:r>
              <a:rPr sz="1400" spc="85" dirty="0">
                <a:solidFill>
                  <a:srgbClr val="334156"/>
                </a:solidFill>
                <a:latin typeface="Calibri"/>
                <a:cs typeface="Calibri"/>
              </a:rPr>
              <a:t>o</a:t>
            </a:r>
            <a:r>
              <a:rPr sz="1400" spc="65" dirty="0">
                <a:solidFill>
                  <a:srgbClr val="334156"/>
                </a:solidFill>
                <a:latin typeface="Calibri"/>
                <a:cs typeface="Calibri"/>
              </a:rPr>
              <a:t>n</a:t>
            </a:r>
            <a:endParaRPr sz="1400">
              <a:latin typeface="Calibri"/>
              <a:cs typeface="Calibri"/>
            </a:endParaRPr>
          </a:p>
        </p:txBody>
      </p:sp>
      <p:sp>
        <p:nvSpPr>
          <p:cNvPr id="48" name="object 48"/>
          <p:cNvSpPr txBox="1"/>
          <p:nvPr/>
        </p:nvSpPr>
        <p:spPr>
          <a:xfrm>
            <a:off x="5375528" y="3188248"/>
            <a:ext cx="2378075" cy="1439545"/>
          </a:xfrm>
          <a:prstGeom prst="rect">
            <a:avLst/>
          </a:prstGeom>
        </p:spPr>
        <p:txBody>
          <a:bodyPr vert="horz" wrap="square" lIns="0" tIns="0" rIns="0" bIns="0" rtlCol="0">
            <a:spAutoFit/>
          </a:bodyPr>
          <a:lstStyle/>
          <a:p>
            <a:pPr marL="299085" indent="-286385">
              <a:lnSpc>
                <a:spcPct val="100000"/>
              </a:lnSpc>
              <a:buClr>
                <a:srgbClr val="334156"/>
              </a:buClr>
              <a:buFont typeface="Arial"/>
              <a:buChar char="•"/>
              <a:tabLst>
                <a:tab pos="299720" algn="l"/>
              </a:tabLst>
            </a:pPr>
            <a:r>
              <a:rPr sz="1400" spc="105" dirty="0">
                <a:solidFill>
                  <a:srgbClr val="334156"/>
                </a:solidFill>
                <a:latin typeface="Calibri"/>
                <a:cs typeface="Calibri"/>
              </a:rPr>
              <a:t>Ex</a:t>
            </a:r>
            <a:r>
              <a:rPr sz="1400" spc="114" dirty="0">
                <a:solidFill>
                  <a:srgbClr val="334156"/>
                </a:solidFill>
                <a:latin typeface="Calibri"/>
                <a:cs typeface="Calibri"/>
              </a:rPr>
              <a:t>p</a:t>
            </a:r>
            <a:r>
              <a:rPr sz="1400" spc="30" dirty="0">
                <a:solidFill>
                  <a:srgbClr val="334156"/>
                </a:solidFill>
                <a:latin typeface="Calibri"/>
                <a:cs typeface="Calibri"/>
              </a:rPr>
              <a:t>lo</a:t>
            </a:r>
            <a:r>
              <a:rPr sz="1400" spc="15" dirty="0">
                <a:solidFill>
                  <a:srgbClr val="334156"/>
                </a:solidFill>
                <a:latin typeface="Calibri"/>
                <a:cs typeface="Calibri"/>
              </a:rPr>
              <a:t>r</a:t>
            </a:r>
            <a:r>
              <a:rPr sz="1400" spc="90" dirty="0">
                <a:solidFill>
                  <a:srgbClr val="334156"/>
                </a:solidFill>
                <a:latin typeface="Calibri"/>
                <a:cs typeface="Calibri"/>
              </a:rPr>
              <a:t>a</a:t>
            </a:r>
            <a:r>
              <a:rPr sz="1400" spc="55" dirty="0">
                <a:solidFill>
                  <a:srgbClr val="334156"/>
                </a:solidFill>
                <a:latin typeface="Calibri"/>
                <a:cs typeface="Calibri"/>
              </a:rPr>
              <a:t>t</a:t>
            </a:r>
            <a:r>
              <a:rPr sz="1400" spc="65" dirty="0">
                <a:solidFill>
                  <a:srgbClr val="334156"/>
                </a:solidFill>
                <a:latin typeface="Calibri"/>
                <a:cs typeface="Calibri"/>
              </a:rPr>
              <a:t>o</a:t>
            </a:r>
            <a:r>
              <a:rPr sz="1400" spc="30" dirty="0">
                <a:solidFill>
                  <a:srgbClr val="334156"/>
                </a:solidFill>
                <a:latin typeface="Calibri"/>
                <a:cs typeface="Calibri"/>
              </a:rPr>
              <a:t>r</a:t>
            </a:r>
            <a:r>
              <a:rPr sz="1400" spc="145" dirty="0">
                <a:solidFill>
                  <a:srgbClr val="334156"/>
                </a:solidFill>
                <a:latin typeface="Calibri"/>
                <a:cs typeface="Calibri"/>
              </a:rPr>
              <a:t>y</a:t>
            </a:r>
            <a:r>
              <a:rPr sz="1400" spc="65" dirty="0">
                <a:solidFill>
                  <a:srgbClr val="334156"/>
                </a:solidFill>
                <a:latin typeface="Calibri"/>
                <a:cs typeface="Calibri"/>
              </a:rPr>
              <a:t> </a:t>
            </a:r>
            <a:r>
              <a:rPr sz="1400" spc="125" dirty="0">
                <a:solidFill>
                  <a:srgbClr val="334156"/>
                </a:solidFill>
                <a:latin typeface="Calibri"/>
                <a:cs typeface="Calibri"/>
              </a:rPr>
              <a:t>d</a:t>
            </a:r>
            <a:r>
              <a:rPr sz="1400" spc="90" dirty="0">
                <a:solidFill>
                  <a:srgbClr val="334156"/>
                </a:solidFill>
                <a:latin typeface="Calibri"/>
                <a:cs typeface="Calibri"/>
              </a:rPr>
              <a:t>a</a:t>
            </a:r>
            <a:r>
              <a:rPr sz="1400" spc="55" dirty="0">
                <a:solidFill>
                  <a:srgbClr val="334156"/>
                </a:solidFill>
                <a:latin typeface="Calibri"/>
                <a:cs typeface="Calibri"/>
              </a:rPr>
              <a:t>t</a:t>
            </a:r>
            <a:r>
              <a:rPr sz="1400" spc="85" dirty="0">
                <a:solidFill>
                  <a:srgbClr val="334156"/>
                </a:solidFill>
                <a:latin typeface="Calibri"/>
                <a:cs typeface="Calibri"/>
              </a:rPr>
              <a:t>a</a:t>
            </a:r>
            <a:r>
              <a:rPr sz="1400" spc="60" dirty="0">
                <a:solidFill>
                  <a:srgbClr val="334156"/>
                </a:solidFill>
                <a:latin typeface="Calibri"/>
                <a:cs typeface="Calibri"/>
              </a:rPr>
              <a:t> </a:t>
            </a:r>
            <a:r>
              <a:rPr sz="1400" spc="75" dirty="0">
                <a:solidFill>
                  <a:srgbClr val="334156"/>
                </a:solidFill>
                <a:latin typeface="Calibri"/>
                <a:cs typeface="Calibri"/>
              </a:rPr>
              <a:t>an</a:t>
            </a:r>
            <a:r>
              <a:rPr sz="1400" spc="60" dirty="0">
                <a:solidFill>
                  <a:srgbClr val="334156"/>
                </a:solidFill>
                <a:latin typeface="Calibri"/>
                <a:cs typeface="Calibri"/>
              </a:rPr>
              <a:t>a</a:t>
            </a:r>
            <a:r>
              <a:rPr sz="1400" spc="90" dirty="0">
                <a:solidFill>
                  <a:srgbClr val="334156"/>
                </a:solidFill>
                <a:latin typeface="Calibri"/>
                <a:cs typeface="Calibri"/>
              </a:rPr>
              <a:t>lysis</a:t>
            </a:r>
            <a:endParaRPr sz="1400" dirty="0">
              <a:latin typeface="Calibri"/>
              <a:cs typeface="Calibri"/>
            </a:endParaRPr>
          </a:p>
          <a:p>
            <a:pPr marL="299085" indent="-286385">
              <a:lnSpc>
                <a:spcPct val="100000"/>
              </a:lnSpc>
              <a:spcBef>
                <a:spcPts val="250"/>
              </a:spcBef>
              <a:buClr>
                <a:srgbClr val="334156"/>
              </a:buClr>
              <a:buFont typeface="Arial"/>
              <a:buChar char="•"/>
              <a:tabLst>
                <a:tab pos="299720" algn="l"/>
              </a:tabLst>
            </a:pPr>
            <a:r>
              <a:rPr sz="1400" spc="100" dirty="0">
                <a:solidFill>
                  <a:srgbClr val="334156"/>
                </a:solidFill>
                <a:latin typeface="Calibri"/>
                <a:cs typeface="Calibri"/>
              </a:rPr>
              <a:t>D</a:t>
            </a:r>
            <a:r>
              <a:rPr sz="1400" spc="90" dirty="0">
                <a:solidFill>
                  <a:srgbClr val="334156"/>
                </a:solidFill>
                <a:latin typeface="Calibri"/>
                <a:cs typeface="Calibri"/>
              </a:rPr>
              <a:t>a</a:t>
            </a:r>
            <a:r>
              <a:rPr sz="1400" spc="55" dirty="0">
                <a:solidFill>
                  <a:srgbClr val="334156"/>
                </a:solidFill>
                <a:latin typeface="Calibri"/>
                <a:cs typeface="Calibri"/>
              </a:rPr>
              <a:t>t</a:t>
            </a:r>
            <a:r>
              <a:rPr sz="1400" spc="85" dirty="0">
                <a:solidFill>
                  <a:srgbClr val="334156"/>
                </a:solidFill>
                <a:latin typeface="Calibri"/>
                <a:cs typeface="Calibri"/>
              </a:rPr>
              <a:t>a</a:t>
            </a:r>
            <a:r>
              <a:rPr sz="1400" spc="60" dirty="0">
                <a:solidFill>
                  <a:srgbClr val="334156"/>
                </a:solidFill>
                <a:latin typeface="Calibri"/>
                <a:cs typeface="Calibri"/>
              </a:rPr>
              <a:t> </a:t>
            </a:r>
            <a:r>
              <a:rPr sz="1400" spc="70" dirty="0">
                <a:solidFill>
                  <a:srgbClr val="334156"/>
                </a:solidFill>
                <a:latin typeface="Calibri"/>
                <a:cs typeface="Calibri"/>
              </a:rPr>
              <a:t>min</a:t>
            </a:r>
            <a:r>
              <a:rPr sz="1400" spc="60" dirty="0">
                <a:solidFill>
                  <a:srgbClr val="334156"/>
                </a:solidFill>
                <a:latin typeface="Calibri"/>
                <a:cs typeface="Calibri"/>
              </a:rPr>
              <a:t>ing</a:t>
            </a:r>
            <a:r>
              <a:rPr sz="1400" spc="45" dirty="0">
                <a:solidFill>
                  <a:srgbClr val="334156"/>
                </a:solidFill>
                <a:latin typeface="Calibri"/>
                <a:cs typeface="Calibri"/>
              </a:rPr>
              <a:t> </a:t>
            </a:r>
            <a:r>
              <a:rPr sz="1400" spc="120" dirty="0">
                <a:solidFill>
                  <a:srgbClr val="334156"/>
                </a:solidFill>
                <a:latin typeface="Calibri"/>
                <a:cs typeface="Calibri"/>
              </a:rPr>
              <a:t>tec</a:t>
            </a:r>
            <a:r>
              <a:rPr sz="1400" spc="80" dirty="0">
                <a:solidFill>
                  <a:srgbClr val="334156"/>
                </a:solidFill>
                <a:latin typeface="Calibri"/>
                <a:cs typeface="Calibri"/>
              </a:rPr>
              <a:t>hniques</a:t>
            </a:r>
            <a:endParaRPr sz="1400" dirty="0">
              <a:latin typeface="Calibri"/>
              <a:cs typeface="Calibri"/>
            </a:endParaRPr>
          </a:p>
          <a:p>
            <a:pPr marL="299085" indent="-286385">
              <a:lnSpc>
                <a:spcPct val="100000"/>
              </a:lnSpc>
              <a:spcBef>
                <a:spcPts val="250"/>
              </a:spcBef>
              <a:buClr>
                <a:srgbClr val="334156"/>
              </a:buClr>
              <a:buFont typeface="Arial"/>
              <a:buChar char="•"/>
              <a:tabLst>
                <a:tab pos="299720" algn="l"/>
              </a:tabLst>
            </a:pPr>
            <a:r>
              <a:rPr sz="1400" spc="100" dirty="0">
                <a:solidFill>
                  <a:srgbClr val="334156"/>
                </a:solidFill>
                <a:latin typeface="Calibri"/>
                <a:cs typeface="Calibri"/>
              </a:rPr>
              <a:t>D</a:t>
            </a:r>
            <a:r>
              <a:rPr sz="1400" spc="90" dirty="0">
                <a:solidFill>
                  <a:srgbClr val="334156"/>
                </a:solidFill>
                <a:latin typeface="Calibri"/>
                <a:cs typeface="Calibri"/>
              </a:rPr>
              <a:t>a</a:t>
            </a:r>
            <a:r>
              <a:rPr sz="1400" spc="55" dirty="0">
                <a:solidFill>
                  <a:srgbClr val="334156"/>
                </a:solidFill>
                <a:latin typeface="Calibri"/>
                <a:cs typeface="Calibri"/>
              </a:rPr>
              <a:t>t</a:t>
            </a:r>
            <a:r>
              <a:rPr sz="1400" spc="85" dirty="0">
                <a:solidFill>
                  <a:srgbClr val="334156"/>
                </a:solidFill>
                <a:latin typeface="Calibri"/>
                <a:cs typeface="Calibri"/>
              </a:rPr>
              <a:t>a</a:t>
            </a:r>
            <a:r>
              <a:rPr sz="1400" spc="60" dirty="0">
                <a:solidFill>
                  <a:srgbClr val="334156"/>
                </a:solidFill>
                <a:latin typeface="Calibri"/>
                <a:cs typeface="Calibri"/>
              </a:rPr>
              <a:t> </a:t>
            </a:r>
            <a:r>
              <a:rPr sz="1400" spc="80" dirty="0">
                <a:solidFill>
                  <a:srgbClr val="334156"/>
                </a:solidFill>
                <a:latin typeface="Calibri"/>
                <a:cs typeface="Calibri"/>
              </a:rPr>
              <a:t>cl</a:t>
            </a:r>
            <a:r>
              <a:rPr sz="1400" spc="130" dirty="0">
                <a:solidFill>
                  <a:srgbClr val="334156"/>
                </a:solidFill>
                <a:latin typeface="Calibri"/>
                <a:cs typeface="Calibri"/>
              </a:rPr>
              <a:t>e</a:t>
            </a:r>
            <a:r>
              <a:rPr sz="1400" spc="65" dirty="0">
                <a:solidFill>
                  <a:srgbClr val="334156"/>
                </a:solidFill>
                <a:latin typeface="Calibri"/>
                <a:cs typeface="Calibri"/>
              </a:rPr>
              <a:t>aning</a:t>
            </a:r>
            <a:endParaRPr sz="1400" dirty="0">
              <a:latin typeface="Calibri"/>
              <a:cs typeface="Calibri"/>
            </a:endParaRPr>
          </a:p>
          <a:p>
            <a:pPr marL="299085" indent="-286385">
              <a:lnSpc>
                <a:spcPct val="100000"/>
              </a:lnSpc>
              <a:spcBef>
                <a:spcPts val="250"/>
              </a:spcBef>
              <a:buClr>
                <a:srgbClr val="334156"/>
              </a:buClr>
              <a:buFont typeface="Arial"/>
              <a:buChar char="•"/>
              <a:tabLst>
                <a:tab pos="299720" algn="l"/>
              </a:tabLst>
            </a:pPr>
            <a:r>
              <a:rPr sz="1400" spc="254" dirty="0">
                <a:solidFill>
                  <a:srgbClr val="334156"/>
                </a:solidFill>
                <a:latin typeface="Calibri"/>
                <a:cs typeface="Calibri"/>
              </a:rPr>
              <a:t>C</a:t>
            </a:r>
            <a:r>
              <a:rPr sz="1400" spc="80" dirty="0">
                <a:solidFill>
                  <a:srgbClr val="334156"/>
                </a:solidFill>
                <a:latin typeface="Calibri"/>
                <a:cs typeface="Calibri"/>
              </a:rPr>
              <a:t>o</a:t>
            </a:r>
            <a:r>
              <a:rPr sz="1400" spc="105" dirty="0">
                <a:solidFill>
                  <a:srgbClr val="334156"/>
                </a:solidFill>
                <a:latin typeface="Calibri"/>
                <a:cs typeface="Calibri"/>
              </a:rPr>
              <a:t>ns</a:t>
            </a:r>
            <a:r>
              <a:rPr sz="1400" spc="80" dirty="0">
                <a:solidFill>
                  <a:srgbClr val="334156"/>
                </a:solidFill>
                <a:latin typeface="Calibri"/>
                <a:cs typeface="Calibri"/>
              </a:rPr>
              <a:t>is</a:t>
            </a:r>
            <a:r>
              <a:rPr sz="1400" spc="70" dirty="0">
                <a:solidFill>
                  <a:srgbClr val="334156"/>
                </a:solidFill>
                <a:latin typeface="Calibri"/>
                <a:cs typeface="Calibri"/>
              </a:rPr>
              <a:t>t</a:t>
            </a:r>
            <a:r>
              <a:rPr sz="1400" spc="120" dirty="0">
                <a:solidFill>
                  <a:srgbClr val="334156"/>
                </a:solidFill>
                <a:latin typeface="Calibri"/>
                <a:cs typeface="Calibri"/>
              </a:rPr>
              <a:t>enc</a:t>
            </a:r>
            <a:r>
              <a:rPr sz="1400" spc="145" dirty="0">
                <a:solidFill>
                  <a:srgbClr val="334156"/>
                </a:solidFill>
                <a:latin typeface="Calibri"/>
                <a:cs typeface="Calibri"/>
              </a:rPr>
              <a:t>y</a:t>
            </a:r>
            <a:r>
              <a:rPr sz="1400" spc="15" dirty="0">
                <a:solidFill>
                  <a:srgbClr val="334156"/>
                </a:solidFill>
                <a:latin typeface="Calibri"/>
                <a:cs typeface="Calibri"/>
              </a:rPr>
              <a:t> </a:t>
            </a:r>
            <a:r>
              <a:rPr sz="1400" spc="120" dirty="0">
                <a:solidFill>
                  <a:srgbClr val="334156"/>
                </a:solidFill>
                <a:latin typeface="Calibri"/>
                <a:cs typeface="Calibri"/>
              </a:rPr>
              <a:t>che</a:t>
            </a:r>
            <a:r>
              <a:rPr sz="1400" spc="140" dirty="0">
                <a:solidFill>
                  <a:srgbClr val="334156"/>
                </a:solidFill>
                <a:latin typeface="Calibri"/>
                <a:cs typeface="Calibri"/>
              </a:rPr>
              <a:t>cks</a:t>
            </a:r>
            <a:endParaRPr sz="1400" dirty="0">
              <a:latin typeface="Calibri"/>
              <a:cs typeface="Calibri"/>
            </a:endParaRPr>
          </a:p>
          <a:p>
            <a:pPr marL="299085" indent="-286385">
              <a:lnSpc>
                <a:spcPct val="100000"/>
              </a:lnSpc>
              <a:spcBef>
                <a:spcPts val="254"/>
              </a:spcBef>
              <a:buClr>
                <a:srgbClr val="334156"/>
              </a:buClr>
              <a:buFont typeface="Arial"/>
              <a:buChar char="•"/>
              <a:tabLst>
                <a:tab pos="299720" algn="l"/>
              </a:tabLst>
            </a:pPr>
            <a:r>
              <a:rPr sz="1400" spc="100" dirty="0">
                <a:solidFill>
                  <a:srgbClr val="334156"/>
                </a:solidFill>
                <a:latin typeface="Calibri"/>
                <a:cs typeface="Calibri"/>
              </a:rPr>
              <a:t>D</a:t>
            </a:r>
            <a:r>
              <a:rPr sz="1400" spc="90" dirty="0">
                <a:solidFill>
                  <a:srgbClr val="334156"/>
                </a:solidFill>
                <a:latin typeface="Calibri"/>
                <a:cs typeface="Calibri"/>
              </a:rPr>
              <a:t>a</a:t>
            </a:r>
            <a:r>
              <a:rPr sz="1400" spc="55" dirty="0">
                <a:solidFill>
                  <a:srgbClr val="334156"/>
                </a:solidFill>
                <a:latin typeface="Calibri"/>
                <a:cs typeface="Calibri"/>
              </a:rPr>
              <a:t>t</a:t>
            </a:r>
            <a:r>
              <a:rPr sz="1400" spc="85" dirty="0">
                <a:solidFill>
                  <a:srgbClr val="334156"/>
                </a:solidFill>
                <a:latin typeface="Calibri"/>
                <a:cs typeface="Calibri"/>
              </a:rPr>
              <a:t>a</a:t>
            </a:r>
            <a:r>
              <a:rPr sz="1400" spc="60" dirty="0">
                <a:solidFill>
                  <a:srgbClr val="334156"/>
                </a:solidFill>
                <a:latin typeface="Calibri"/>
                <a:cs typeface="Calibri"/>
              </a:rPr>
              <a:t> </a:t>
            </a:r>
            <a:r>
              <a:rPr sz="1400" spc="130" dirty="0">
                <a:solidFill>
                  <a:srgbClr val="334156"/>
                </a:solidFill>
                <a:latin typeface="Calibri"/>
                <a:cs typeface="Calibri"/>
              </a:rPr>
              <a:t>mo</a:t>
            </a:r>
            <a:r>
              <a:rPr sz="1400" spc="90" dirty="0">
                <a:solidFill>
                  <a:srgbClr val="334156"/>
                </a:solidFill>
                <a:latin typeface="Calibri"/>
                <a:cs typeface="Calibri"/>
              </a:rPr>
              <a:t>d</a:t>
            </a:r>
            <a:r>
              <a:rPr sz="1400" spc="95" dirty="0">
                <a:solidFill>
                  <a:srgbClr val="334156"/>
                </a:solidFill>
                <a:latin typeface="Calibri"/>
                <a:cs typeface="Calibri"/>
              </a:rPr>
              <a:t>e</a:t>
            </a:r>
            <a:r>
              <a:rPr sz="1400" spc="30" dirty="0">
                <a:solidFill>
                  <a:srgbClr val="334156"/>
                </a:solidFill>
                <a:latin typeface="Calibri"/>
                <a:cs typeface="Calibri"/>
              </a:rPr>
              <a:t>lling</a:t>
            </a:r>
            <a:endParaRPr sz="1400" dirty="0">
              <a:latin typeface="Calibri"/>
              <a:cs typeface="Calibri"/>
            </a:endParaRPr>
          </a:p>
          <a:p>
            <a:pPr marL="299085" indent="-286385">
              <a:lnSpc>
                <a:spcPct val="100000"/>
              </a:lnSpc>
              <a:spcBef>
                <a:spcPts val="250"/>
              </a:spcBef>
              <a:buClr>
                <a:srgbClr val="334156"/>
              </a:buClr>
              <a:buFont typeface="Arial"/>
              <a:buChar char="•"/>
              <a:tabLst>
                <a:tab pos="299720" algn="l"/>
              </a:tabLst>
            </a:pPr>
            <a:r>
              <a:rPr sz="1400" spc="135" dirty="0">
                <a:solidFill>
                  <a:srgbClr val="334156"/>
                </a:solidFill>
                <a:latin typeface="Calibri"/>
                <a:cs typeface="Calibri"/>
              </a:rPr>
              <a:t>L</a:t>
            </a:r>
            <a:r>
              <a:rPr sz="1400" spc="50" dirty="0">
                <a:solidFill>
                  <a:srgbClr val="334156"/>
                </a:solidFill>
                <a:latin typeface="Calibri"/>
                <a:cs typeface="Calibri"/>
              </a:rPr>
              <a:t>in</a:t>
            </a:r>
            <a:r>
              <a:rPr sz="1400" spc="70" dirty="0">
                <a:solidFill>
                  <a:srgbClr val="334156"/>
                </a:solidFill>
                <a:latin typeface="Calibri"/>
                <a:cs typeface="Calibri"/>
              </a:rPr>
              <a:t>e</a:t>
            </a:r>
            <a:r>
              <a:rPr sz="1400" spc="50" dirty="0">
                <a:solidFill>
                  <a:srgbClr val="334156"/>
                </a:solidFill>
                <a:latin typeface="Calibri"/>
                <a:cs typeface="Calibri"/>
              </a:rPr>
              <a:t>ar</a:t>
            </a:r>
            <a:r>
              <a:rPr sz="1400" spc="55" dirty="0">
                <a:solidFill>
                  <a:srgbClr val="334156"/>
                </a:solidFill>
                <a:latin typeface="Calibri"/>
                <a:cs typeface="Calibri"/>
              </a:rPr>
              <a:t> </a:t>
            </a:r>
            <a:r>
              <a:rPr sz="1400" spc="5" dirty="0">
                <a:solidFill>
                  <a:srgbClr val="334156"/>
                </a:solidFill>
                <a:latin typeface="Calibri"/>
                <a:cs typeface="Calibri"/>
              </a:rPr>
              <a:t>r</a:t>
            </a:r>
            <a:r>
              <a:rPr sz="1400" spc="95" dirty="0">
                <a:solidFill>
                  <a:srgbClr val="334156"/>
                </a:solidFill>
                <a:latin typeface="Calibri"/>
                <a:cs typeface="Calibri"/>
              </a:rPr>
              <a:t>e</a:t>
            </a:r>
            <a:r>
              <a:rPr sz="1400" spc="110" dirty="0">
                <a:solidFill>
                  <a:srgbClr val="334156"/>
                </a:solidFill>
                <a:latin typeface="Calibri"/>
                <a:cs typeface="Calibri"/>
              </a:rPr>
              <a:t>g</a:t>
            </a:r>
            <a:r>
              <a:rPr sz="1400" spc="5" dirty="0">
                <a:solidFill>
                  <a:srgbClr val="334156"/>
                </a:solidFill>
                <a:latin typeface="Calibri"/>
                <a:cs typeface="Calibri"/>
              </a:rPr>
              <a:t>r</a:t>
            </a:r>
            <a:r>
              <a:rPr sz="1400" spc="95" dirty="0">
                <a:solidFill>
                  <a:srgbClr val="334156"/>
                </a:solidFill>
                <a:latin typeface="Calibri"/>
                <a:cs typeface="Calibri"/>
              </a:rPr>
              <a:t>e</a:t>
            </a:r>
            <a:r>
              <a:rPr sz="1400" spc="150" dirty="0">
                <a:solidFill>
                  <a:srgbClr val="334156"/>
                </a:solidFill>
                <a:latin typeface="Calibri"/>
                <a:cs typeface="Calibri"/>
              </a:rPr>
              <a:t>ss</a:t>
            </a:r>
            <a:r>
              <a:rPr sz="1400" spc="50" dirty="0">
                <a:solidFill>
                  <a:srgbClr val="334156"/>
                </a:solidFill>
                <a:latin typeface="Calibri"/>
                <a:cs typeface="Calibri"/>
              </a:rPr>
              <a:t>ion</a:t>
            </a:r>
            <a:endParaRPr sz="1400" dirty="0">
              <a:latin typeface="Calibri"/>
              <a:cs typeface="Calibri"/>
            </a:endParaRPr>
          </a:p>
        </p:txBody>
      </p:sp>
      <p:sp>
        <p:nvSpPr>
          <p:cNvPr id="49" name="object 49"/>
          <p:cNvSpPr txBox="1"/>
          <p:nvPr/>
        </p:nvSpPr>
        <p:spPr>
          <a:xfrm>
            <a:off x="6100317" y="2564116"/>
            <a:ext cx="1089025" cy="292100"/>
          </a:xfrm>
          <a:prstGeom prst="rect">
            <a:avLst/>
          </a:prstGeom>
        </p:spPr>
        <p:txBody>
          <a:bodyPr vert="horz" wrap="square" lIns="0" tIns="0" rIns="0" bIns="0" rtlCol="0">
            <a:spAutoFit/>
          </a:bodyPr>
          <a:lstStyle/>
          <a:p>
            <a:pPr marL="12700">
              <a:lnSpc>
                <a:spcPct val="100000"/>
              </a:lnSpc>
            </a:pPr>
            <a:r>
              <a:rPr sz="2100" b="1" spc="-55" dirty="0">
                <a:solidFill>
                  <a:srgbClr val="334156"/>
                </a:solidFill>
                <a:latin typeface="Calibri"/>
                <a:cs typeface="Calibri"/>
              </a:rPr>
              <a:t>M</a:t>
            </a:r>
            <a:r>
              <a:rPr sz="2100" b="1" spc="-45" dirty="0">
                <a:solidFill>
                  <a:srgbClr val="334156"/>
                </a:solidFill>
                <a:latin typeface="Calibri"/>
                <a:cs typeface="Calibri"/>
              </a:rPr>
              <a:t>e</a:t>
            </a:r>
            <a:r>
              <a:rPr sz="2100" b="1" spc="80" dirty="0">
                <a:solidFill>
                  <a:srgbClr val="334156"/>
                </a:solidFill>
                <a:latin typeface="Calibri"/>
                <a:cs typeface="Calibri"/>
              </a:rPr>
              <a:t>t</a:t>
            </a:r>
            <a:r>
              <a:rPr sz="2100" b="1" spc="105" dirty="0">
                <a:solidFill>
                  <a:srgbClr val="334156"/>
                </a:solidFill>
                <a:latin typeface="Calibri"/>
                <a:cs typeface="Calibri"/>
              </a:rPr>
              <a:t>h</a:t>
            </a:r>
            <a:r>
              <a:rPr sz="2100" b="1" spc="100" dirty="0">
                <a:solidFill>
                  <a:srgbClr val="334156"/>
                </a:solidFill>
                <a:latin typeface="Calibri"/>
                <a:cs typeface="Calibri"/>
              </a:rPr>
              <a:t>o</a:t>
            </a:r>
            <a:r>
              <a:rPr sz="2100" b="1" spc="105" dirty="0">
                <a:solidFill>
                  <a:srgbClr val="334156"/>
                </a:solidFill>
                <a:latin typeface="Calibri"/>
                <a:cs typeface="Calibri"/>
              </a:rPr>
              <a:t>d</a:t>
            </a:r>
            <a:r>
              <a:rPr sz="2100" b="1" spc="190" dirty="0">
                <a:solidFill>
                  <a:srgbClr val="334156"/>
                </a:solidFill>
                <a:latin typeface="Calibri"/>
                <a:cs typeface="Calibri"/>
              </a:rPr>
              <a:t>s</a:t>
            </a:r>
            <a:endParaRPr sz="2100">
              <a:latin typeface="Calibri"/>
              <a:cs typeface="Calibri"/>
            </a:endParaRPr>
          </a:p>
        </p:txBody>
      </p:sp>
      <p:sp>
        <p:nvSpPr>
          <p:cNvPr id="50" name="object 50"/>
          <p:cNvSpPr txBox="1"/>
          <p:nvPr/>
        </p:nvSpPr>
        <p:spPr>
          <a:xfrm>
            <a:off x="2882010" y="2545828"/>
            <a:ext cx="1325880" cy="292100"/>
          </a:xfrm>
          <a:prstGeom prst="rect">
            <a:avLst/>
          </a:prstGeom>
        </p:spPr>
        <p:txBody>
          <a:bodyPr vert="horz" wrap="square" lIns="0" tIns="0" rIns="0" bIns="0" rtlCol="0">
            <a:spAutoFit/>
          </a:bodyPr>
          <a:lstStyle/>
          <a:p>
            <a:pPr marL="12700">
              <a:lnSpc>
                <a:spcPct val="100000"/>
              </a:lnSpc>
            </a:pPr>
            <a:r>
              <a:rPr sz="2100" b="1" spc="80" dirty="0">
                <a:solidFill>
                  <a:srgbClr val="334156"/>
                </a:solidFill>
                <a:latin typeface="Calibri"/>
                <a:cs typeface="Calibri"/>
              </a:rPr>
              <a:t>Obj</a:t>
            </a:r>
            <a:r>
              <a:rPr sz="2100" b="1" spc="70" dirty="0">
                <a:solidFill>
                  <a:srgbClr val="334156"/>
                </a:solidFill>
                <a:latin typeface="Calibri"/>
                <a:cs typeface="Calibri"/>
              </a:rPr>
              <a:t>e</a:t>
            </a:r>
            <a:r>
              <a:rPr sz="2100" b="1" spc="105" dirty="0">
                <a:solidFill>
                  <a:srgbClr val="334156"/>
                </a:solidFill>
                <a:latin typeface="Calibri"/>
                <a:cs typeface="Calibri"/>
              </a:rPr>
              <a:t>cti</a:t>
            </a:r>
            <a:r>
              <a:rPr sz="2100" b="1" spc="135" dirty="0">
                <a:solidFill>
                  <a:srgbClr val="334156"/>
                </a:solidFill>
                <a:latin typeface="Calibri"/>
                <a:cs typeface="Calibri"/>
              </a:rPr>
              <a:t>v</a:t>
            </a:r>
            <a:r>
              <a:rPr sz="2100" b="1" spc="140" dirty="0">
                <a:solidFill>
                  <a:srgbClr val="334156"/>
                </a:solidFill>
                <a:latin typeface="Calibri"/>
                <a:cs typeface="Calibri"/>
              </a:rPr>
              <a:t>es</a:t>
            </a:r>
            <a:endParaRPr sz="2100">
              <a:latin typeface="Calibri"/>
              <a:cs typeface="Calibri"/>
            </a:endParaRPr>
          </a:p>
        </p:txBody>
      </p:sp>
      <p:sp>
        <p:nvSpPr>
          <p:cNvPr id="51" name="object 51"/>
          <p:cNvSpPr/>
          <p:nvPr/>
        </p:nvSpPr>
        <p:spPr>
          <a:xfrm>
            <a:off x="1993519" y="2227579"/>
            <a:ext cx="802005" cy="792480"/>
          </a:xfrm>
          <a:custGeom>
            <a:avLst/>
            <a:gdLst/>
            <a:ahLst/>
            <a:cxnLst/>
            <a:rect l="l" t="t" r="r" b="b"/>
            <a:pathLst>
              <a:path w="802005" h="792480">
                <a:moveTo>
                  <a:pt x="405256" y="0"/>
                </a:moveTo>
                <a:lnTo>
                  <a:pt x="396113" y="0"/>
                </a:lnTo>
                <a:lnTo>
                  <a:pt x="363618" y="1312"/>
                </a:lnTo>
                <a:lnTo>
                  <a:pt x="300904" y="11509"/>
                </a:lnTo>
                <a:lnTo>
                  <a:pt x="241905" y="31120"/>
                </a:lnTo>
                <a:lnTo>
                  <a:pt x="187433" y="59333"/>
                </a:lnTo>
                <a:lnTo>
                  <a:pt x="138304" y="95333"/>
                </a:lnTo>
                <a:lnTo>
                  <a:pt x="95333" y="138304"/>
                </a:lnTo>
                <a:lnTo>
                  <a:pt x="59333" y="187433"/>
                </a:lnTo>
                <a:lnTo>
                  <a:pt x="31120" y="241905"/>
                </a:lnTo>
                <a:lnTo>
                  <a:pt x="11509" y="300904"/>
                </a:lnTo>
                <a:lnTo>
                  <a:pt x="1312" y="363618"/>
                </a:lnTo>
                <a:lnTo>
                  <a:pt x="0" y="396113"/>
                </a:lnTo>
                <a:lnTo>
                  <a:pt x="1312" y="428607"/>
                </a:lnTo>
                <a:lnTo>
                  <a:pt x="11509" y="491321"/>
                </a:lnTo>
                <a:lnTo>
                  <a:pt x="31120" y="550320"/>
                </a:lnTo>
                <a:lnTo>
                  <a:pt x="59333" y="604792"/>
                </a:lnTo>
                <a:lnTo>
                  <a:pt x="95333" y="653921"/>
                </a:lnTo>
                <a:lnTo>
                  <a:pt x="138304" y="696892"/>
                </a:lnTo>
                <a:lnTo>
                  <a:pt x="187433" y="732892"/>
                </a:lnTo>
                <a:lnTo>
                  <a:pt x="241905" y="761105"/>
                </a:lnTo>
                <a:lnTo>
                  <a:pt x="300904" y="780716"/>
                </a:lnTo>
                <a:lnTo>
                  <a:pt x="363618" y="790913"/>
                </a:lnTo>
                <a:lnTo>
                  <a:pt x="396113" y="792226"/>
                </a:lnTo>
                <a:lnTo>
                  <a:pt x="405256" y="792226"/>
                </a:lnTo>
                <a:lnTo>
                  <a:pt x="469525" y="787043"/>
                </a:lnTo>
                <a:lnTo>
                  <a:pt x="530493" y="772037"/>
                </a:lnTo>
                <a:lnTo>
                  <a:pt x="587344" y="748022"/>
                </a:lnTo>
                <a:lnTo>
                  <a:pt x="639264" y="715814"/>
                </a:lnTo>
                <a:lnTo>
                  <a:pt x="685434" y="676227"/>
                </a:lnTo>
                <a:lnTo>
                  <a:pt x="725040" y="630075"/>
                </a:lnTo>
                <a:lnTo>
                  <a:pt x="757266" y="578173"/>
                </a:lnTo>
                <a:lnTo>
                  <a:pt x="781294" y="521336"/>
                </a:lnTo>
                <a:lnTo>
                  <a:pt x="796310" y="460377"/>
                </a:lnTo>
                <a:lnTo>
                  <a:pt x="801497" y="396113"/>
                </a:lnTo>
                <a:lnTo>
                  <a:pt x="800183" y="363618"/>
                </a:lnTo>
                <a:lnTo>
                  <a:pt x="789980" y="300904"/>
                </a:lnTo>
                <a:lnTo>
                  <a:pt x="770356" y="241905"/>
                </a:lnTo>
                <a:lnTo>
                  <a:pt x="742127" y="187433"/>
                </a:lnTo>
                <a:lnTo>
                  <a:pt x="706109" y="138304"/>
                </a:lnTo>
                <a:lnTo>
                  <a:pt x="663119" y="95333"/>
                </a:lnTo>
                <a:lnTo>
                  <a:pt x="613972" y="59333"/>
                </a:lnTo>
                <a:lnTo>
                  <a:pt x="559484" y="31120"/>
                </a:lnTo>
                <a:lnTo>
                  <a:pt x="500472" y="11509"/>
                </a:lnTo>
                <a:lnTo>
                  <a:pt x="437752" y="1312"/>
                </a:lnTo>
                <a:lnTo>
                  <a:pt x="405256" y="0"/>
                </a:lnTo>
                <a:close/>
              </a:path>
            </a:pathLst>
          </a:custGeom>
          <a:solidFill>
            <a:srgbClr val="31AAD9"/>
          </a:solidFill>
        </p:spPr>
        <p:txBody>
          <a:bodyPr wrap="square" lIns="0" tIns="0" rIns="0" bIns="0" rtlCol="0"/>
          <a:lstStyle/>
          <a:p>
            <a:endParaRPr/>
          </a:p>
        </p:txBody>
      </p:sp>
      <p:sp>
        <p:nvSpPr>
          <p:cNvPr id="52" name="object 52"/>
          <p:cNvSpPr/>
          <p:nvPr/>
        </p:nvSpPr>
        <p:spPr>
          <a:xfrm>
            <a:off x="5169280" y="2266823"/>
            <a:ext cx="802005" cy="814705"/>
          </a:xfrm>
          <a:custGeom>
            <a:avLst/>
            <a:gdLst/>
            <a:ahLst/>
            <a:cxnLst/>
            <a:rect l="l" t="t" r="r" b="b"/>
            <a:pathLst>
              <a:path w="802004" h="814705">
                <a:moveTo>
                  <a:pt x="400685" y="0"/>
                </a:moveTo>
                <a:lnTo>
                  <a:pt x="335705" y="5327"/>
                </a:lnTo>
                <a:lnTo>
                  <a:pt x="274059" y="20752"/>
                </a:lnTo>
                <a:lnTo>
                  <a:pt x="216572" y="45437"/>
                </a:lnTo>
                <a:lnTo>
                  <a:pt x="164070" y="78544"/>
                </a:lnTo>
                <a:lnTo>
                  <a:pt x="117379" y="119237"/>
                </a:lnTo>
                <a:lnTo>
                  <a:pt x="77325" y="166676"/>
                </a:lnTo>
                <a:lnTo>
                  <a:pt x="44734" y="220026"/>
                </a:lnTo>
                <a:lnTo>
                  <a:pt x="20432" y="278449"/>
                </a:lnTo>
                <a:lnTo>
                  <a:pt x="5245" y="341106"/>
                </a:lnTo>
                <a:lnTo>
                  <a:pt x="0" y="407162"/>
                </a:lnTo>
                <a:lnTo>
                  <a:pt x="1328" y="440562"/>
                </a:lnTo>
                <a:lnTo>
                  <a:pt x="11648" y="505023"/>
                </a:lnTo>
                <a:lnTo>
                  <a:pt x="31496" y="565667"/>
                </a:lnTo>
                <a:lnTo>
                  <a:pt x="60045" y="621658"/>
                </a:lnTo>
                <a:lnTo>
                  <a:pt x="96471" y="672158"/>
                </a:lnTo>
                <a:lnTo>
                  <a:pt x="139947" y="716328"/>
                </a:lnTo>
                <a:lnTo>
                  <a:pt x="189647" y="753333"/>
                </a:lnTo>
                <a:lnTo>
                  <a:pt x="244744" y="782333"/>
                </a:lnTo>
                <a:lnTo>
                  <a:pt x="304414" y="802493"/>
                </a:lnTo>
                <a:lnTo>
                  <a:pt x="367830" y="812974"/>
                </a:lnTo>
                <a:lnTo>
                  <a:pt x="400685" y="814324"/>
                </a:lnTo>
                <a:lnTo>
                  <a:pt x="433557" y="812974"/>
                </a:lnTo>
                <a:lnTo>
                  <a:pt x="497004" y="802493"/>
                </a:lnTo>
                <a:lnTo>
                  <a:pt x="556698" y="782333"/>
                </a:lnTo>
                <a:lnTo>
                  <a:pt x="611815" y="753333"/>
                </a:lnTo>
                <a:lnTo>
                  <a:pt x="661528" y="716328"/>
                </a:lnTo>
                <a:lnTo>
                  <a:pt x="705013" y="672158"/>
                </a:lnTo>
                <a:lnTo>
                  <a:pt x="741445" y="621658"/>
                </a:lnTo>
                <a:lnTo>
                  <a:pt x="769999" y="565667"/>
                </a:lnTo>
                <a:lnTo>
                  <a:pt x="789848" y="505023"/>
                </a:lnTo>
                <a:lnTo>
                  <a:pt x="800168" y="440562"/>
                </a:lnTo>
                <a:lnTo>
                  <a:pt x="801497" y="407162"/>
                </a:lnTo>
                <a:lnTo>
                  <a:pt x="800168" y="373761"/>
                </a:lnTo>
                <a:lnTo>
                  <a:pt x="789848" y="309300"/>
                </a:lnTo>
                <a:lnTo>
                  <a:pt x="769999" y="248656"/>
                </a:lnTo>
                <a:lnTo>
                  <a:pt x="741445" y="192665"/>
                </a:lnTo>
                <a:lnTo>
                  <a:pt x="705013" y="142165"/>
                </a:lnTo>
                <a:lnTo>
                  <a:pt x="661528" y="97995"/>
                </a:lnTo>
                <a:lnTo>
                  <a:pt x="611815" y="60990"/>
                </a:lnTo>
                <a:lnTo>
                  <a:pt x="556698" y="31990"/>
                </a:lnTo>
                <a:lnTo>
                  <a:pt x="497004" y="11830"/>
                </a:lnTo>
                <a:lnTo>
                  <a:pt x="433557" y="1349"/>
                </a:lnTo>
                <a:lnTo>
                  <a:pt x="400685" y="0"/>
                </a:lnTo>
                <a:close/>
              </a:path>
            </a:pathLst>
          </a:custGeom>
          <a:solidFill>
            <a:srgbClr val="31AAD9"/>
          </a:solidFill>
        </p:spPr>
        <p:txBody>
          <a:bodyPr wrap="square" lIns="0" tIns="0" rIns="0" bIns="0" rtlCol="0"/>
          <a:lstStyle/>
          <a:p>
            <a:endParaRPr/>
          </a:p>
        </p:txBody>
      </p:sp>
      <p:sp>
        <p:nvSpPr>
          <p:cNvPr id="53" name="object 53"/>
          <p:cNvSpPr/>
          <p:nvPr/>
        </p:nvSpPr>
        <p:spPr>
          <a:xfrm>
            <a:off x="5413791" y="2535301"/>
            <a:ext cx="304165" cy="301625"/>
          </a:xfrm>
          <a:custGeom>
            <a:avLst/>
            <a:gdLst/>
            <a:ahLst/>
            <a:cxnLst/>
            <a:rect l="l" t="t" r="r" b="b"/>
            <a:pathLst>
              <a:path w="304164" h="301625">
                <a:moveTo>
                  <a:pt x="151856" y="0"/>
                </a:moveTo>
                <a:lnTo>
                  <a:pt x="108586" y="6180"/>
                </a:lnTo>
                <a:lnTo>
                  <a:pt x="70248" y="23496"/>
                </a:lnTo>
                <a:lnTo>
                  <a:pt x="38550" y="50107"/>
                </a:lnTo>
                <a:lnTo>
                  <a:pt x="15199" y="84174"/>
                </a:lnTo>
                <a:lnTo>
                  <a:pt x="1902" y="123856"/>
                </a:lnTo>
                <a:lnTo>
                  <a:pt x="0" y="138013"/>
                </a:lnTo>
                <a:lnTo>
                  <a:pt x="556" y="154134"/>
                </a:lnTo>
                <a:lnTo>
                  <a:pt x="9571" y="198679"/>
                </a:lnTo>
                <a:lnTo>
                  <a:pt x="28425" y="236634"/>
                </a:lnTo>
                <a:lnTo>
                  <a:pt x="55601" y="266884"/>
                </a:lnTo>
                <a:lnTo>
                  <a:pt x="89586" y="288315"/>
                </a:lnTo>
                <a:lnTo>
                  <a:pt x="128866" y="299812"/>
                </a:lnTo>
                <a:lnTo>
                  <a:pt x="142873" y="301244"/>
                </a:lnTo>
                <a:lnTo>
                  <a:pt x="158745" y="300616"/>
                </a:lnTo>
                <a:lnTo>
                  <a:pt x="202806" y="291172"/>
                </a:lnTo>
                <a:lnTo>
                  <a:pt x="240533" y="271711"/>
                </a:lnTo>
                <a:lnTo>
                  <a:pt x="243416" y="269493"/>
                </a:lnTo>
                <a:lnTo>
                  <a:pt x="152258" y="269493"/>
                </a:lnTo>
                <a:lnTo>
                  <a:pt x="139114" y="268759"/>
                </a:lnTo>
                <a:lnTo>
                  <a:pt x="101325" y="258068"/>
                </a:lnTo>
                <a:lnTo>
                  <a:pt x="80238" y="244275"/>
                </a:lnTo>
                <a:lnTo>
                  <a:pt x="87731" y="232870"/>
                </a:lnTo>
                <a:lnTo>
                  <a:pt x="96704" y="223146"/>
                </a:lnTo>
                <a:lnTo>
                  <a:pt x="107007" y="215188"/>
                </a:lnTo>
                <a:lnTo>
                  <a:pt x="114079" y="211426"/>
                </a:lnTo>
                <a:lnTo>
                  <a:pt x="63512" y="211426"/>
                </a:lnTo>
                <a:lnTo>
                  <a:pt x="37384" y="168318"/>
                </a:lnTo>
                <a:lnTo>
                  <a:pt x="36379" y="139058"/>
                </a:lnTo>
                <a:lnTo>
                  <a:pt x="38092" y="125412"/>
                </a:lnTo>
                <a:lnTo>
                  <a:pt x="53162" y="87836"/>
                </a:lnTo>
                <a:lnTo>
                  <a:pt x="80357" y="58718"/>
                </a:lnTo>
                <a:lnTo>
                  <a:pt x="116374" y="40394"/>
                </a:lnTo>
                <a:lnTo>
                  <a:pt x="151856" y="35051"/>
                </a:lnTo>
                <a:lnTo>
                  <a:pt x="248466" y="35051"/>
                </a:lnTo>
                <a:lnTo>
                  <a:pt x="244748" y="31870"/>
                </a:lnTo>
                <a:lnTo>
                  <a:pt x="209315" y="11282"/>
                </a:lnTo>
                <a:lnTo>
                  <a:pt x="168880" y="946"/>
                </a:lnTo>
                <a:lnTo>
                  <a:pt x="154596" y="24"/>
                </a:lnTo>
                <a:lnTo>
                  <a:pt x="151856" y="0"/>
                </a:lnTo>
                <a:close/>
              </a:path>
              <a:path w="304164" h="301625">
                <a:moveTo>
                  <a:pt x="239750" y="202437"/>
                </a:moveTo>
                <a:lnTo>
                  <a:pt x="151856" y="202437"/>
                </a:lnTo>
                <a:lnTo>
                  <a:pt x="165461" y="203452"/>
                </a:lnTo>
                <a:lnTo>
                  <a:pt x="178468" y="206435"/>
                </a:lnTo>
                <a:lnTo>
                  <a:pt x="190692" y="211294"/>
                </a:lnTo>
                <a:lnTo>
                  <a:pt x="201946" y="217934"/>
                </a:lnTo>
                <a:lnTo>
                  <a:pt x="212046" y="226264"/>
                </a:lnTo>
                <a:lnTo>
                  <a:pt x="220806" y="236191"/>
                </a:lnTo>
                <a:lnTo>
                  <a:pt x="212422" y="247000"/>
                </a:lnTo>
                <a:lnTo>
                  <a:pt x="178929" y="266162"/>
                </a:lnTo>
                <a:lnTo>
                  <a:pt x="152258" y="269493"/>
                </a:lnTo>
                <a:lnTo>
                  <a:pt x="243416" y="269493"/>
                </a:lnTo>
                <a:lnTo>
                  <a:pt x="278760" y="233119"/>
                </a:lnTo>
                <a:lnTo>
                  <a:pt x="290691" y="211855"/>
                </a:lnTo>
                <a:lnTo>
                  <a:pt x="254979" y="211855"/>
                </a:lnTo>
                <a:lnTo>
                  <a:pt x="244261" y="205409"/>
                </a:lnTo>
                <a:lnTo>
                  <a:pt x="239750" y="202437"/>
                </a:lnTo>
                <a:close/>
              </a:path>
              <a:path w="304164" h="301625">
                <a:moveTo>
                  <a:pt x="248466" y="35051"/>
                </a:moveTo>
                <a:lnTo>
                  <a:pt x="151856" y="35051"/>
                </a:lnTo>
                <a:lnTo>
                  <a:pt x="166561" y="35937"/>
                </a:lnTo>
                <a:lnTo>
                  <a:pt x="180742" y="38526"/>
                </a:lnTo>
                <a:lnTo>
                  <a:pt x="219078" y="55459"/>
                </a:lnTo>
                <a:lnTo>
                  <a:pt x="248877" y="83952"/>
                </a:lnTo>
                <a:lnTo>
                  <a:pt x="267275" y="121185"/>
                </a:lnTo>
                <a:lnTo>
                  <a:pt x="271711" y="151002"/>
                </a:lnTo>
                <a:lnTo>
                  <a:pt x="271021" y="163903"/>
                </a:lnTo>
                <a:lnTo>
                  <a:pt x="268756" y="177318"/>
                </a:lnTo>
                <a:lnTo>
                  <a:pt x="265195" y="189755"/>
                </a:lnTo>
                <a:lnTo>
                  <a:pt x="260537" y="201254"/>
                </a:lnTo>
                <a:lnTo>
                  <a:pt x="254979" y="211855"/>
                </a:lnTo>
                <a:lnTo>
                  <a:pt x="290691" y="211855"/>
                </a:lnTo>
                <a:lnTo>
                  <a:pt x="302844" y="170229"/>
                </a:lnTo>
                <a:lnTo>
                  <a:pt x="304025" y="156327"/>
                </a:lnTo>
                <a:lnTo>
                  <a:pt x="303350" y="140961"/>
                </a:lnTo>
                <a:lnTo>
                  <a:pt x="293536" y="98128"/>
                </a:lnTo>
                <a:lnTo>
                  <a:pt x="273412" y="61291"/>
                </a:lnTo>
                <a:lnTo>
                  <a:pt x="255143" y="40766"/>
                </a:lnTo>
                <a:lnTo>
                  <a:pt x="248466" y="35051"/>
                </a:lnTo>
                <a:close/>
              </a:path>
              <a:path w="304164" h="301625">
                <a:moveTo>
                  <a:pt x="155590" y="70013"/>
                </a:moveTo>
                <a:lnTo>
                  <a:pt x="115075" y="83089"/>
                </a:lnTo>
                <a:lnTo>
                  <a:pt x="90564" y="115655"/>
                </a:lnTo>
                <a:lnTo>
                  <a:pt x="87557" y="129091"/>
                </a:lnTo>
                <a:lnTo>
                  <a:pt x="88182" y="145159"/>
                </a:lnTo>
                <a:lnTo>
                  <a:pt x="90699" y="158416"/>
                </a:lnTo>
                <a:lnTo>
                  <a:pt x="95335" y="169256"/>
                </a:lnTo>
                <a:lnTo>
                  <a:pt x="102317" y="178073"/>
                </a:lnTo>
                <a:lnTo>
                  <a:pt x="91216" y="185230"/>
                </a:lnTo>
                <a:lnTo>
                  <a:pt x="80982" y="193156"/>
                </a:lnTo>
                <a:lnTo>
                  <a:pt x="71714" y="201879"/>
                </a:lnTo>
                <a:lnTo>
                  <a:pt x="63512" y="211426"/>
                </a:lnTo>
                <a:lnTo>
                  <a:pt x="114079" y="211426"/>
                </a:lnTo>
                <a:lnTo>
                  <a:pt x="118494" y="209078"/>
                </a:lnTo>
                <a:lnTo>
                  <a:pt x="131017" y="204900"/>
                </a:lnTo>
                <a:lnTo>
                  <a:pt x="144427" y="202738"/>
                </a:lnTo>
                <a:lnTo>
                  <a:pt x="151856" y="202437"/>
                </a:lnTo>
                <a:lnTo>
                  <a:pt x="239750" y="202437"/>
                </a:lnTo>
                <a:lnTo>
                  <a:pt x="233522" y="198334"/>
                </a:lnTo>
                <a:lnTo>
                  <a:pt x="222778" y="191117"/>
                </a:lnTo>
                <a:lnTo>
                  <a:pt x="212043" y="184245"/>
                </a:lnTo>
                <a:lnTo>
                  <a:pt x="214764" y="172498"/>
                </a:lnTo>
                <a:lnTo>
                  <a:pt x="215885" y="168037"/>
                </a:lnTo>
                <a:lnTo>
                  <a:pt x="160349" y="168037"/>
                </a:lnTo>
                <a:lnTo>
                  <a:pt x="143708" y="166323"/>
                </a:lnTo>
                <a:lnTo>
                  <a:pt x="130977" y="160368"/>
                </a:lnTo>
                <a:lnTo>
                  <a:pt x="122418" y="151002"/>
                </a:lnTo>
                <a:lnTo>
                  <a:pt x="118296" y="139058"/>
                </a:lnTo>
                <a:lnTo>
                  <a:pt x="120706" y="123394"/>
                </a:lnTo>
                <a:lnTo>
                  <a:pt x="127705" y="111316"/>
                </a:lnTo>
                <a:lnTo>
                  <a:pt x="138172" y="103462"/>
                </a:lnTo>
                <a:lnTo>
                  <a:pt x="150985" y="100468"/>
                </a:lnTo>
                <a:lnTo>
                  <a:pt x="151856" y="100456"/>
                </a:lnTo>
                <a:lnTo>
                  <a:pt x="207741" y="100456"/>
                </a:lnTo>
                <a:lnTo>
                  <a:pt x="201702" y="91947"/>
                </a:lnTo>
                <a:lnTo>
                  <a:pt x="192063" y="82911"/>
                </a:lnTo>
                <a:lnTo>
                  <a:pt x="180977" y="76143"/>
                </a:lnTo>
                <a:lnTo>
                  <a:pt x="168726" y="71794"/>
                </a:lnTo>
                <a:lnTo>
                  <a:pt x="155590" y="70013"/>
                </a:lnTo>
                <a:close/>
              </a:path>
              <a:path w="304164" h="301625">
                <a:moveTo>
                  <a:pt x="207741" y="100456"/>
                </a:moveTo>
                <a:lnTo>
                  <a:pt x="151856" y="100456"/>
                </a:lnTo>
                <a:lnTo>
                  <a:pt x="166334" y="103351"/>
                </a:lnTo>
                <a:lnTo>
                  <a:pt x="177796" y="111168"/>
                </a:lnTo>
                <a:lnTo>
                  <a:pt x="185093" y="122610"/>
                </a:lnTo>
                <a:lnTo>
                  <a:pt x="184165" y="140381"/>
                </a:lnTo>
                <a:lnTo>
                  <a:pt x="179234" y="153848"/>
                </a:lnTo>
                <a:lnTo>
                  <a:pt x="171046" y="163053"/>
                </a:lnTo>
                <a:lnTo>
                  <a:pt x="160349" y="168037"/>
                </a:lnTo>
                <a:lnTo>
                  <a:pt x="215885" y="168037"/>
                </a:lnTo>
                <a:lnTo>
                  <a:pt x="217810" y="160368"/>
                </a:lnTo>
                <a:lnTo>
                  <a:pt x="220207" y="147748"/>
                </a:lnTo>
                <a:lnTo>
                  <a:pt x="219149" y="131150"/>
                </a:lnTo>
                <a:lnTo>
                  <a:pt x="215525" y="116217"/>
                </a:lnTo>
                <a:lnTo>
                  <a:pt x="209617" y="103099"/>
                </a:lnTo>
                <a:lnTo>
                  <a:pt x="207741" y="100456"/>
                </a:lnTo>
                <a:close/>
              </a:path>
            </a:pathLst>
          </a:custGeom>
          <a:solidFill>
            <a:srgbClr val="FFFFFF"/>
          </a:solidFill>
        </p:spPr>
        <p:txBody>
          <a:bodyPr wrap="square" lIns="0" tIns="0" rIns="0" bIns="0" rtlCol="0"/>
          <a:lstStyle/>
          <a:p>
            <a:endParaRPr/>
          </a:p>
        </p:txBody>
      </p:sp>
      <p:sp>
        <p:nvSpPr>
          <p:cNvPr id="54" name="object 54"/>
          <p:cNvSpPr/>
          <p:nvPr/>
        </p:nvSpPr>
        <p:spPr>
          <a:xfrm>
            <a:off x="5274690" y="2401189"/>
            <a:ext cx="582295" cy="572770"/>
          </a:xfrm>
          <a:custGeom>
            <a:avLst/>
            <a:gdLst/>
            <a:ahLst/>
            <a:cxnLst/>
            <a:rect l="l" t="t" r="r" b="b"/>
            <a:pathLst>
              <a:path w="582295" h="572769">
                <a:moveTo>
                  <a:pt x="261747" y="488950"/>
                </a:moveTo>
                <a:lnTo>
                  <a:pt x="169291" y="488950"/>
                </a:lnTo>
                <a:lnTo>
                  <a:pt x="180204" y="495265"/>
                </a:lnTo>
                <a:lnTo>
                  <a:pt x="191275" y="500983"/>
                </a:lnTo>
                <a:lnTo>
                  <a:pt x="202661" y="506102"/>
                </a:lnTo>
                <a:lnTo>
                  <a:pt x="214521" y="510624"/>
                </a:lnTo>
                <a:lnTo>
                  <a:pt x="227012" y="514547"/>
                </a:lnTo>
                <a:lnTo>
                  <a:pt x="241681" y="558927"/>
                </a:lnTo>
                <a:lnTo>
                  <a:pt x="243205" y="566674"/>
                </a:lnTo>
                <a:lnTo>
                  <a:pt x="249428" y="572643"/>
                </a:lnTo>
                <a:lnTo>
                  <a:pt x="334010" y="572643"/>
                </a:lnTo>
                <a:lnTo>
                  <a:pt x="341757" y="566674"/>
                </a:lnTo>
                <a:lnTo>
                  <a:pt x="343281" y="558927"/>
                </a:lnTo>
                <a:lnTo>
                  <a:pt x="346829" y="539115"/>
                </a:lnTo>
                <a:lnTo>
                  <a:pt x="272414" y="539115"/>
                </a:lnTo>
                <a:lnTo>
                  <a:pt x="264795" y="496569"/>
                </a:lnTo>
                <a:lnTo>
                  <a:pt x="261747" y="488950"/>
                </a:lnTo>
                <a:close/>
              </a:path>
              <a:path w="582295" h="572769">
                <a:moveTo>
                  <a:pt x="417830" y="450088"/>
                </a:moveTo>
                <a:lnTo>
                  <a:pt x="411353" y="450088"/>
                </a:lnTo>
                <a:lnTo>
                  <a:pt x="407924" y="450850"/>
                </a:lnTo>
                <a:lnTo>
                  <a:pt x="404875" y="452374"/>
                </a:lnTo>
                <a:lnTo>
                  <a:pt x="393843" y="459284"/>
                </a:lnTo>
                <a:lnTo>
                  <a:pt x="382700" y="465465"/>
                </a:lnTo>
                <a:lnTo>
                  <a:pt x="371337" y="470881"/>
                </a:lnTo>
                <a:lnTo>
                  <a:pt x="359644" y="475495"/>
                </a:lnTo>
                <a:lnTo>
                  <a:pt x="347512" y="479270"/>
                </a:lnTo>
                <a:lnTo>
                  <a:pt x="334829" y="482170"/>
                </a:lnTo>
                <a:lnTo>
                  <a:pt x="323214" y="485902"/>
                </a:lnTo>
                <a:lnTo>
                  <a:pt x="320167" y="490474"/>
                </a:lnTo>
                <a:lnTo>
                  <a:pt x="318643" y="496569"/>
                </a:lnTo>
                <a:lnTo>
                  <a:pt x="310896" y="539115"/>
                </a:lnTo>
                <a:lnTo>
                  <a:pt x="346829" y="539115"/>
                </a:lnTo>
                <a:lnTo>
                  <a:pt x="350900" y="516381"/>
                </a:lnTo>
                <a:lnTo>
                  <a:pt x="363530" y="512695"/>
                </a:lnTo>
                <a:lnTo>
                  <a:pt x="375787" y="508387"/>
                </a:lnTo>
                <a:lnTo>
                  <a:pt x="387607" y="503455"/>
                </a:lnTo>
                <a:lnTo>
                  <a:pt x="398929" y="497901"/>
                </a:lnTo>
                <a:lnTo>
                  <a:pt x="409691" y="491723"/>
                </a:lnTo>
                <a:lnTo>
                  <a:pt x="492795" y="491723"/>
                </a:lnTo>
                <a:lnTo>
                  <a:pt x="506418" y="478281"/>
                </a:lnTo>
                <a:lnTo>
                  <a:pt x="458724" y="478281"/>
                </a:lnTo>
                <a:lnTo>
                  <a:pt x="423291" y="452374"/>
                </a:lnTo>
                <a:lnTo>
                  <a:pt x="421005" y="450850"/>
                </a:lnTo>
                <a:lnTo>
                  <a:pt x="417830" y="450088"/>
                </a:lnTo>
                <a:close/>
              </a:path>
              <a:path w="582295" h="572769">
                <a:moveTo>
                  <a:pt x="492795" y="491723"/>
                </a:moveTo>
                <a:lnTo>
                  <a:pt x="409691" y="491723"/>
                </a:lnTo>
                <a:lnTo>
                  <a:pt x="450976" y="513334"/>
                </a:lnTo>
                <a:lnTo>
                  <a:pt x="454406" y="516000"/>
                </a:lnTo>
                <a:lnTo>
                  <a:pt x="457708" y="517144"/>
                </a:lnTo>
                <a:lnTo>
                  <a:pt x="465074" y="517144"/>
                </a:lnTo>
                <a:lnTo>
                  <a:pt x="469138" y="515238"/>
                </a:lnTo>
                <a:lnTo>
                  <a:pt x="472567" y="511683"/>
                </a:lnTo>
                <a:lnTo>
                  <a:pt x="492795" y="491723"/>
                </a:lnTo>
                <a:close/>
              </a:path>
              <a:path w="582295" h="572769">
                <a:moveTo>
                  <a:pt x="124079" y="55499"/>
                </a:moveTo>
                <a:lnTo>
                  <a:pt x="116712" y="55499"/>
                </a:lnTo>
                <a:lnTo>
                  <a:pt x="112775" y="57531"/>
                </a:lnTo>
                <a:lnTo>
                  <a:pt x="109347" y="60960"/>
                </a:lnTo>
                <a:lnTo>
                  <a:pt x="55372" y="114300"/>
                </a:lnTo>
                <a:lnTo>
                  <a:pt x="55372" y="123443"/>
                </a:lnTo>
                <a:lnTo>
                  <a:pt x="60071" y="129540"/>
                </a:lnTo>
                <a:lnTo>
                  <a:pt x="84709" y="166116"/>
                </a:lnTo>
                <a:lnTo>
                  <a:pt x="63660" y="211720"/>
                </a:lnTo>
                <a:lnTo>
                  <a:pt x="59697" y="224309"/>
                </a:lnTo>
                <a:lnTo>
                  <a:pt x="13843" y="236093"/>
                </a:lnTo>
                <a:lnTo>
                  <a:pt x="6223" y="237617"/>
                </a:lnTo>
                <a:lnTo>
                  <a:pt x="0" y="243712"/>
                </a:lnTo>
                <a:lnTo>
                  <a:pt x="0" y="319913"/>
                </a:lnTo>
                <a:lnTo>
                  <a:pt x="3175" y="327406"/>
                </a:lnTo>
                <a:lnTo>
                  <a:pt x="7747" y="335153"/>
                </a:lnTo>
                <a:lnTo>
                  <a:pt x="15367" y="336550"/>
                </a:lnTo>
                <a:lnTo>
                  <a:pt x="60071" y="344297"/>
                </a:lnTo>
                <a:lnTo>
                  <a:pt x="63851" y="356835"/>
                </a:lnTo>
                <a:lnTo>
                  <a:pt x="68248" y="369020"/>
                </a:lnTo>
                <a:lnTo>
                  <a:pt x="73273" y="380786"/>
                </a:lnTo>
                <a:lnTo>
                  <a:pt x="78934" y="392071"/>
                </a:lnTo>
                <a:lnTo>
                  <a:pt x="85242" y="402809"/>
                </a:lnTo>
                <a:lnTo>
                  <a:pt x="61595" y="443230"/>
                </a:lnTo>
                <a:lnTo>
                  <a:pt x="57023" y="449325"/>
                </a:lnTo>
                <a:lnTo>
                  <a:pt x="58547" y="458469"/>
                </a:lnTo>
                <a:lnTo>
                  <a:pt x="64643" y="464566"/>
                </a:lnTo>
                <a:lnTo>
                  <a:pt x="112395" y="511683"/>
                </a:lnTo>
                <a:lnTo>
                  <a:pt x="115697" y="514985"/>
                </a:lnTo>
                <a:lnTo>
                  <a:pt x="119887" y="516509"/>
                </a:lnTo>
                <a:lnTo>
                  <a:pt x="127126" y="516509"/>
                </a:lnTo>
                <a:lnTo>
                  <a:pt x="130175" y="515366"/>
                </a:lnTo>
                <a:lnTo>
                  <a:pt x="132334" y="513334"/>
                </a:lnTo>
                <a:lnTo>
                  <a:pt x="169291" y="488950"/>
                </a:lnTo>
                <a:lnTo>
                  <a:pt x="261747" y="488950"/>
                </a:lnTo>
                <a:lnTo>
                  <a:pt x="258572" y="485902"/>
                </a:lnTo>
                <a:lnTo>
                  <a:pt x="250951" y="482854"/>
                </a:lnTo>
                <a:lnTo>
                  <a:pt x="238043" y="480219"/>
                </a:lnTo>
                <a:lnTo>
                  <a:pt x="231273" y="478281"/>
                </a:lnTo>
                <a:lnTo>
                  <a:pt x="123189" y="478281"/>
                </a:lnTo>
                <a:lnTo>
                  <a:pt x="97028" y="450850"/>
                </a:lnTo>
                <a:lnTo>
                  <a:pt x="121666" y="417322"/>
                </a:lnTo>
                <a:lnTo>
                  <a:pt x="126237" y="411225"/>
                </a:lnTo>
                <a:lnTo>
                  <a:pt x="126237" y="403606"/>
                </a:lnTo>
                <a:lnTo>
                  <a:pt x="103132" y="363616"/>
                </a:lnTo>
                <a:lnTo>
                  <a:pt x="89281" y="318388"/>
                </a:lnTo>
                <a:lnTo>
                  <a:pt x="83185" y="313817"/>
                </a:lnTo>
                <a:lnTo>
                  <a:pt x="76962" y="312293"/>
                </a:lnTo>
                <a:lnTo>
                  <a:pt x="35433" y="304673"/>
                </a:lnTo>
                <a:lnTo>
                  <a:pt x="35433" y="266573"/>
                </a:lnTo>
                <a:lnTo>
                  <a:pt x="76962" y="258953"/>
                </a:lnTo>
                <a:lnTo>
                  <a:pt x="84709" y="257429"/>
                </a:lnTo>
                <a:lnTo>
                  <a:pt x="89281" y="252856"/>
                </a:lnTo>
                <a:lnTo>
                  <a:pt x="90805" y="245237"/>
                </a:lnTo>
                <a:lnTo>
                  <a:pt x="94100" y="232288"/>
                </a:lnTo>
                <a:lnTo>
                  <a:pt x="113711" y="186244"/>
                </a:lnTo>
                <a:lnTo>
                  <a:pt x="126237" y="167512"/>
                </a:lnTo>
                <a:lnTo>
                  <a:pt x="126237" y="160019"/>
                </a:lnTo>
                <a:lnTo>
                  <a:pt x="121666" y="153924"/>
                </a:lnTo>
                <a:lnTo>
                  <a:pt x="97028" y="120396"/>
                </a:lnTo>
                <a:lnTo>
                  <a:pt x="123189" y="92963"/>
                </a:lnTo>
                <a:lnTo>
                  <a:pt x="228308" y="92963"/>
                </a:lnTo>
                <a:lnTo>
                  <a:pt x="234352" y="91044"/>
                </a:lnTo>
                <a:lnTo>
                  <a:pt x="247067" y="87746"/>
                </a:lnTo>
                <a:lnTo>
                  <a:pt x="258572" y="85343"/>
                </a:lnTo>
                <a:lnTo>
                  <a:pt x="260810" y="81046"/>
                </a:lnTo>
                <a:lnTo>
                  <a:pt x="172120" y="81046"/>
                </a:lnTo>
                <a:lnTo>
                  <a:pt x="130810" y="59436"/>
                </a:lnTo>
                <a:lnTo>
                  <a:pt x="127508" y="56768"/>
                </a:lnTo>
                <a:lnTo>
                  <a:pt x="124079" y="55499"/>
                </a:lnTo>
                <a:close/>
              </a:path>
              <a:path w="582295" h="572769">
                <a:moveTo>
                  <a:pt x="170814" y="450088"/>
                </a:moveTo>
                <a:lnTo>
                  <a:pt x="164719" y="450088"/>
                </a:lnTo>
                <a:lnTo>
                  <a:pt x="161671" y="450850"/>
                </a:lnTo>
                <a:lnTo>
                  <a:pt x="158623" y="452374"/>
                </a:lnTo>
                <a:lnTo>
                  <a:pt x="123189" y="478281"/>
                </a:lnTo>
                <a:lnTo>
                  <a:pt x="231273" y="478281"/>
                </a:lnTo>
                <a:lnTo>
                  <a:pt x="225746" y="476699"/>
                </a:lnTo>
                <a:lnTo>
                  <a:pt x="213942" y="472329"/>
                </a:lnTo>
                <a:lnTo>
                  <a:pt x="202510" y="467146"/>
                </a:lnTo>
                <a:lnTo>
                  <a:pt x="191333" y="461187"/>
                </a:lnTo>
                <a:lnTo>
                  <a:pt x="180291" y="454489"/>
                </a:lnTo>
                <a:lnTo>
                  <a:pt x="173989" y="450850"/>
                </a:lnTo>
                <a:lnTo>
                  <a:pt x="170814" y="450088"/>
                </a:lnTo>
                <a:close/>
              </a:path>
              <a:path w="582295" h="572769">
                <a:moveTo>
                  <a:pt x="504915" y="92963"/>
                </a:moveTo>
                <a:lnTo>
                  <a:pt x="458724" y="92963"/>
                </a:lnTo>
                <a:lnTo>
                  <a:pt x="484886" y="120396"/>
                </a:lnTo>
                <a:lnTo>
                  <a:pt x="460248" y="153924"/>
                </a:lnTo>
                <a:lnTo>
                  <a:pt x="457200" y="160019"/>
                </a:lnTo>
                <a:lnTo>
                  <a:pt x="457200" y="167512"/>
                </a:lnTo>
                <a:lnTo>
                  <a:pt x="460248" y="173609"/>
                </a:lnTo>
                <a:lnTo>
                  <a:pt x="467286" y="184796"/>
                </a:lnTo>
                <a:lnTo>
                  <a:pt x="473430" y="196063"/>
                </a:lnTo>
                <a:lnTo>
                  <a:pt x="490611" y="243712"/>
                </a:lnTo>
                <a:lnTo>
                  <a:pt x="492506" y="252856"/>
                </a:lnTo>
                <a:lnTo>
                  <a:pt x="498729" y="255905"/>
                </a:lnTo>
                <a:lnTo>
                  <a:pt x="504825" y="258953"/>
                </a:lnTo>
                <a:lnTo>
                  <a:pt x="546354" y="266573"/>
                </a:lnTo>
                <a:lnTo>
                  <a:pt x="546354" y="304673"/>
                </a:lnTo>
                <a:lnTo>
                  <a:pt x="504825" y="312293"/>
                </a:lnTo>
                <a:lnTo>
                  <a:pt x="497205" y="313817"/>
                </a:lnTo>
                <a:lnTo>
                  <a:pt x="492506" y="318388"/>
                </a:lnTo>
                <a:lnTo>
                  <a:pt x="490982" y="326009"/>
                </a:lnTo>
                <a:lnTo>
                  <a:pt x="487731" y="338409"/>
                </a:lnTo>
                <a:lnTo>
                  <a:pt x="468132" y="384867"/>
                </a:lnTo>
                <a:lnTo>
                  <a:pt x="461203" y="396076"/>
                </a:lnTo>
                <a:lnTo>
                  <a:pt x="457200" y="403606"/>
                </a:lnTo>
                <a:lnTo>
                  <a:pt x="457200" y="411225"/>
                </a:lnTo>
                <a:lnTo>
                  <a:pt x="460248" y="417322"/>
                </a:lnTo>
                <a:lnTo>
                  <a:pt x="484886" y="450850"/>
                </a:lnTo>
                <a:lnTo>
                  <a:pt x="458724" y="478281"/>
                </a:lnTo>
                <a:lnTo>
                  <a:pt x="506418" y="478281"/>
                </a:lnTo>
                <a:lnTo>
                  <a:pt x="520319" y="464566"/>
                </a:lnTo>
                <a:lnTo>
                  <a:pt x="526414" y="458469"/>
                </a:lnTo>
                <a:lnTo>
                  <a:pt x="526414" y="449325"/>
                </a:lnTo>
                <a:lnTo>
                  <a:pt x="521843" y="443230"/>
                </a:lnTo>
                <a:lnTo>
                  <a:pt x="497205" y="406654"/>
                </a:lnTo>
                <a:lnTo>
                  <a:pt x="518841" y="360978"/>
                </a:lnTo>
                <a:lnTo>
                  <a:pt x="522442" y="348438"/>
                </a:lnTo>
                <a:lnTo>
                  <a:pt x="567944" y="336550"/>
                </a:lnTo>
                <a:lnTo>
                  <a:pt x="575691" y="335153"/>
                </a:lnTo>
                <a:lnTo>
                  <a:pt x="581787" y="329056"/>
                </a:lnTo>
                <a:lnTo>
                  <a:pt x="581787" y="245237"/>
                </a:lnTo>
                <a:lnTo>
                  <a:pt x="575691" y="237617"/>
                </a:lnTo>
                <a:lnTo>
                  <a:pt x="567944" y="236093"/>
                </a:lnTo>
                <a:lnTo>
                  <a:pt x="523367" y="228473"/>
                </a:lnTo>
                <a:lnTo>
                  <a:pt x="520210" y="216031"/>
                </a:lnTo>
                <a:lnTo>
                  <a:pt x="516062" y="203898"/>
                </a:lnTo>
                <a:lnTo>
                  <a:pt x="511140" y="192074"/>
                </a:lnTo>
                <a:lnTo>
                  <a:pt x="505662" y="180558"/>
                </a:lnTo>
                <a:lnTo>
                  <a:pt x="499844" y="169350"/>
                </a:lnTo>
                <a:lnTo>
                  <a:pt x="521843" y="129540"/>
                </a:lnTo>
                <a:lnTo>
                  <a:pt x="527938" y="123443"/>
                </a:lnTo>
                <a:lnTo>
                  <a:pt x="526414" y="114300"/>
                </a:lnTo>
                <a:lnTo>
                  <a:pt x="520319" y="108204"/>
                </a:lnTo>
                <a:lnTo>
                  <a:pt x="504915" y="92963"/>
                </a:lnTo>
                <a:close/>
              </a:path>
              <a:path w="582295" h="572769">
                <a:moveTo>
                  <a:pt x="228308" y="92963"/>
                </a:moveTo>
                <a:lnTo>
                  <a:pt x="123189" y="92963"/>
                </a:lnTo>
                <a:lnTo>
                  <a:pt x="158623" y="117348"/>
                </a:lnTo>
                <a:lnTo>
                  <a:pt x="161671" y="119634"/>
                </a:lnTo>
                <a:lnTo>
                  <a:pt x="164719" y="120777"/>
                </a:lnTo>
                <a:lnTo>
                  <a:pt x="170814" y="120777"/>
                </a:lnTo>
                <a:lnTo>
                  <a:pt x="173989" y="119634"/>
                </a:lnTo>
                <a:lnTo>
                  <a:pt x="177037" y="117348"/>
                </a:lnTo>
                <a:lnTo>
                  <a:pt x="188062" y="110534"/>
                </a:lnTo>
                <a:lnTo>
                  <a:pt x="199187" y="104571"/>
                </a:lnTo>
                <a:lnTo>
                  <a:pt x="210531" y="99383"/>
                </a:lnTo>
                <a:lnTo>
                  <a:pt x="222213" y="94899"/>
                </a:lnTo>
                <a:lnTo>
                  <a:pt x="228308" y="92963"/>
                </a:lnTo>
                <a:close/>
              </a:path>
              <a:path w="582295" h="572769">
                <a:moveTo>
                  <a:pt x="347755" y="32004"/>
                </a:moveTo>
                <a:lnTo>
                  <a:pt x="310896" y="32004"/>
                </a:lnTo>
                <a:lnTo>
                  <a:pt x="318643" y="73152"/>
                </a:lnTo>
                <a:lnTo>
                  <a:pt x="320167" y="82296"/>
                </a:lnTo>
                <a:lnTo>
                  <a:pt x="323214" y="85343"/>
                </a:lnTo>
                <a:lnTo>
                  <a:pt x="330962" y="86868"/>
                </a:lnTo>
                <a:lnTo>
                  <a:pt x="343827" y="90015"/>
                </a:lnTo>
                <a:lnTo>
                  <a:pt x="390567" y="108687"/>
                </a:lnTo>
                <a:lnTo>
                  <a:pt x="407924" y="119634"/>
                </a:lnTo>
                <a:lnTo>
                  <a:pt x="411353" y="120777"/>
                </a:lnTo>
                <a:lnTo>
                  <a:pt x="417830" y="120777"/>
                </a:lnTo>
                <a:lnTo>
                  <a:pt x="421005" y="119634"/>
                </a:lnTo>
                <a:lnTo>
                  <a:pt x="423291" y="117348"/>
                </a:lnTo>
                <a:lnTo>
                  <a:pt x="458724" y="92963"/>
                </a:lnTo>
                <a:lnTo>
                  <a:pt x="504915" y="92963"/>
                </a:lnTo>
                <a:lnTo>
                  <a:pt x="495672" y="83819"/>
                </a:lnTo>
                <a:lnTo>
                  <a:pt x="414020" y="83819"/>
                </a:lnTo>
                <a:lnTo>
                  <a:pt x="403511" y="77381"/>
                </a:lnTo>
                <a:lnTo>
                  <a:pt x="392416" y="71566"/>
                </a:lnTo>
                <a:lnTo>
                  <a:pt x="380797" y="66373"/>
                </a:lnTo>
                <a:lnTo>
                  <a:pt x="368716" y="61804"/>
                </a:lnTo>
                <a:lnTo>
                  <a:pt x="356235" y="57856"/>
                </a:lnTo>
                <a:lnTo>
                  <a:pt x="347755" y="32004"/>
                </a:lnTo>
                <a:close/>
              </a:path>
              <a:path w="582295" h="572769">
                <a:moveTo>
                  <a:pt x="465074" y="56134"/>
                </a:moveTo>
                <a:lnTo>
                  <a:pt x="457326" y="56134"/>
                </a:lnTo>
                <a:lnTo>
                  <a:pt x="453898" y="57277"/>
                </a:lnTo>
                <a:lnTo>
                  <a:pt x="450976" y="59436"/>
                </a:lnTo>
                <a:lnTo>
                  <a:pt x="414020" y="83819"/>
                </a:lnTo>
                <a:lnTo>
                  <a:pt x="495672" y="83819"/>
                </a:lnTo>
                <a:lnTo>
                  <a:pt x="472567" y="60960"/>
                </a:lnTo>
                <a:lnTo>
                  <a:pt x="469264" y="57658"/>
                </a:lnTo>
                <a:lnTo>
                  <a:pt x="465074" y="56134"/>
                </a:lnTo>
                <a:close/>
              </a:path>
              <a:path w="582295" h="572769">
                <a:moveTo>
                  <a:pt x="334010" y="0"/>
                </a:moveTo>
                <a:lnTo>
                  <a:pt x="247776" y="0"/>
                </a:lnTo>
                <a:lnTo>
                  <a:pt x="240157" y="6096"/>
                </a:lnTo>
                <a:lnTo>
                  <a:pt x="238633" y="13716"/>
                </a:lnTo>
                <a:lnTo>
                  <a:pt x="230886" y="56387"/>
                </a:lnTo>
                <a:lnTo>
                  <a:pt x="218266" y="60074"/>
                </a:lnTo>
                <a:lnTo>
                  <a:pt x="206032" y="64382"/>
                </a:lnTo>
                <a:lnTo>
                  <a:pt x="194231" y="69314"/>
                </a:lnTo>
                <a:lnTo>
                  <a:pt x="182911" y="74868"/>
                </a:lnTo>
                <a:lnTo>
                  <a:pt x="172120" y="81046"/>
                </a:lnTo>
                <a:lnTo>
                  <a:pt x="260810" y="81046"/>
                </a:lnTo>
                <a:lnTo>
                  <a:pt x="261747" y="79248"/>
                </a:lnTo>
                <a:lnTo>
                  <a:pt x="264795" y="73152"/>
                </a:lnTo>
                <a:lnTo>
                  <a:pt x="272414" y="32004"/>
                </a:lnTo>
                <a:lnTo>
                  <a:pt x="347755" y="32004"/>
                </a:lnTo>
                <a:lnTo>
                  <a:pt x="341757" y="13716"/>
                </a:lnTo>
                <a:lnTo>
                  <a:pt x="338582" y="6096"/>
                </a:lnTo>
                <a:lnTo>
                  <a:pt x="334010" y="0"/>
                </a:lnTo>
                <a:close/>
              </a:path>
            </a:pathLst>
          </a:custGeom>
          <a:solidFill>
            <a:srgbClr val="FFFFFF"/>
          </a:solidFill>
        </p:spPr>
        <p:txBody>
          <a:bodyPr wrap="square" lIns="0" tIns="0" rIns="0" bIns="0" rtlCol="0"/>
          <a:lstStyle/>
          <a:p>
            <a:endParaRPr/>
          </a:p>
        </p:txBody>
      </p:sp>
      <p:sp>
        <p:nvSpPr>
          <p:cNvPr id="55" name="object 55"/>
          <p:cNvSpPr/>
          <p:nvPr/>
        </p:nvSpPr>
        <p:spPr>
          <a:xfrm>
            <a:off x="2172009" y="2397251"/>
            <a:ext cx="336550" cy="358775"/>
          </a:xfrm>
          <a:custGeom>
            <a:avLst/>
            <a:gdLst/>
            <a:ahLst/>
            <a:cxnLst/>
            <a:rect l="l" t="t" r="r" b="b"/>
            <a:pathLst>
              <a:path w="336550" h="358775">
                <a:moveTo>
                  <a:pt x="173934" y="0"/>
                </a:moveTo>
                <a:lnTo>
                  <a:pt x="131723" y="5374"/>
                </a:lnTo>
                <a:lnTo>
                  <a:pt x="93149" y="20629"/>
                </a:lnTo>
                <a:lnTo>
                  <a:pt x="59524" y="44460"/>
                </a:lnTo>
                <a:lnTo>
                  <a:pt x="32158" y="75562"/>
                </a:lnTo>
                <a:lnTo>
                  <a:pt x="12360" y="112630"/>
                </a:lnTo>
                <a:lnTo>
                  <a:pt x="1440" y="154360"/>
                </a:lnTo>
                <a:lnTo>
                  <a:pt x="0" y="169080"/>
                </a:lnTo>
                <a:lnTo>
                  <a:pt x="538" y="185198"/>
                </a:lnTo>
                <a:lnTo>
                  <a:pt x="8802" y="230595"/>
                </a:lnTo>
                <a:lnTo>
                  <a:pt x="26055" y="270740"/>
                </a:lnTo>
                <a:lnTo>
                  <a:pt x="51037" y="304583"/>
                </a:lnTo>
                <a:lnTo>
                  <a:pt x="82486" y="331073"/>
                </a:lnTo>
                <a:lnTo>
                  <a:pt x="119142" y="349161"/>
                </a:lnTo>
                <a:lnTo>
                  <a:pt x="159742" y="357797"/>
                </a:lnTo>
                <a:lnTo>
                  <a:pt x="173934" y="358394"/>
                </a:lnTo>
                <a:lnTo>
                  <a:pt x="187818" y="357797"/>
                </a:lnTo>
                <a:lnTo>
                  <a:pt x="227444" y="349387"/>
                </a:lnTo>
                <a:lnTo>
                  <a:pt x="263586" y="331956"/>
                </a:lnTo>
                <a:lnTo>
                  <a:pt x="294868" y="306773"/>
                </a:lnTo>
                <a:lnTo>
                  <a:pt x="298209" y="303148"/>
                </a:lnTo>
                <a:lnTo>
                  <a:pt x="175379" y="303148"/>
                </a:lnTo>
                <a:lnTo>
                  <a:pt x="160790" y="302233"/>
                </a:lnTo>
                <a:lnTo>
                  <a:pt x="120839" y="289409"/>
                </a:lnTo>
                <a:lnTo>
                  <a:pt x="88539" y="263866"/>
                </a:lnTo>
                <a:lnTo>
                  <a:pt x="66364" y="228686"/>
                </a:lnTo>
                <a:lnTo>
                  <a:pt x="56785" y="186949"/>
                </a:lnTo>
                <a:lnTo>
                  <a:pt x="57549" y="171117"/>
                </a:lnTo>
                <a:lnTo>
                  <a:pt x="68801" y="127885"/>
                </a:lnTo>
                <a:lnTo>
                  <a:pt x="91581" y="92807"/>
                </a:lnTo>
                <a:lnTo>
                  <a:pt x="123433" y="68145"/>
                </a:lnTo>
                <a:lnTo>
                  <a:pt x="161905" y="56160"/>
                </a:lnTo>
                <a:lnTo>
                  <a:pt x="299099" y="56160"/>
                </a:lnTo>
                <a:lnTo>
                  <a:pt x="294556" y="51121"/>
                </a:lnTo>
                <a:lnTo>
                  <a:pt x="263613" y="25942"/>
                </a:lnTo>
                <a:lnTo>
                  <a:pt x="227369" y="8653"/>
                </a:lnTo>
                <a:lnTo>
                  <a:pt x="186879" y="486"/>
                </a:lnTo>
                <a:lnTo>
                  <a:pt x="173934" y="0"/>
                </a:lnTo>
                <a:close/>
              </a:path>
              <a:path w="336550" h="358775">
                <a:moveTo>
                  <a:pt x="287726" y="220091"/>
                </a:moveTo>
                <a:lnTo>
                  <a:pt x="268351" y="256433"/>
                </a:lnTo>
                <a:lnTo>
                  <a:pt x="239304" y="283791"/>
                </a:lnTo>
                <a:lnTo>
                  <a:pt x="202786" y="299855"/>
                </a:lnTo>
                <a:lnTo>
                  <a:pt x="175379" y="303148"/>
                </a:lnTo>
                <a:lnTo>
                  <a:pt x="298209" y="303148"/>
                </a:lnTo>
                <a:lnTo>
                  <a:pt x="326777" y="263318"/>
                </a:lnTo>
                <a:lnTo>
                  <a:pt x="332685" y="251001"/>
                </a:lnTo>
                <a:lnTo>
                  <a:pt x="329074" y="235182"/>
                </a:lnTo>
                <a:lnTo>
                  <a:pt x="322813" y="224816"/>
                </a:lnTo>
                <a:lnTo>
                  <a:pt x="287726" y="220091"/>
                </a:lnTo>
                <a:close/>
              </a:path>
              <a:path w="336550" h="358775">
                <a:moveTo>
                  <a:pt x="299099" y="56160"/>
                </a:moveTo>
                <a:lnTo>
                  <a:pt x="161905" y="56160"/>
                </a:lnTo>
                <a:lnTo>
                  <a:pt x="177920" y="56685"/>
                </a:lnTo>
                <a:lnTo>
                  <a:pt x="192993" y="58610"/>
                </a:lnTo>
                <a:lnTo>
                  <a:pt x="232393" y="72090"/>
                </a:lnTo>
                <a:lnTo>
                  <a:pt x="262697" y="95664"/>
                </a:lnTo>
                <a:lnTo>
                  <a:pt x="283439" y="127448"/>
                </a:lnTo>
                <a:lnTo>
                  <a:pt x="318079" y="138303"/>
                </a:lnTo>
                <a:lnTo>
                  <a:pt x="327114" y="128594"/>
                </a:lnTo>
                <a:lnTo>
                  <a:pt x="336325" y="120208"/>
                </a:lnTo>
                <a:lnTo>
                  <a:pt x="331487" y="107264"/>
                </a:lnTo>
                <a:lnTo>
                  <a:pt x="325747" y="94831"/>
                </a:lnTo>
                <a:lnTo>
                  <a:pt x="319145" y="82954"/>
                </a:lnTo>
                <a:lnTo>
                  <a:pt x="311720" y="71680"/>
                </a:lnTo>
                <a:lnTo>
                  <a:pt x="303511" y="61053"/>
                </a:lnTo>
                <a:lnTo>
                  <a:pt x="299099" y="56160"/>
                </a:lnTo>
                <a:close/>
              </a:path>
            </a:pathLst>
          </a:custGeom>
          <a:solidFill>
            <a:srgbClr val="FFFFFF"/>
          </a:solidFill>
        </p:spPr>
        <p:txBody>
          <a:bodyPr wrap="square" lIns="0" tIns="0" rIns="0" bIns="0" rtlCol="0"/>
          <a:lstStyle/>
          <a:p>
            <a:endParaRPr/>
          </a:p>
        </p:txBody>
      </p:sp>
      <p:sp>
        <p:nvSpPr>
          <p:cNvPr id="56" name="object 56"/>
          <p:cNvSpPr/>
          <p:nvPr/>
        </p:nvSpPr>
        <p:spPr>
          <a:xfrm>
            <a:off x="2333879" y="2506217"/>
            <a:ext cx="294640" cy="140335"/>
          </a:xfrm>
          <a:custGeom>
            <a:avLst/>
            <a:gdLst/>
            <a:ahLst/>
            <a:cxnLst/>
            <a:rect l="l" t="t" r="r" b="b"/>
            <a:pathLst>
              <a:path w="294639" h="140335">
                <a:moveTo>
                  <a:pt x="282320" y="0"/>
                </a:moveTo>
                <a:lnTo>
                  <a:pt x="278891" y="0"/>
                </a:lnTo>
                <a:lnTo>
                  <a:pt x="276859" y="126"/>
                </a:lnTo>
                <a:lnTo>
                  <a:pt x="275970" y="507"/>
                </a:lnTo>
                <a:lnTo>
                  <a:pt x="194818" y="29337"/>
                </a:lnTo>
                <a:lnTo>
                  <a:pt x="193675" y="29337"/>
                </a:lnTo>
                <a:lnTo>
                  <a:pt x="192404" y="30606"/>
                </a:lnTo>
                <a:lnTo>
                  <a:pt x="189991" y="31876"/>
                </a:lnTo>
                <a:lnTo>
                  <a:pt x="168275" y="55880"/>
                </a:lnTo>
                <a:lnTo>
                  <a:pt x="6095" y="55880"/>
                </a:lnTo>
                <a:lnTo>
                  <a:pt x="0" y="62102"/>
                </a:lnTo>
                <a:lnTo>
                  <a:pt x="0" y="78486"/>
                </a:lnTo>
                <a:lnTo>
                  <a:pt x="6095" y="84708"/>
                </a:lnTo>
                <a:lnTo>
                  <a:pt x="168275" y="84708"/>
                </a:lnTo>
                <a:lnTo>
                  <a:pt x="189991" y="107314"/>
                </a:lnTo>
                <a:lnTo>
                  <a:pt x="192404" y="109855"/>
                </a:lnTo>
                <a:lnTo>
                  <a:pt x="193675" y="111125"/>
                </a:lnTo>
                <a:lnTo>
                  <a:pt x="194818" y="111125"/>
                </a:lnTo>
                <a:lnTo>
                  <a:pt x="275970" y="138811"/>
                </a:lnTo>
                <a:lnTo>
                  <a:pt x="276987" y="139445"/>
                </a:lnTo>
                <a:lnTo>
                  <a:pt x="278256" y="139826"/>
                </a:lnTo>
                <a:lnTo>
                  <a:pt x="282828" y="139826"/>
                </a:lnTo>
                <a:lnTo>
                  <a:pt x="286638" y="137794"/>
                </a:lnTo>
                <a:lnTo>
                  <a:pt x="289306" y="135000"/>
                </a:lnTo>
                <a:lnTo>
                  <a:pt x="291719" y="130048"/>
                </a:lnTo>
                <a:lnTo>
                  <a:pt x="294131" y="123698"/>
                </a:lnTo>
                <a:lnTo>
                  <a:pt x="290448" y="118744"/>
                </a:lnTo>
                <a:lnTo>
                  <a:pt x="266319" y="69595"/>
                </a:lnTo>
                <a:lnTo>
                  <a:pt x="290448" y="21843"/>
                </a:lnTo>
                <a:lnTo>
                  <a:pt x="294131" y="15493"/>
                </a:lnTo>
                <a:lnTo>
                  <a:pt x="291719" y="9270"/>
                </a:lnTo>
                <a:lnTo>
                  <a:pt x="289306" y="5461"/>
                </a:lnTo>
                <a:lnTo>
                  <a:pt x="286512" y="1650"/>
                </a:lnTo>
                <a:lnTo>
                  <a:pt x="282320" y="0"/>
                </a:lnTo>
                <a:close/>
              </a:path>
            </a:pathLst>
          </a:custGeom>
          <a:solidFill>
            <a:srgbClr val="FFFFFF"/>
          </a:solidFill>
        </p:spPr>
        <p:txBody>
          <a:bodyPr wrap="square" lIns="0" tIns="0" rIns="0" bIns="0" rtlCol="0"/>
          <a:lstStyle/>
          <a:p>
            <a:endParaRPr/>
          </a:p>
        </p:txBody>
      </p:sp>
      <p:sp>
        <p:nvSpPr>
          <p:cNvPr id="57" name="object 57"/>
          <p:cNvSpPr/>
          <p:nvPr/>
        </p:nvSpPr>
        <p:spPr>
          <a:xfrm>
            <a:off x="2202630" y="2768219"/>
            <a:ext cx="290195" cy="100965"/>
          </a:xfrm>
          <a:custGeom>
            <a:avLst/>
            <a:gdLst/>
            <a:ahLst/>
            <a:cxnLst/>
            <a:rect l="l" t="t" r="r" b="b"/>
            <a:pathLst>
              <a:path w="290194" h="100964">
                <a:moveTo>
                  <a:pt x="69526" y="0"/>
                </a:moveTo>
                <a:lnTo>
                  <a:pt x="56191" y="45338"/>
                </a:lnTo>
                <a:lnTo>
                  <a:pt x="39300" y="45338"/>
                </a:lnTo>
                <a:lnTo>
                  <a:pt x="25098" y="47915"/>
                </a:lnTo>
                <a:lnTo>
                  <a:pt x="13342" y="55009"/>
                </a:lnTo>
                <a:lnTo>
                  <a:pt x="4740" y="65669"/>
                </a:lnTo>
                <a:lnTo>
                  <a:pt x="0" y="78943"/>
                </a:lnTo>
                <a:lnTo>
                  <a:pt x="3160" y="95116"/>
                </a:lnTo>
                <a:lnTo>
                  <a:pt x="12752" y="100671"/>
                </a:lnTo>
                <a:lnTo>
                  <a:pt x="280092" y="100711"/>
                </a:lnTo>
                <a:lnTo>
                  <a:pt x="283775" y="99441"/>
                </a:lnTo>
                <a:lnTo>
                  <a:pt x="289871" y="94361"/>
                </a:lnTo>
                <a:lnTo>
                  <a:pt x="289871" y="86868"/>
                </a:lnTo>
                <a:lnTo>
                  <a:pt x="270047" y="50667"/>
                </a:lnTo>
                <a:lnTo>
                  <a:pt x="234118" y="45338"/>
                </a:lnTo>
                <a:lnTo>
                  <a:pt x="225599" y="16373"/>
                </a:lnTo>
                <a:lnTo>
                  <a:pt x="146443" y="16373"/>
                </a:lnTo>
                <a:lnTo>
                  <a:pt x="132863" y="15891"/>
                </a:lnTo>
                <a:lnTo>
                  <a:pt x="94881" y="9152"/>
                </a:lnTo>
                <a:lnTo>
                  <a:pt x="71677" y="924"/>
                </a:lnTo>
                <a:lnTo>
                  <a:pt x="69526" y="0"/>
                </a:lnTo>
                <a:close/>
              </a:path>
              <a:path w="290194" h="100964">
                <a:moveTo>
                  <a:pt x="220783" y="0"/>
                </a:moveTo>
                <a:lnTo>
                  <a:pt x="172761" y="14185"/>
                </a:lnTo>
                <a:lnTo>
                  <a:pt x="146443" y="16373"/>
                </a:lnTo>
                <a:lnTo>
                  <a:pt x="225599" y="16373"/>
                </a:lnTo>
                <a:lnTo>
                  <a:pt x="220783" y="0"/>
                </a:lnTo>
                <a:close/>
              </a:path>
            </a:pathLst>
          </a:custGeom>
          <a:solidFill>
            <a:srgbClr val="FFFFFF"/>
          </a:solidFill>
        </p:spPr>
        <p:txBody>
          <a:bodyPr wrap="square" lIns="0" tIns="0" rIns="0" bIns="0" rtlCol="0"/>
          <a:lstStyle/>
          <a:p>
            <a:endParaRPr/>
          </a:p>
        </p:txBody>
      </p:sp>
      <p:sp>
        <p:nvSpPr>
          <p:cNvPr id="58" name="object 58"/>
          <p:cNvSpPr/>
          <p:nvPr/>
        </p:nvSpPr>
        <p:spPr>
          <a:xfrm>
            <a:off x="2253312" y="2479039"/>
            <a:ext cx="176530" cy="194945"/>
          </a:xfrm>
          <a:custGeom>
            <a:avLst/>
            <a:gdLst/>
            <a:ahLst/>
            <a:cxnLst/>
            <a:rect l="l" t="t" r="r" b="b"/>
            <a:pathLst>
              <a:path w="176530" h="194944">
                <a:moveTo>
                  <a:pt x="92632" y="0"/>
                </a:moveTo>
                <a:lnTo>
                  <a:pt x="52467" y="9713"/>
                </a:lnTo>
                <a:lnTo>
                  <a:pt x="20894" y="35828"/>
                </a:lnTo>
                <a:lnTo>
                  <a:pt x="2447" y="73808"/>
                </a:lnTo>
                <a:lnTo>
                  <a:pt x="0" y="88321"/>
                </a:lnTo>
                <a:lnTo>
                  <a:pt x="880" y="104660"/>
                </a:lnTo>
                <a:lnTo>
                  <a:pt x="14383" y="147242"/>
                </a:lnTo>
                <a:lnTo>
                  <a:pt x="41084" y="177855"/>
                </a:lnTo>
                <a:lnTo>
                  <a:pt x="77000" y="193526"/>
                </a:lnTo>
                <a:lnTo>
                  <a:pt x="90332" y="194914"/>
                </a:lnTo>
                <a:lnTo>
                  <a:pt x="104846" y="193947"/>
                </a:lnTo>
                <a:lnTo>
                  <a:pt x="142968" y="180136"/>
                </a:lnTo>
                <a:lnTo>
                  <a:pt x="170043" y="152149"/>
                </a:lnTo>
                <a:lnTo>
                  <a:pt x="175966" y="140156"/>
                </a:lnTo>
                <a:lnTo>
                  <a:pt x="92632" y="139573"/>
                </a:lnTo>
                <a:lnTo>
                  <a:pt x="78173" y="136840"/>
                </a:lnTo>
                <a:lnTo>
                  <a:pt x="66591" y="129403"/>
                </a:lnTo>
                <a:lnTo>
                  <a:pt x="58469" y="118405"/>
                </a:lnTo>
                <a:lnTo>
                  <a:pt x="54391" y="104986"/>
                </a:lnTo>
                <a:lnTo>
                  <a:pt x="54974" y="88630"/>
                </a:lnTo>
                <a:lnTo>
                  <a:pt x="89768" y="55344"/>
                </a:lnTo>
                <a:lnTo>
                  <a:pt x="176198" y="55245"/>
                </a:lnTo>
                <a:lnTo>
                  <a:pt x="169471" y="43340"/>
                </a:lnTo>
                <a:lnTo>
                  <a:pt x="141515" y="14970"/>
                </a:lnTo>
                <a:lnTo>
                  <a:pt x="104698" y="841"/>
                </a:lnTo>
                <a:lnTo>
                  <a:pt x="92632" y="0"/>
                </a:lnTo>
                <a:close/>
              </a:path>
            </a:pathLst>
          </a:custGeom>
          <a:solidFill>
            <a:srgbClr val="FFFFFF"/>
          </a:solidFill>
        </p:spPr>
        <p:txBody>
          <a:bodyPr wrap="square" lIns="0" tIns="0" rIns="0" bIns="0" rtlCol="0"/>
          <a:lstStyle/>
          <a:p>
            <a:endParaRPr/>
          </a:p>
        </p:txBody>
      </p:sp>
      <p:sp>
        <p:nvSpPr>
          <p:cNvPr id="59" name="object 59"/>
          <p:cNvSpPr/>
          <p:nvPr/>
        </p:nvSpPr>
        <p:spPr>
          <a:xfrm>
            <a:off x="0" y="0"/>
            <a:ext cx="2686481" cy="2514473"/>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bject 29"/>
          <p:cNvSpPr/>
          <p:nvPr/>
        </p:nvSpPr>
        <p:spPr>
          <a:xfrm>
            <a:off x="184528" y="492633"/>
            <a:ext cx="184150" cy="181610"/>
          </a:xfrm>
          <a:custGeom>
            <a:avLst/>
            <a:gdLst/>
            <a:ahLst/>
            <a:cxnLst/>
            <a:rect l="l" t="t" r="r" b="b"/>
            <a:pathLst>
              <a:path w="184150" h="181609">
                <a:moveTo>
                  <a:pt x="129714" y="165988"/>
                </a:moveTo>
                <a:lnTo>
                  <a:pt x="104980" y="165988"/>
                </a:lnTo>
                <a:lnTo>
                  <a:pt x="107634" y="181228"/>
                </a:lnTo>
                <a:lnTo>
                  <a:pt x="119984" y="178115"/>
                </a:lnTo>
                <a:lnTo>
                  <a:pt x="131811" y="173446"/>
                </a:lnTo>
                <a:lnTo>
                  <a:pt x="129714" y="165988"/>
                </a:lnTo>
                <a:close/>
              </a:path>
              <a:path w="184150" h="181609">
                <a:moveTo>
                  <a:pt x="145016" y="145541"/>
                </a:moveTo>
                <a:lnTo>
                  <a:pt x="38673" y="145541"/>
                </a:lnTo>
                <a:lnTo>
                  <a:pt x="44198" y="150875"/>
                </a:lnTo>
                <a:lnTo>
                  <a:pt x="50827" y="155575"/>
                </a:lnTo>
                <a:lnTo>
                  <a:pt x="58130" y="159257"/>
                </a:lnTo>
                <a:lnTo>
                  <a:pt x="58346" y="159257"/>
                </a:lnTo>
                <a:lnTo>
                  <a:pt x="51488" y="172974"/>
                </a:lnTo>
                <a:lnTo>
                  <a:pt x="63266" y="177961"/>
                </a:lnTo>
                <a:lnTo>
                  <a:pt x="75594" y="181099"/>
                </a:lnTo>
                <a:lnTo>
                  <a:pt x="81117" y="166369"/>
                </a:lnTo>
                <a:lnTo>
                  <a:pt x="102660" y="166369"/>
                </a:lnTo>
                <a:lnTo>
                  <a:pt x="104980" y="165988"/>
                </a:lnTo>
                <a:lnTo>
                  <a:pt x="129714" y="165988"/>
                </a:lnTo>
                <a:lnTo>
                  <a:pt x="127535" y="158241"/>
                </a:lnTo>
                <a:lnTo>
                  <a:pt x="134609" y="154431"/>
                </a:lnTo>
                <a:lnTo>
                  <a:pt x="141023" y="149605"/>
                </a:lnTo>
                <a:lnTo>
                  <a:pt x="145016" y="145541"/>
                </a:lnTo>
                <a:close/>
              </a:path>
              <a:path w="184150" h="181609">
                <a:moveTo>
                  <a:pt x="102660" y="166369"/>
                </a:moveTo>
                <a:lnTo>
                  <a:pt x="81117" y="166369"/>
                </a:lnTo>
                <a:lnTo>
                  <a:pt x="89067" y="167512"/>
                </a:lnTo>
                <a:lnTo>
                  <a:pt x="97246" y="167258"/>
                </a:lnTo>
                <a:lnTo>
                  <a:pt x="102660" y="166369"/>
                </a:lnTo>
                <a:close/>
              </a:path>
              <a:path w="184150" h="181609">
                <a:moveTo>
                  <a:pt x="166634" y="143763"/>
                </a:moveTo>
                <a:lnTo>
                  <a:pt x="146763" y="143763"/>
                </a:lnTo>
                <a:lnTo>
                  <a:pt x="157812" y="154686"/>
                </a:lnTo>
                <a:lnTo>
                  <a:pt x="165900" y="144922"/>
                </a:lnTo>
                <a:lnTo>
                  <a:pt x="166634" y="143763"/>
                </a:lnTo>
                <a:close/>
              </a:path>
              <a:path w="184150" h="181609">
                <a:moveTo>
                  <a:pt x="878" y="77596"/>
                </a:moveTo>
                <a:lnTo>
                  <a:pt x="0" y="90216"/>
                </a:lnTo>
                <a:lnTo>
                  <a:pt x="796" y="102872"/>
                </a:lnTo>
                <a:lnTo>
                  <a:pt x="16563" y="103758"/>
                </a:lnTo>
                <a:lnTo>
                  <a:pt x="18112" y="111759"/>
                </a:lnTo>
                <a:lnTo>
                  <a:pt x="20550" y="119252"/>
                </a:lnTo>
                <a:lnTo>
                  <a:pt x="24297" y="126364"/>
                </a:lnTo>
                <a:lnTo>
                  <a:pt x="10594" y="133603"/>
                </a:lnTo>
                <a:lnTo>
                  <a:pt x="17372" y="144349"/>
                </a:lnTo>
                <a:lnTo>
                  <a:pt x="25434" y="154191"/>
                </a:lnTo>
                <a:lnTo>
                  <a:pt x="38673" y="145541"/>
                </a:lnTo>
                <a:lnTo>
                  <a:pt x="145016" y="145541"/>
                </a:lnTo>
                <a:lnTo>
                  <a:pt x="146763" y="143763"/>
                </a:lnTo>
                <a:lnTo>
                  <a:pt x="166634" y="143763"/>
                </a:lnTo>
                <a:lnTo>
                  <a:pt x="172715" y="134170"/>
                </a:lnTo>
                <a:lnTo>
                  <a:pt x="174390" y="130825"/>
                </a:lnTo>
                <a:lnTo>
                  <a:pt x="92274" y="130825"/>
                </a:lnTo>
                <a:lnTo>
                  <a:pt x="81100" y="129469"/>
                </a:lnTo>
                <a:lnTo>
                  <a:pt x="52413" y="99070"/>
                </a:lnTo>
                <a:lnTo>
                  <a:pt x="51646" y="87128"/>
                </a:lnTo>
                <a:lnTo>
                  <a:pt x="53429" y="79882"/>
                </a:lnTo>
                <a:lnTo>
                  <a:pt x="16118" y="79882"/>
                </a:lnTo>
                <a:lnTo>
                  <a:pt x="878" y="77596"/>
                </a:lnTo>
                <a:close/>
              </a:path>
              <a:path w="184150" h="181609">
                <a:moveTo>
                  <a:pt x="167747" y="50180"/>
                </a:moveTo>
                <a:lnTo>
                  <a:pt x="93732" y="50180"/>
                </a:lnTo>
                <a:lnTo>
                  <a:pt x="105335" y="52417"/>
                </a:lnTo>
                <a:lnTo>
                  <a:pt x="116976" y="59896"/>
                </a:lnTo>
                <a:lnTo>
                  <a:pt x="125373" y="69230"/>
                </a:lnTo>
                <a:lnTo>
                  <a:pt x="130472" y="79882"/>
                </a:lnTo>
                <a:lnTo>
                  <a:pt x="132193" y="91144"/>
                </a:lnTo>
                <a:lnTo>
                  <a:pt x="130499" y="102564"/>
                </a:lnTo>
                <a:lnTo>
                  <a:pt x="122967" y="114593"/>
                </a:lnTo>
                <a:lnTo>
                  <a:pt x="113735" y="123343"/>
                </a:lnTo>
                <a:lnTo>
                  <a:pt x="103328" y="128769"/>
                </a:lnTo>
                <a:lnTo>
                  <a:pt x="92274" y="130825"/>
                </a:lnTo>
                <a:lnTo>
                  <a:pt x="174390" y="130825"/>
                </a:lnTo>
                <a:lnTo>
                  <a:pt x="160695" y="124078"/>
                </a:lnTo>
                <a:lnTo>
                  <a:pt x="164226" y="116586"/>
                </a:lnTo>
                <a:lnTo>
                  <a:pt x="166435" y="108838"/>
                </a:lnTo>
                <a:lnTo>
                  <a:pt x="167540" y="101091"/>
                </a:lnTo>
                <a:lnTo>
                  <a:pt x="182965" y="101091"/>
                </a:lnTo>
                <a:lnTo>
                  <a:pt x="183711" y="91144"/>
                </a:lnTo>
                <a:lnTo>
                  <a:pt x="183706" y="90216"/>
                </a:lnTo>
                <a:lnTo>
                  <a:pt x="182929" y="78103"/>
                </a:lnTo>
                <a:lnTo>
                  <a:pt x="167096" y="77215"/>
                </a:lnTo>
                <a:lnTo>
                  <a:pt x="165775" y="69214"/>
                </a:lnTo>
                <a:lnTo>
                  <a:pt x="163121" y="61721"/>
                </a:lnTo>
                <a:lnTo>
                  <a:pt x="159361" y="54609"/>
                </a:lnTo>
                <a:lnTo>
                  <a:pt x="167747" y="50180"/>
                </a:lnTo>
                <a:close/>
              </a:path>
              <a:path w="184150" h="181609">
                <a:moveTo>
                  <a:pt x="182965" y="101091"/>
                </a:moveTo>
                <a:lnTo>
                  <a:pt x="167540" y="101091"/>
                </a:lnTo>
                <a:lnTo>
                  <a:pt x="182793" y="103377"/>
                </a:lnTo>
                <a:lnTo>
                  <a:pt x="182965" y="101091"/>
                </a:lnTo>
                <a:close/>
              </a:path>
              <a:path w="184150" h="181609">
                <a:moveTo>
                  <a:pt x="25846" y="26542"/>
                </a:moveTo>
                <a:lnTo>
                  <a:pt x="17695" y="36300"/>
                </a:lnTo>
                <a:lnTo>
                  <a:pt x="10961" y="47141"/>
                </a:lnTo>
                <a:lnTo>
                  <a:pt x="9273" y="50164"/>
                </a:lnTo>
                <a:lnTo>
                  <a:pt x="23192" y="56895"/>
                </a:lnTo>
                <a:lnTo>
                  <a:pt x="19661" y="64388"/>
                </a:lnTo>
                <a:lnTo>
                  <a:pt x="17236" y="72136"/>
                </a:lnTo>
                <a:lnTo>
                  <a:pt x="16118" y="79882"/>
                </a:lnTo>
                <a:lnTo>
                  <a:pt x="53429" y="79882"/>
                </a:lnTo>
                <a:lnTo>
                  <a:pt x="54585" y="75185"/>
                </a:lnTo>
                <a:lnTo>
                  <a:pt x="61906" y="64104"/>
                </a:lnTo>
                <a:lnTo>
                  <a:pt x="71329" y="56155"/>
                </a:lnTo>
                <a:lnTo>
                  <a:pt x="82168" y="51470"/>
                </a:lnTo>
                <a:lnTo>
                  <a:pt x="93732" y="50180"/>
                </a:lnTo>
                <a:lnTo>
                  <a:pt x="167747" y="50180"/>
                </a:lnTo>
                <a:lnTo>
                  <a:pt x="173065" y="47370"/>
                </a:lnTo>
                <a:lnTo>
                  <a:pt x="166783" y="37337"/>
                </a:lnTo>
                <a:lnTo>
                  <a:pt x="36908" y="37337"/>
                </a:lnTo>
                <a:lnTo>
                  <a:pt x="25846" y="26542"/>
                </a:lnTo>
                <a:close/>
              </a:path>
              <a:path w="184150" h="181609">
                <a:moveTo>
                  <a:pt x="76024" y="0"/>
                </a:moveTo>
                <a:lnTo>
                  <a:pt x="63579" y="3125"/>
                </a:lnTo>
                <a:lnTo>
                  <a:pt x="51789" y="7782"/>
                </a:lnTo>
                <a:lnTo>
                  <a:pt x="56136" y="22987"/>
                </a:lnTo>
                <a:lnTo>
                  <a:pt x="49022" y="26826"/>
                </a:lnTo>
                <a:lnTo>
                  <a:pt x="42648" y="31622"/>
                </a:lnTo>
                <a:lnTo>
                  <a:pt x="36908" y="37337"/>
                </a:lnTo>
                <a:lnTo>
                  <a:pt x="166783" y="37337"/>
                </a:lnTo>
                <a:lnTo>
                  <a:pt x="166307" y="36577"/>
                </a:lnTo>
                <a:lnTo>
                  <a:pt x="165456" y="35559"/>
                </a:lnTo>
                <a:lnTo>
                  <a:pt x="144998" y="35559"/>
                </a:lnTo>
                <a:lnTo>
                  <a:pt x="139473" y="30099"/>
                </a:lnTo>
                <a:lnTo>
                  <a:pt x="132844" y="25400"/>
                </a:lnTo>
                <a:lnTo>
                  <a:pt x="125541" y="21843"/>
                </a:lnTo>
                <a:lnTo>
                  <a:pt x="125325" y="21843"/>
                </a:lnTo>
                <a:lnTo>
                  <a:pt x="128561" y="15239"/>
                </a:lnTo>
                <a:lnTo>
                  <a:pt x="78678" y="15239"/>
                </a:lnTo>
                <a:lnTo>
                  <a:pt x="76024" y="0"/>
                </a:lnTo>
                <a:close/>
              </a:path>
              <a:path w="184150" h="181609">
                <a:moveTo>
                  <a:pt x="158157" y="26826"/>
                </a:moveTo>
                <a:lnTo>
                  <a:pt x="144998" y="35559"/>
                </a:lnTo>
                <a:lnTo>
                  <a:pt x="165456" y="35559"/>
                </a:lnTo>
                <a:lnTo>
                  <a:pt x="158157" y="26826"/>
                </a:lnTo>
                <a:close/>
              </a:path>
              <a:path w="184150" h="181609">
                <a:moveTo>
                  <a:pt x="94591" y="13715"/>
                </a:moveTo>
                <a:lnTo>
                  <a:pt x="86413" y="13842"/>
                </a:lnTo>
                <a:lnTo>
                  <a:pt x="78678" y="15239"/>
                </a:lnTo>
                <a:lnTo>
                  <a:pt x="128561" y="15239"/>
                </a:lnTo>
                <a:lnTo>
                  <a:pt x="128810" y="14731"/>
                </a:lnTo>
                <a:lnTo>
                  <a:pt x="102554" y="14731"/>
                </a:lnTo>
                <a:lnTo>
                  <a:pt x="94591" y="13715"/>
                </a:lnTo>
                <a:close/>
              </a:path>
              <a:path w="184150" h="181609">
                <a:moveTo>
                  <a:pt x="107997" y="22"/>
                </a:moveTo>
                <a:lnTo>
                  <a:pt x="102554" y="14731"/>
                </a:lnTo>
                <a:lnTo>
                  <a:pt x="128810" y="14731"/>
                </a:lnTo>
                <a:lnTo>
                  <a:pt x="132171" y="7874"/>
                </a:lnTo>
                <a:lnTo>
                  <a:pt x="120309" y="3113"/>
                </a:lnTo>
                <a:lnTo>
                  <a:pt x="107997" y="22"/>
                </a:lnTo>
                <a:close/>
              </a:path>
            </a:pathLst>
          </a:custGeom>
          <a:solidFill>
            <a:srgbClr val="FCFCFC"/>
          </a:solidFill>
        </p:spPr>
        <p:txBody>
          <a:bodyPr wrap="square" lIns="0" tIns="0" rIns="0" bIns="0" rtlCol="0"/>
          <a:lstStyle/>
          <a:p>
            <a:endParaRPr/>
          </a:p>
        </p:txBody>
      </p:sp>
      <p:sp>
        <p:nvSpPr>
          <p:cNvPr id="31" name="object 31"/>
          <p:cNvSpPr txBox="1">
            <a:spLocks noGrp="1"/>
          </p:cNvSpPr>
          <p:nvPr>
            <p:ph type="title"/>
          </p:nvPr>
        </p:nvSpPr>
        <p:spPr>
          <a:prstGeom prst="rect">
            <a:avLst/>
          </a:prstGeom>
        </p:spPr>
        <p:txBody>
          <a:bodyPr vert="horz" wrap="square" lIns="0" tIns="0" rIns="0" bIns="0" rtlCol="0">
            <a:spAutoFit/>
          </a:bodyPr>
          <a:lstStyle/>
          <a:p>
            <a:pPr marL="297815">
              <a:lnSpc>
                <a:spcPct val="100000"/>
              </a:lnSpc>
            </a:pPr>
            <a:r>
              <a:rPr spc="185" dirty="0"/>
              <a:t>Pig</a:t>
            </a:r>
            <a:r>
              <a:rPr spc="-85" dirty="0"/>
              <a:t> </a:t>
            </a:r>
            <a:r>
              <a:rPr spc="170" dirty="0"/>
              <a:t>E</a:t>
            </a:r>
            <a:r>
              <a:rPr spc="-95" dirty="0"/>
              <a:t>.</a:t>
            </a:r>
            <a:r>
              <a:rPr spc="-85" dirty="0"/>
              <a:t> </a:t>
            </a:r>
            <a:r>
              <a:rPr spc="180" dirty="0"/>
              <a:t>Bank</a:t>
            </a:r>
            <a:r>
              <a:rPr spc="-105" dirty="0"/>
              <a:t> </a:t>
            </a:r>
            <a:r>
              <a:rPr spc="-290" dirty="0"/>
              <a:t>/</a:t>
            </a:r>
            <a:r>
              <a:rPr spc="-100" dirty="0"/>
              <a:t> </a:t>
            </a:r>
            <a:r>
              <a:rPr spc="175" dirty="0"/>
              <a:t>Analys</a:t>
            </a:r>
            <a:r>
              <a:rPr spc="80" dirty="0"/>
              <a:t>i</a:t>
            </a:r>
            <a:r>
              <a:rPr spc="290" dirty="0"/>
              <a:t>s</a:t>
            </a:r>
          </a:p>
        </p:txBody>
      </p:sp>
      <p:sp>
        <p:nvSpPr>
          <p:cNvPr id="35" name="object 35"/>
          <p:cNvSpPr/>
          <p:nvPr/>
        </p:nvSpPr>
        <p:spPr>
          <a:xfrm>
            <a:off x="3946369" y="1205738"/>
            <a:ext cx="674370" cy="387350"/>
          </a:xfrm>
          <a:custGeom>
            <a:avLst/>
            <a:gdLst/>
            <a:ahLst/>
            <a:cxnLst/>
            <a:rect l="l" t="t" r="r" b="b"/>
            <a:pathLst>
              <a:path w="674370" h="387350">
                <a:moveTo>
                  <a:pt x="598960" y="0"/>
                </a:moveTo>
                <a:lnTo>
                  <a:pt x="574703" y="47498"/>
                </a:lnTo>
                <a:lnTo>
                  <a:pt x="528368" y="34653"/>
                </a:lnTo>
                <a:lnTo>
                  <a:pt x="482654" y="25679"/>
                </a:lnTo>
                <a:lnTo>
                  <a:pt x="437767" y="20455"/>
                </a:lnTo>
                <a:lnTo>
                  <a:pt x="393912" y="18857"/>
                </a:lnTo>
                <a:lnTo>
                  <a:pt x="351297" y="20766"/>
                </a:lnTo>
                <a:lnTo>
                  <a:pt x="310125" y="26058"/>
                </a:lnTo>
                <a:lnTo>
                  <a:pt x="270604" y="34612"/>
                </a:lnTo>
                <a:lnTo>
                  <a:pt x="232939" y="46307"/>
                </a:lnTo>
                <a:lnTo>
                  <a:pt x="197336" y="61019"/>
                </a:lnTo>
                <a:lnTo>
                  <a:pt x="133140" y="99012"/>
                </a:lnTo>
                <a:lnTo>
                  <a:pt x="79661" y="147616"/>
                </a:lnTo>
                <a:lnTo>
                  <a:pt x="38547" y="205857"/>
                </a:lnTo>
                <a:lnTo>
                  <a:pt x="11444" y="272759"/>
                </a:lnTo>
                <a:lnTo>
                  <a:pt x="0" y="347349"/>
                </a:lnTo>
                <a:lnTo>
                  <a:pt x="663" y="387223"/>
                </a:lnTo>
                <a:lnTo>
                  <a:pt x="169192" y="384556"/>
                </a:lnTo>
                <a:lnTo>
                  <a:pt x="169295" y="371339"/>
                </a:lnTo>
                <a:lnTo>
                  <a:pt x="170197" y="358338"/>
                </a:lnTo>
                <a:lnTo>
                  <a:pt x="177642" y="320856"/>
                </a:lnTo>
                <a:lnTo>
                  <a:pt x="195791" y="281445"/>
                </a:lnTo>
                <a:lnTo>
                  <a:pt x="229410" y="239398"/>
                </a:lnTo>
                <a:lnTo>
                  <a:pt x="270764" y="206156"/>
                </a:lnTo>
                <a:lnTo>
                  <a:pt x="318677" y="182091"/>
                </a:lnTo>
                <a:lnTo>
                  <a:pt x="371976" y="167580"/>
                </a:lnTo>
                <a:lnTo>
                  <a:pt x="409922" y="163398"/>
                </a:lnTo>
                <a:lnTo>
                  <a:pt x="429488" y="162996"/>
                </a:lnTo>
                <a:lnTo>
                  <a:pt x="449392" y="163738"/>
                </a:lnTo>
                <a:lnTo>
                  <a:pt x="469590" y="165640"/>
                </a:lnTo>
                <a:lnTo>
                  <a:pt x="490039" y="168714"/>
                </a:lnTo>
                <a:lnTo>
                  <a:pt x="510695" y="172974"/>
                </a:lnTo>
                <a:lnTo>
                  <a:pt x="488343" y="216788"/>
                </a:lnTo>
                <a:lnTo>
                  <a:pt x="674271" y="179704"/>
                </a:lnTo>
                <a:lnTo>
                  <a:pt x="598960" y="0"/>
                </a:lnTo>
                <a:close/>
              </a:path>
            </a:pathLst>
          </a:custGeom>
          <a:ln w="19050">
            <a:solidFill>
              <a:srgbClr val="135BCF"/>
            </a:solidFill>
          </a:ln>
        </p:spPr>
        <p:txBody>
          <a:bodyPr wrap="square" lIns="0" tIns="0" rIns="0" bIns="0" rtlCol="0"/>
          <a:lstStyle/>
          <a:p>
            <a:endParaRPr/>
          </a:p>
        </p:txBody>
      </p:sp>
      <p:sp>
        <p:nvSpPr>
          <p:cNvPr id="36" name="object 36"/>
          <p:cNvSpPr/>
          <p:nvPr/>
        </p:nvSpPr>
        <p:spPr>
          <a:xfrm>
            <a:off x="7827644" y="2572004"/>
            <a:ext cx="350520" cy="692150"/>
          </a:xfrm>
          <a:custGeom>
            <a:avLst/>
            <a:gdLst/>
            <a:ahLst/>
            <a:cxnLst/>
            <a:rect l="l" t="t" r="r" b="b"/>
            <a:pathLst>
              <a:path w="350520" h="692150">
                <a:moveTo>
                  <a:pt x="236347" y="0"/>
                </a:moveTo>
                <a:lnTo>
                  <a:pt x="151764" y="122300"/>
                </a:lnTo>
                <a:lnTo>
                  <a:pt x="162176" y="136705"/>
                </a:lnTo>
                <a:lnTo>
                  <a:pt x="171539" y="151648"/>
                </a:lnTo>
                <a:lnTo>
                  <a:pt x="193321" y="199167"/>
                </a:lnTo>
                <a:lnTo>
                  <a:pt x="205596" y="249567"/>
                </a:lnTo>
                <a:lnTo>
                  <a:pt x="208470" y="284035"/>
                </a:lnTo>
                <a:lnTo>
                  <a:pt x="208308" y="301365"/>
                </a:lnTo>
                <a:lnTo>
                  <a:pt x="201399" y="353081"/>
                </a:lnTo>
                <a:lnTo>
                  <a:pt x="184814" y="403234"/>
                </a:lnTo>
                <a:lnTo>
                  <a:pt x="158496" y="450341"/>
                </a:lnTo>
                <a:lnTo>
                  <a:pt x="134840" y="480642"/>
                </a:lnTo>
                <a:lnTo>
                  <a:pt x="107398" y="507191"/>
                </a:lnTo>
                <a:lnTo>
                  <a:pt x="97366" y="514994"/>
                </a:lnTo>
                <a:lnTo>
                  <a:pt x="71500" y="453263"/>
                </a:lnTo>
                <a:lnTo>
                  <a:pt x="0" y="614679"/>
                </a:lnTo>
                <a:lnTo>
                  <a:pt x="158623" y="691769"/>
                </a:lnTo>
                <a:lnTo>
                  <a:pt x="145923" y="652526"/>
                </a:lnTo>
                <a:lnTo>
                  <a:pt x="156704" y="645796"/>
                </a:lnTo>
                <a:lnTo>
                  <a:pt x="197645" y="615815"/>
                </a:lnTo>
                <a:lnTo>
                  <a:pt x="225903" y="590144"/>
                </a:lnTo>
                <a:lnTo>
                  <a:pt x="251894" y="561774"/>
                </a:lnTo>
                <a:lnTo>
                  <a:pt x="285250" y="514492"/>
                </a:lnTo>
                <a:lnTo>
                  <a:pt x="313711" y="459011"/>
                </a:lnTo>
                <a:lnTo>
                  <a:pt x="333931" y="401897"/>
                </a:lnTo>
                <a:lnTo>
                  <a:pt x="346044" y="343930"/>
                </a:lnTo>
                <a:lnTo>
                  <a:pt x="350182" y="285885"/>
                </a:lnTo>
                <a:lnTo>
                  <a:pt x="349303" y="257076"/>
                </a:lnTo>
                <a:lnTo>
                  <a:pt x="341729" y="200374"/>
                </a:lnTo>
                <a:lnTo>
                  <a:pt x="326513" y="145537"/>
                </a:lnTo>
                <a:lnTo>
                  <a:pt x="303789" y="93344"/>
                </a:lnTo>
                <a:lnTo>
                  <a:pt x="273689" y="44573"/>
                </a:lnTo>
                <a:lnTo>
                  <a:pt x="255915" y="21713"/>
                </a:lnTo>
                <a:lnTo>
                  <a:pt x="236347" y="0"/>
                </a:lnTo>
                <a:close/>
              </a:path>
            </a:pathLst>
          </a:custGeom>
          <a:ln w="19050">
            <a:solidFill>
              <a:srgbClr val="135BCF"/>
            </a:solidFill>
          </a:ln>
        </p:spPr>
        <p:txBody>
          <a:bodyPr wrap="square" lIns="0" tIns="0" rIns="0" bIns="0" rtlCol="0"/>
          <a:lstStyle/>
          <a:p>
            <a:endParaRPr/>
          </a:p>
        </p:txBody>
      </p:sp>
      <p:sp>
        <p:nvSpPr>
          <p:cNvPr id="37" name="object 37"/>
          <p:cNvSpPr/>
          <p:nvPr/>
        </p:nvSpPr>
        <p:spPr>
          <a:xfrm>
            <a:off x="3861815" y="4410735"/>
            <a:ext cx="579755" cy="255904"/>
          </a:xfrm>
          <a:custGeom>
            <a:avLst/>
            <a:gdLst/>
            <a:ahLst/>
            <a:cxnLst/>
            <a:rect l="l" t="t" r="r" b="b"/>
            <a:pathLst>
              <a:path w="579754" h="255904">
                <a:moveTo>
                  <a:pt x="32131" y="0"/>
                </a:moveTo>
                <a:lnTo>
                  <a:pt x="0" y="174345"/>
                </a:lnTo>
                <a:lnTo>
                  <a:pt x="40386" y="144818"/>
                </a:lnTo>
                <a:lnTo>
                  <a:pt x="51889" y="155659"/>
                </a:lnTo>
                <a:lnTo>
                  <a:pt x="88073" y="184822"/>
                </a:lnTo>
                <a:lnTo>
                  <a:pt x="126442" y="208954"/>
                </a:lnTo>
                <a:lnTo>
                  <a:pt x="166576" y="228069"/>
                </a:lnTo>
                <a:lnTo>
                  <a:pt x="208055" y="242180"/>
                </a:lnTo>
                <a:lnTo>
                  <a:pt x="250462" y="251298"/>
                </a:lnTo>
                <a:lnTo>
                  <a:pt x="293376" y="255438"/>
                </a:lnTo>
                <a:lnTo>
                  <a:pt x="307721" y="255714"/>
                </a:lnTo>
                <a:lnTo>
                  <a:pt x="322423" y="255424"/>
                </a:lnTo>
                <a:lnTo>
                  <a:pt x="366346" y="251083"/>
                </a:lnTo>
                <a:lnTo>
                  <a:pt x="409659" y="241542"/>
                </a:lnTo>
                <a:lnTo>
                  <a:pt x="451929" y="226815"/>
                </a:lnTo>
                <a:lnTo>
                  <a:pt x="492725" y="206914"/>
                </a:lnTo>
                <a:lnTo>
                  <a:pt x="531614" y="181850"/>
                </a:lnTo>
                <a:lnTo>
                  <a:pt x="568165" y="151637"/>
                </a:lnTo>
                <a:lnTo>
                  <a:pt x="579755" y="140423"/>
                </a:lnTo>
                <a:lnTo>
                  <a:pt x="579755" y="138226"/>
                </a:lnTo>
                <a:lnTo>
                  <a:pt x="463169" y="54343"/>
                </a:lnTo>
                <a:lnTo>
                  <a:pt x="452480" y="62581"/>
                </a:lnTo>
                <a:lnTo>
                  <a:pt x="441490" y="70169"/>
                </a:lnTo>
                <a:lnTo>
                  <a:pt x="406966" y="89017"/>
                </a:lnTo>
                <a:lnTo>
                  <a:pt x="370626" y="101955"/>
                </a:lnTo>
                <a:lnTo>
                  <a:pt x="333137" y="108937"/>
                </a:lnTo>
                <a:lnTo>
                  <a:pt x="320501" y="109933"/>
                </a:lnTo>
                <a:lnTo>
                  <a:pt x="306276" y="109716"/>
                </a:lnTo>
                <a:lnTo>
                  <a:pt x="265878" y="105598"/>
                </a:lnTo>
                <a:lnTo>
                  <a:pt x="228630" y="96312"/>
                </a:lnTo>
                <a:lnTo>
                  <a:pt x="183278" y="75965"/>
                </a:lnTo>
                <a:lnTo>
                  <a:pt x="162223" y="62405"/>
                </a:lnTo>
                <a:lnTo>
                  <a:pt x="199644" y="29527"/>
                </a:lnTo>
                <a:lnTo>
                  <a:pt x="32131" y="0"/>
                </a:lnTo>
                <a:close/>
              </a:path>
            </a:pathLst>
          </a:custGeom>
          <a:ln w="19050">
            <a:solidFill>
              <a:srgbClr val="135BCF"/>
            </a:solidFill>
          </a:ln>
        </p:spPr>
        <p:txBody>
          <a:bodyPr wrap="square" lIns="0" tIns="0" rIns="0" bIns="0" rtlCol="0"/>
          <a:lstStyle/>
          <a:p>
            <a:endParaRPr/>
          </a:p>
        </p:txBody>
      </p:sp>
      <p:graphicFrame>
        <p:nvGraphicFramePr>
          <p:cNvPr id="30" name="object 30"/>
          <p:cNvGraphicFramePr>
            <a:graphicFrameLocks noGrp="1"/>
          </p:cNvGraphicFramePr>
          <p:nvPr>
            <p:extLst>
              <p:ext uri="{D42A27DB-BD31-4B8C-83A1-F6EECF244321}">
                <p14:modId xmlns:p14="http://schemas.microsoft.com/office/powerpoint/2010/main" val="1229089771"/>
              </p:ext>
            </p:extLst>
          </p:nvPr>
        </p:nvGraphicFramePr>
        <p:xfrm>
          <a:off x="4679569" y="3121151"/>
          <a:ext cx="2668014" cy="1878088"/>
        </p:xfrm>
        <a:graphic>
          <a:graphicData uri="http://schemas.openxmlformats.org/drawingml/2006/table">
            <a:tbl>
              <a:tblPr firstRow="1" bandRow="1">
                <a:tableStyleId>{2D5ABB26-0587-4C30-8999-92F81FD0307C}</a:tableStyleId>
              </a:tblPr>
              <a:tblGrid>
                <a:gridCol w="1092834">
                  <a:extLst>
                    <a:ext uri="{9D8B030D-6E8A-4147-A177-3AD203B41FA5}">
                      <a16:colId xmlns:a16="http://schemas.microsoft.com/office/drawing/2014/main" val="20000"/>
                    </a:ext>
                  </a:extLst>
                </a:gridCol>
                <a:gridCol w="885317">
                  <a:extLst>
                    <a:ext uri="{9D8B030D-6E8A-4147-A177-3AD203B41FA5}">
                      <a16:colId xmlns:a16="http://schemas.microsoft.com/office/drawing/2014/main" val="20001"/>
                    </a:ext>
                  </a:extLst>
                </a:gridCol>
                <a:gridCol w="689863">
                  <a:extLst>
                    <a:ext uri="{9D8B030D-6E8A-4147-A177-3AD203B41FA5}">
                      <a16:colId xmlns:a16="http://schemas.microsoft.com/office/drawing/2014/main" val="20002"/>
                    </a:ext>
                  </a:extLst>
                </a:gridCol>
              </a:tblGrid>
              <a:tr h="170245">
                <a:tc gridSpan="3">
                  <a:txBody>
                    <a:bodyPr/>
                    <a:lstStyle/>
                    <a:p>
                      <a:pPr marL="618490">
                        <a:lnSpc>
                          <a:spcPct val="100000"/>
                        </a:lnSpc>
                      </a:pPr>
                      <a:r>
                        <a:rPr sz="1400" b="1" spc="-5" dirty="0">
                          <a:solidFill>
                            <a:srgbClr val="FFFFFF"/>
                          </a:solidFill>
                          <a:latin typeface="Calibri"/>
                          <a:cs typeface="Calibri"/>
                        </a:rPr>
                        <a:t>Comp</a:t>
                      </a:r>
                      <a:r>
                        <a:rPr sz="1400" b="1" spc="5" dirty="0">
                          <a:solidFill>
                            <a:srgbClr val="FFFFFF"/>
                          </a:solidFill>
                          <a:latin typeface="Calibri"/>
                          <a:cs typeface="Calibri"/>
                        </a:rPr>
                        <a:t>a</a:t>
                      </a:r>
                      <a:r>
                        <a:rPr sz="1400" b="1" dirty="0">
                          <a:solidFill>
                            <a:srgbClr val="FFFFFF"/>
                          </a:solidFill>
                          <a:latin typeface="Calibri"/>
                          <a:cs typeface="Calibri"/>
                        </a:rPr>
                        <a:t>ri</a:t>
                      </a:r>
                      <a:r>
                        <a:rPr sz="1400" b="1" spc="5" dirty="0">
                          <a:solidFill>
                            <a:srgbClr val="FFFFFF"/>
                          </a:solidFill>
                          <a:latin typeface="Calibri"/>
                          <a:cs typeface="Calibri"/>
                        </a:rPr>
                        <a:t>s</a:t>
                      </a:r>
                      <a:r>
                        <a:rPr sz="1400" b="1" dirty="0">
                          <a:solidFill>
                            <a:srgbClr val="FFFFFF"/>
                          </a:solidFill>
                          <a:latin typeface="Calibri"/>
                          <a:cs typeface="Calibri"/>
                        </a:rPr>
                        <a:t>on</a:t>
                      </a:r>
                      <a:r>
                        <a:rPr sz="1400" b="1" spc="-50" dirty="0">
                          <a:solidFill>
                            <a:srgbClr val="FFFFFF"/>
                          </a:solidFill>
                          <a:latin typeface="Calibri"/>
                          <a:cs typeface="Calibri"/>
                        </a:rPr>
                        <a:t> </a:t>
                      </a:r>
                      <a:r>
                        <a:rPr sz="1400" b="1" dirty="0">
                          <a:solidFill>
                            <a:srgbClr val="FFFFFF"/>
                          </a:solidFill>
                          <a:latin typeface="Calibri"/>
                          <a:cs typeface="Calibri"/>
                        </a:rPr>
                        <a:t>by</a:t>
                      </a:r>
                      <a:r>
                        <a:rPr sz="1400" b="1" spc="-10" dirty="0">
                          <a:solidFill>
                            <a:srgbClr val="FFFFFF"/>
                          </a:solidFill>
                          <a:latin typeface="Calibri"/>
                          <a:cs typeface="Calibri"/>
                        </a:rPr>
                        <a:t> </a:t>
                      </a:r>
                      <a:r>
                        <a:rPr sz="1400" b="1" dirty="0">
                          <a:solidFill>
                            <a:srgbClr val="FFFFFF"/>
                          </a:solidFill>
                          <a:latin typeface="Calibri"/>
                          <a:cs typeface="Calibri"/>
                        </a:rPr>
                        <a:t>A</a:t>
                      </a:r>
                      <a:r>
                        <a:rPr sz="1400" b="1" spc="-5" dirty="0">
                          <a:solidFill>
                            <a:srgbClr val="FFFFFF"/>
                          </a:solidFill>
                          <a:latin typeface="Calibri"/>
                          <a:cs typeface="Calibri"/>
                        </a:rPr>
                        <a:t>g</a:t>
                      </a:r>
                      <a:r>
                        <a:rPr sz="1400" b="1" dirty="0">
                          <a:solidFill>
                            <a:srgbClr val="FFFFFF"/>
                          </a:solidFill>
                          <a:latin typeface="Calibri"/>
                          <a:cs typeface="Calibri"/>
                        </a:rPr>
                        <a:t>e</a:t>
                      </a:r>
                      <a:endParaRPr sz="1400">
                        <a:latin typeface="Calibri"/>
                        <a:cs typeface="Calibr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FC0"/>
                    </a:solidFil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285188">
                <a:tc>
                  <a:txBody>
                    <a:bodyPr/>
                    <a:lstStyle/>
                    <a:p>
                      <a:pPr marL="41910">
                        <a:lnSpc>
                          <a:spcPct val="100000"/>
                        </a:lnSpc>
                      </a:pPr>
                      <a:r>
                        <a:rPr sz="1200" b="1" spc="-5" dirty="0">
                          <a:latin typeface="Calibri"/>
                          <a:cs typeface="Calibri"/>
                        </a:rPr>
                        <a:t>C</a:t>
                      </a:r>
                      <a:r>
                        <a:rPr sz="1200" b="1" dirty="0">
                          <a:latin typeface="Calibri"/>
                          <a:cs typeface="Calibri"/>
                        </a:rPr>
                        <a:t>ount</a:t>
                      </a:r>
                      <a:r>
                        <a:rPr sz="1200" b="1" spc="5" dirty="0">
                          <a:latin typeface="Calibri"/>
                          <a:cs typeface="Calibri"/>
                        </a:rPr>
                        <a:t> </a:t>
                      </a:r>
                      <a:r>
                        <a:rPr sz="1200" b="1" dirty="0">
                          <a:latin typeface="Calibri"/>
                          <a:cs typeface="Calibri"/>
                        </a:rPr>
                        <a:t>of</a:t>
                      </a:r>
                      <a:r>
                        <a:rPr sz="1200" b="1" spc="-5" dirty="0">
                          <a:latin typeface="Calibri"/>
                          <a:cs typeface="Calibri"/>
                        </a:rPr>
                        <a:t> </a:t>
                      </a:r>
                      <a:r>
                        <a:rPr sz="1200" b="1" dirty="0">
                          <a:latin typeface="Calibri"/>
                          <a:cs typeface="Calibri"/>
                        </a:rPr>
                        <a:t>A</a:t>
                      </a:r>
                      <a:r>
                        <a:rPr sz="1200" b="1" spc="-5" dirty="0">
                          <a:latin typeface="Calibri"/>
                          <a:cs typeface="Calibri"/>
                        </a:rPr>
                        <a:t>g</a:t>
                      </a:r>
                      <a:r>
                        <a:rPr sz="1200" b="1" dirty="0">
                          <a:latin typeface="Calibri"/>
                          <a:cs typeface="Calibri"/>
                        </a:rPr>
                        <a:t>e</a:t>
                      </a:r>
                      <a:endParaRPr sz="1200">
                        <a:latin typeface="Calibri"/>
                        <a:cs typeface="Calibr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E0F1"/>
                    </a:solidFill>
                  </a:tcPr>
                </a:tc>
                <a:tc>
                  <a:txBody>
                    <a:bodyPr/>
                    <a:lstStyle/>
                    <a:p>
                      <a:pPr marL="6985" marR="226060">
                        <a:lnSpc>
                          <a:spcPct val="100000"/>
                        </a:lnSpc>
                      </a:pPr>
                      <a:r>
                        <a:rPr sz="1200" b="1" spc="-5" dirty="0">
                          <a:latin typeface="Calibri"/>
                          <a:cs typeface="Calibri"/>
                        </a:rPr>
                        <a:t>C</a:t>
                      </a:r>
                      <a:r>
                        <a:rPr sz="1200" b="1" spc="5" dirty="0">
                          <a:latin typeface="Calibri"/>
                          <a:cs typeface="Calibri"/>
                        </a:rPr>
                        <a:t>l</a:t>
                      </a:r>
                      <a:r>
                        <a:rPr sz="1200" b="1" dirty="0">
                          <a:latin typeface="Calibri"/>
                          <a:cs typeface="Calibri"/>
                        </a:rPr>
                        <a:t>i</a:t>
                      </a:r>
                      <a:r>
                        <a:rPr sz="1200" b="1" spc="-5" dirty="0">
                          <a:latin typeface="Calibri"/>
                          <a:cs typeface="Calibri"/>
                        </a:rPr>
                        <a:t>e</a:t>
                      </a:r>
                      <a:r>
                        <a:rPr sz="1200" b="1" dirty="0">
                          <a:latin typeface="Calibri"/>
                          <a:cs typeface="Calibri"/>
                        </a:rPr>
                        <a:t>nts </a:t>
                      </a:r>
                      <a:r>
                        <a:rPr sz="1200" b="1" spc="-5" dirty="0">
                          <a:latin typeface="Calibri"/>
                          <a:cs typeface="Calibri"/>
                        </a:rPr>
                        <a:t>Rema</a:t>
                      </a:r>
                      <a:r>
                        <a:rPr sz="1200" b="1" dirty="0">
                          <a:latin typeface="Calibri"/>
                          <a:cs typeface="Calibri"/>
                        </a:rPr>
                        <a:t>in</a:t>
                      </a:r>
                      <a:r>
                        <a:rPr sz="1200" b="1" spc="-5" dirty="0">
                          <a:latin typeface="Calibri"/>
                          <a:cs typeface="Calibri"/>
                        </a:rPr>
                        <a:t>e</a:t>
                      </a:r>
                      <a:r>
                        <a:rPr sz="1200" b="1" dirty="0">
                          <a:latin typeface="Calibri"/>
                          <a:cs typeface="Calibri"/>
                        </a:rPr>
                        <a:t>d</a:t>
                      </a:r>
                      <a:endParaRPr sz="1200">
                        <a:latin typeface="Calibri"/>
                        <a:cs typeface="Calibr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E0F1"/>
                    </a:solidFill>
                  </a:tcPr>
                </a:tc>
                <a:tc>
                  <a:txBody>
                    <a:bodyPr/>
                    <a:lstStyle/>
                    <a:p>
                      <a:pPr marL="6985" marR="239395">
                        <a:lnSpc>
                          <a:spcPct val="100000"/>
                        </a:lnSpc>
                      </a:pPr>
                      <a:r>
                        <a:rPr sz="1200" b="1" spc="-5" dirty="0">
                          <a:latin typeface="Calibri"/>
                          <a:cs typeface="Calibri"/>
                        </a:rPr>
                        <a:t>C</a:t>
                      </a:r>
                      <a:r>
                        <a:rPr sz="1200" b="1" spc="5" dirty="0">
                          <a:latin typeface="Calibri"/>
                          <a:cs typeface="Calibri"/>
                        </a:rPr>
                        <a:t>l</a:t>
                      </a:r>
                      <a:r>
                        <a:rPr sz="1200" b="1" dirty="0">
                          <a:latin typeface="Calibri"/>
                          <a:cs typeface="Calibri"/>
                        </a:rPr>
                        <a:t>i</a:t>
                      </a:r>
                      <a:r>
                        <a:rPr sz="1200" b="1" spc="-5" dirty="0">
                          <a:latin typeface="Calibri"/>
                          <a:cs typeface="Calibri"/>
                        </a:rPr>
                        <a:t>e</a:t>
                      </a:r>
                      <a:r>
                        <a:rPr sz="1200" b="1" dirty="0">
                          <a:latin typeface="Calibri"/>
                          <a:cs typeface="Calibri"/>
                        </a:rPr>
                        <a:t>nts Ex</a:t>
                      </a:r>
                      <a:r>
                        <a:rPr sz="1200" b="1" spc="5" dirty="0">
                          <a:latin typeface="Calibri"/>
                          <a:cs typeface="Calibri"/>
                        </a:rPr>
                        <a:t>i</a:t>
                      </a:r>
                      <a:r>
                        <a:rPr sz="1200" b="1" dirty="0">
                          <a:latin typeface="Calibri"/>
                          <a:cs typeface="Calibri"/>
                        </a:rPr>
                        <a:t>ted</a:t>
                      </a:r>
                      <a:endParaRPr sz="1200">
                        <a:latin typeface="Calibri"/>
                        <a:cs typeface="Calibr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E0F1"/>
                    </a:solidFill>
                  </a:tcPr>
                </a:tc>
                <a:extLst>
                  <a:ext uri="{0D108BD9-81ED-4DB2-BD59-A6C34878D82A}">
                    <a16:rowId xmlns:a16="http://schemas.microsoft.com/office/drawing/2014/main" val="10001"/>
                  </a:ext>
                </a:extLst>
              </a:tr>
              <a:tr h="146233">
                <a:tc>
                  <a:txBody>
                    <a:bodyPr/>
                    <a:lstStyle/>
                    <a:p>
                      <a:pPr marL="6985">
                        <a:lnSpc>
                          <a:spcPct val="100000"/>
                        </a:lnSpc>
                      </a:pPr>
                      <a:r>
                        <a:rPr sz="1200" b="1" dirty="0">
                          <a:latin typeface="Calibri"/>
                          <a:cs typeface="Calibri"/>
                        </a:rPr>
                        <a:t>18-29</a:t>
                      </a:r>
                      <a:endParaRPr sz="1200">
                        <a:latin typeface="Calibri"/>
                        <a:cs typeface="Calibr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CFCFC"/>
                    </a:solidFill>
                  </a:tcPr>
                </a:tc>
                <a:tc>
                  <a:txBody>
                    <a:bodyPr/>
                    <a:lstStyle/>
                    <a:p>
                      <a:pPr marL="410845">
                        <a:lnSpc>
                          <a:spcPct val="100000"/>
                        </a:lnSpc>
                      </a:pPr>
                      <a:r>
                        <a:rPr sz="1200" b="1" dirty="0">
                          <a:latin typeface="Calibri"/>
                          <a:cs typeface="Calibri"/>
                        </a:rPr>
                        <a:t>1</a:t>
                      </a:r>
                      <a:r>
                        <a:rPr sz="1200" b="1" spc="5" dirty="0">
                          <a:latin typeface="Calibri"/>
                          <a:cs typeface="Calibri"/>
                        </a:rPr>
                        <a:t>7</a:t>
                      </a:r>
                      <a:r>
                        <a:rPr sz="1200" b="1" dirty="0">
                          <a:latin typeface="Calibri"/>
                          <a:cs typeface="Calibri"/>
                        </a:rPr>
                        <a:t>,</a:t>
                      </a:r>
                      <a:r>
                        <a:rPr sz="1200" b="1" spc="5" dirty="0">
                          <a:latin typeface="Calibri"/>
                          <a:cs typeface="Calibri"/>
                        </a:rPr>
                        <a:t>5</a:t>
                      </a:r>
                      <a:r>
                        <a:rPr sz="1200" b="1" dirty="0">
                          <a:latin typeface="Calibri"/>
                          <a:cs typeface="Calibri"/>
                        </a:rPr>
                        <a:t>6%</a:t>
                      </a:r>
                      <a:endParaRPr sz="1200">
                        <a:latin typeface="Calibri"/>
                        <a:cs typeface="Calibr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CFCFC"/>
                    </a:solidFill>
                  </a:tcPr>
                </a:tc>
                <a:tc>
                  <a:txBody>
                    <a:bodyPr/>
                    <a:lstStyle/>
                    <a:p>
                      <a:pPr marL="293370">
                        <a:lnSpc>
                          <a:spcPct val="100000"/>
                        </a:lnSpc>
                      </a:pPr>
                      <a:r>
                        <a:rPr sz="1200" b="1" dirty="0">
                          <a:latin typeface="Calibri"/>
                          <a:cs typeface="Calibri"/>
                        </a:rPr>
                        <a:t>4</a:t>
                      </a:r>
                      <a:r>
                        <a:rPr sz="1200" b="1" spc="5" dirty="0">
                          <a:latin typeface="Calibri"/>
                          <a:cs typeface="Calibri"/>
                        </a:rPr>
                        <a:t>,</a:t>
                      </a:r>
                      <a:r>
                        <a:rPr sz="1200" b="1" dirty="0">
                          <a:latin typeface="Calibri"/>
                          <a:cs typeface="Calibri"/>
                        </a:rPr>
                        <a:t>9</a:t>
                      </a:r>
                      <a:r>
                        <a:rPr sz="1200" b="1" spc="5" dirty="0">
                          <a:latin typeface="Calibri"/>
                          <a:cs typeface="Calibri"/>
                        </a:rPr>
                        <a:t>0</a:t>
                      </a:r>
                      <a:r>
                        <a:rPr sz="1200" b="1" dirty="0">
                          <a:latin typeface="Calibri"/>
                          <a:cs typeface="Calibri"/>
                        </a:rPr>
                        <a:t>%</a:t>
                      </a:r>
                      <a:endParaRPr sz="1200">
                        <a:latin typeface="Calibri"/>
                        <a:cs typeface="Calibr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CFCFC"/>
                    </a:solidFill>
                  </a:tcPr>
                </a:tc>
                <a:extLst>
                  <a:ext uri="{0D108BD9-81ED-4DB2-BD59-A6C34878D82A}">
                    <a16:rowId xmlns:a16="http://schemas.microsoft.com/office/drawing/2014/main" val="10002"/>
                  </a:ext>
                </a:extLst>
              </a:tr>
              <a:tr h="146213">
                <a:tc>
                  <a:txBody>
                    <a:bodyPr/>
                    <a:lstStyle/>
                    <a:p>
                      <a:pPr marL="6985">
                        <a:lnSpc>
                          <a:spcPct val="100000"/>
                        </a:lnSpc>
                      </a:pPr>
                      <a:r>
                        <a:rPr sz="1200" b="1" dirty="0">
                          <a:latin typeface="Calibri"/>
                          <a:cs typeface="Calibri"/>
                        </a:rPr>
                        <a:t>30-39</a:t>
                      </a:r>
                      <a:endParaRPr sz="1200">
                        <a:latin typeface="Calibri"/>
                        <a:cs typeface="Calibr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CFCFC"/>
                    </a:solidFill>
                  </a:tcPr>
                </a:tc>
                <a:tc>
                  <a:txBody>
                    <a:bodyPr/>
                    <a:lstStyle/>
                    <a:p>
                      <a:pPr marL="410845">
                        <a:lnSpc>
                          <a:spcPct val="100000"/>
                        </a:lnSpc>
                      </a:pPr>
                      <a:r>
                        <a:rPr sz="1200" b="1" dirty="0">
                          <a:latin typeface="Calibri"/>
                          <a:cs typeface="Calibri"/>
                        </a:rPr>
                        <a:t>5</a:t>
                      </a:r>
                      <a:r>
                        <a:rPr sz="1200" b="1" spc="5" dirty="0">
                          <a:latin typeface="Calibri"/>
                          <a:cs typeface="Calibri"/>
                        </a:rPr>
                        <a:t>0</a:t>
                      </a:r>
                      <a:r>
                        <a:rPr sz="1200" b="1" dirty="0">
                          <a:latin typeface="Calibri"/>
                          <a:cs typeface="Calibri"/>
                        </a:rPr>
                        <a:t>,</a:t>
                      </a:r>
                      <a:r>
                        <a:rPr sz="1200" b="1" spc="5" dirty="0">
                          <a:latin typeface="Calibri"/>
                          <a:cs typeface="Calibri"/>
                        </a:rPr>
                        <a:t>3</a:t>
                      </a:r>
                      <a:r>
                        <a:rPr sz="1200" b="1" dirty="0">
                          <a:latin typeface="Calibri"/>
                          <a:cs typeface="Calibri"/>
                        </a:rPr>
                        <a:t>8%</a:t>
                      </a:r>
                      <a:endParaRPr sz="1200">
                        <a:latin typeface="Calibri"/>
                        <a:cs typeface="Calibr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D966"/>
                    </a:solidFill>
                  </a:tcPr>
                </a:tc>
                <a:tc>
                  <a:txBody>
                    <a:bodyPr/>
                    <a:lstStyle/>
                    <a:p>
                      <a:pPr marL="215900">
                        <a:lnSpc>
                          <a:spcPct val="100000"/>
                        </a:lnSpc>
                      </a:pPr>
                      <a:r>
                        <a:rPr sz="1200" b="1" dirty="0">
                          <a:latin typeface="Calibri"/>
                          <a:cs typeface="Calibri"/>
                        </a:rPr>
                        <a:t>2</a:t>
                      </a:r>
                      <a:r>
                        <a:rPr sz="1200" b="1" spc="5" dirty="0">
                          <a:latin typeface="Calibri"/>
                          <a:cs typeface="Calibri"/>
                        </a:rPr>
                        <a:t>4</a:t>
                      </a:r>
                      <a:r>
                        <a:rPr sz="1200" b="1" dirty="0">
                          <a:latin typeface="Calibri"/>
                          <a:cs typeface="Calibri"/>
                        </a:rPr>
                        <a:t>,</a:t>
                      </a:r>
                      <a:r>
                        <a:rPr sz="1200" b="1" spc="5" dirty="0">
                          <a:latin typeface="Calibri"/>
                          <a:cs typeface="Calibri"/>
                        </a:rPr>
                        <a:t>5</a:t>
                      </a:r>
                      <a:r>
                        <a:rPr sz="1200" b="1" dirty="0">
                          <a:latin typeface="Calibri"/>
                          <a:cs typeface="Calibri"/>
                        </a:rPr>
                        <a:t>1%</a:t>
                      </a:r>
                      <a:endParaRPr sz="1200">
                        <a:latin typeface="Calibri"/>
                        <a:cs typeface="Calibr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E699"/>
                    </a:solidFill>
                  </a:tcPr>
                </a:tc>
                <a:extLst>
                  <a:ext uri="{0D108BD9-81ED-4DB2-BD59-A6C34878D82A}">
                    <a16:rowId xmlns:a16="http://schemas.microsoft.com/office/drawing/2014/main" val="10003"/>
                  </a:ext>
                </a:extLst>
              </a:tr>
              <a:tr h="146214">
                <a:tc>
                  <a:txBody>
                    <a:bodyPr/>
                    <a:lstStyle/>
                    <a:p>
                      <a:pPr marL="6985">
                        <a:lnSpc>
                          <a:spcPct val="100000"/>
                        </a:lnSpc>
                      </a:pPr>
                      <a:r>
                        <a:rPr sz="1200" b="1" dirty="0">
                          <a:latin typeface="Calibri"/>
                          <a:cs typeface="Calibri"/>
                        </a:rPr>
                        <a:t>40-49</a:t>
                      </a:r>
                      <a:endParaRPr sz="1200">
                        <a:latin typeface="Calibri"/>
                        <a:cs typeface="Calibr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CFCFC"/>
                    </a:solidFill>
                  </a:tcPr>
                </a:tc>
                <a:tc>
                  <a:txBody>
                    <a:bodyPr/>
                    <a:lstStyle/>
                    <a:p>
                      <a:pPr marL="410845">
                        <a:lnSpc>
                          <a:spcPct val="100000"/>
                        </a:lnSpc>
                      </a:pPr>
                      <a:r>
                        <a:rPr sz="1200" b="1" dirty="0">
                          <a:latin typeface="Calibri"/>
                          <a:cs typeface="Calibri"/>
                        </a:rPr>
                        <a:t>2</a:t>
                      </a:r>
                      <a:r>
                        <a:rPr sz="1200" b="1" spc="5" dirty="0">
                          <a:latin typeface="Calibri"/>
                          <a:cs typeface="Calibri"/>
                        </a:rPr>
                        <a:t>2</a:t>
                      </a:r>
                      <a:r>
                        <a:rPr sz="1200" b="1" dirty="0">
                          <a:latin typeface="Calibri"/>
                          <a:cs typeface="Calibri"/>
                        </a:rPr>
                        <a:t>,</a:t>
                      </a:r>
                      <a:r>
                        <a:rPr sz="1200" b="1" spc="5" dirty="0">
                          <a:latin typeface="Calibri"/>
                          <a:cs typeface="Calibri"/>
                        </a:rPr>
                        <a:t>5</a:t>
                      </a:r>
                      <a:r>
                        <a:rPr sz="1200" b="1" dirty="0">
                          <a:latin typeface="Calibri"/>
                          <a:cs typeface="Calibri"/>
                        </a:rPr>
                        <a:t>2%</a:t>
                      </a:r>
                      <a:endParaRPr sz="1200">
                        <a:latin typeface="Calibri"/>
                        <a:cs typeface="Calibr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E699"/>
                    </a:solidFill>
                  </a:tcPr>
                </a:tc>
                <a:tc>
                  <a:txBody>
                    <a:bodyPr/>
                    <a:lstStyle/>
                    <a:p>
                      <a:pPr marL="215900">
                        <a:lnSpc>
                          <a:spcPct val="100000"/>
                        </a:lnSpc>
                      </a:pPr>
                      <a:r>
                        <a:rPr sz="1200" b="1" dirty="0">
                          <a:latin typeface="Calibri"/>
                          <a:cs typeface="Calibri"/>
                        </a:rPr>
                        <a:t>4</a:t>
                      </a:r>
                      <a:r>
                        <a:rPr sz="1200" b="1" spc="5" dirty="0">
                          <a:latin typeface="Calibri"/>
                          <a:cs typeface="Calibri"/>
                        </a:rPr>
                        <a:t>1</a:t>
                      </a:r>
                      <a:r>
                        <a:rPr sz="1200" b="1" dirty="0">
                          <a:latin typeface="Calibri"/>
                          <a:cs typeface="Calibri"/>
                        </a:rPr>
                        <a:t>,</a:t>
                      </a:r>
                      <a:r>
                        <a:rPr sz="1200" b="1" spc="5" dirty="0">
                          <a:latin typeface="Calibri"/>
                          <a:cs typeface="Calibri"/>
                        </a:rPr>
                        <a:t>6</a:t>
                      </a:r>
                      <a:r>
                        <a:rPr sz="1200" b="1" dirty="0">
                          <a:latin typeface="Calibri"/>
                          <a:cs typeface="Calibri"/>
                        </a:rPr>
                        <a:t>7%</a:t>
                      </a:r>
                      <a:endParaRPr sz="1200">
                        <a:latin typeface="Calibri"/>
                        <a:cs typeface="Calibr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D966"/>
                    </a:solidFill>
                  </a:tcPr>
                </a:tc>
                <a:extLst>
                  <a:ext uri="{0D108BD9-81ED-4DB2-BD59-A6C34878D82A}">
                    <a16:rowId xmlns:a16="http://schemas.microsoft.com/office/drawing/2014/main" val="10004"/>
                  </a:ext>
                </a:extLst>
              </a:tr>
              <a:tr h="146213">
                <a:tc>
                  <a:txBody>
                    <a:bodyPr/>
                    <a:lstStyle/>
                    <a:p>
                      <a:pPr marL="6985">
                        <a:lnSpc>
                          <a:spcPct val="100000"/>
                        </a:lnSpc>
                      </a:pPr>
                      <a:r>
                        <a:rPr sz="1200" b="1" dirty="0">
                          <a:latin typeface="Calibri"/>
                          <a:cs typeface="Calibri"/>
                        </a:rPr>
                        <a:t>50-59</a:t>
                      </a:r>
                      <a:endParaRPr sz="1200">
                        <a:latin typeface="Calibri"/>
                        <a:cs typeface="Calibr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CFCFC"/>
                    </a:solidFill>
                  </a:tcPr>
                </a:tc>
                <a:tc>
                  <a:txBody>
                    <a:bodyPr/>
                    <a:lstStyle/>
                    <a:p>
                      <a:pPr marL="488315">
                        <a:lnSpc>
                          <a:spcPct val="100000"/>
                        </a:lnSpc>
                      </a:pPr>
                      <a:r>
                        <a:rPr sz="1200" b="1" dirty="0">
                          <a:latin typeface="Calibri"/>
                          <a:cs typeface="Calibri"/>
                        </a:rPr>
                        <a:t>5,60%</a:t>
                      </a:r>
                      <a:endParaRPr sz="1200">
                        <a:latin typeface="Calibri"/>
                        <a:cs typeface="Calibr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CFCFC"/>
                    </a:solidFill>
                  </a:tcPr>
                </a:tc>
                <a:tc>
                  <a:txBody>
                    <a:bodyPr/>
                    <a:lstStyle/>
                    <a:p>
                      <a:pPr marL="215900">
                        <a:lnSpc>
                          <a:spcPct val="100000"/>
                        </a:lnSpc>
                      </a:pPr>
                      <a:r>
                        <a:rPr sz="1200" b="1" dirty="0">
                          <a:latin typeface="Calibri"/>
                          <a:cs typeface="Calibri"/>
                        </a:rPr>
                        <a:t>18,63%</a:t>
                      </a:r>
                      <a:endParaRPr sz="1200">
                        <a:latin typeface="Calibri"/>
                        <a:cs typeface="Calibr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CFCFC"/>
                    </a:solidFill>
                  </a:tcPr>
                </a:tc>
                <a:extLst>
                  <a:ext uri="{0D108BD9-81ED-4DB2-BD59-A6C34878D82A}">
                    <a16:rowId xmlns:a16="http://schemas.microsoft.com/office/drawing/2014/main" val="10005"/>
                  </a:ext>
                </a:extLst>
              </a:tr>
              <a:tr h="146213">
                <a:tc>
                  <a:txBody>
                    <a:bodyPr/>
                    <a:lstStyle/>
                    <a:p>
                      <a:pPr marL="6985">
                        <a:lnSpc>
                          <a:spcPct val="100000"/>
                        </a:lnSpc>
                      </a:pPr>
                      <a:r>
                        <a:rPr sz="1200" b="1" dirty="0">
                          <a:latin typeface="Calibri"/>
                          <a:cs typeface="Calibri"/>
                        </a:rPr>
                        <a:t>60-69</a:t>
                      </a:r>
                      <a:endParaRPr sz="1200">
                        <a:latin typeface="Calibri"/>
                        <a:cs typeface="Calibr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CFCFC"/>
                    </a:solidFill>
                  </a:tcPr>
                </a:tc>
                <a:tc>
                  <a:txBody>
                    <a:bodyPr/>
                    <a:lstStyle/>
                    <a:p>
                      <a:pPr marL="488315">
                        <a:lnSpc>
                          <a:spcPct val="100000"/>
                        </a:lnSpc>
                      </a:pPr>
                      <a:r>
                        <a:rPr sz="1200" b="1" dirty="0">
                          <a:latin typeface="Calibri"/>
                          <a:cs typeface="Calibri"/>
                        </a:rPr>
                        <a:t>2</a:t>
                      </a:r>
                      <a:r>
                        <a:rPr sz="1200" b="1" spc="5" dirty="0">
                          <a:latin typeface="Calibri"/>
                          <a:cs typeface="Calibri"/>
                        </a:rPr>
                        <a:t>,</a:t>
                      </a:r>
                      <a:r>
                        <a:rPr sz="1200" b="1" dirty="0">
                          <a:latin typeface="Calibri"/>
                          <a:cs typeface="Calibri"/>
                        </a:rPr>
                        <a:t>5</a:t>
                      </a:r>
                      <a:r>
                        <a:rPr sz="1200" b="1" spc="5" dirty="0">
                          <a:latin typeface="Calibri"/>
                          <a:cs typeface="Calibri"/>
                        </a:rPr>
                        <a:t>4</a:t>
                      </a:r>
                      <a:r>
                        <a:rPr sz="1200" b="1" dirty="0">
                          <a:latin typeface="Calibri"/>
                          <a:cs typeface="Calibri"/>
                        </a:rPr>
                        <a:t>%</a:t>
                      </a:r>
                      <a:endParaRPr sz="1200">
                        <a:latin typeface="Calibri"/>
                        <a:cs typeface="Calibr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CFCFC"/>
                    </a:solidFill>
                  </a:tcPr>
                </a:tc>
                <a:tc>
                  <a:txBody>
                    <a:bodyPr/>
                    <a:lstStyle/>
                    <a:p>
                      <a:pPr marL="215900">
                        <a:lnSpc>
                          <a:spcPct val="100000"/>
                        </a:lnSpc>
                      </a:pPr>
                      <a:r>
                        <a:rPr sz="1200" b="1" dirty="0">
                          <a:latin typeface="Calibri"/>
                          <a:cs typeface="Calibri"/>
                        </a:rPr>
                        <a:t>1</a:t>
                      </a:r>
                      <a:r>
                        <a:rPr sz="1200" b="1" spc="5" dirty="0">
                          <a:latin typeface="Calibri"/>
                          <a:cs typeface="Calibri"/>
                        </a:rPr>
                        <a:t>0</a:t>
                      </a:r>
                      <a:r>
                        <a:rPr sz="1200" b="1" dirty="0">
                          <a:latin typeface="Calibri"/>
                          <a:cs typeface="Calibri"/>
                        </a:rPr>
                        <a:t>,</a:t>
                      </a:r>
                      <a:r>
                        <a:rPr sz="1200" b="1" spc="5" dirty="0">
                          <a:latin typeface="Calibri"/>
                          <a:cs typeface="Calibri"/>
                        </a:rPr>
                        <a:t>2</a:t>
                      </a:r>
                      <a:r>
                        <a:rPr sz="1200" b="1" dirty="0">
                          <a:latin typeface="Calibri"/>
                          <a:cs typeface="Calibri"/>
                        </a:rPr>
                        <a:t>9%</a:t>
                      </a:r>
                      <a:endParaRPr sz="1200">
                        <a:latin typeface="Calibri"/>
                        <a:cs typeface="Calibr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CFCFC"/>
                    </a:solidFill>
                  </a:tcPr>
                </a:tc>
                <a:extLst>
                  <a:ext uri="{0D108BD9-81ED-4DB2-BD59-A6C34878D82A}">
                    <a16:rowId xmlns:a16="http://schemas.microsoft.com/office/drawing/2014/main" val="10006"/>
                  </a:ext>
                </a:extLst>
              </a:tr>
              <a:tr h="146214">
                <a:tc>
                  <a:txBody>
                    <a:bodyPr/>
                    <a:lstStyle/>
                    <a:p>
                      <a:pPr marL="6985">
                        <a:lnSpc>
                          <a:spcPct val="100000"/>
                        </a:lnSpc>
                      </a:pPr>
                      <a:r>
                        <a:rPr sz="1200" b="1" dirty="0">
                          <a:latin typeface="Calibri"/>
                          <a:cs typeface="Calibri"/>
                        </a:rPr>
                        <a:t>70-82</a:t>
                      </a:r>
                      <a:endParaRPr sz="1200">
                        <a:latin typeface="Calibri"/>
                        <a:cs typeface="Calibr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CFCFC"/>
                    </a:solidFill>
                  </a:tcPr>
                </a:tc>
                <a:tc>
                  <a:txBody>
                    <a:bodyPr/>
                    <a:lstStyle/>
                    <a:p>
                      <a:pPr marL="488315">
                        <a:lnSpc>
                          <a:spcPct val="100000"/>
                        </a:lnSpc>
                      </a:pPr>
                      <a:r>
                        <a:rPr sz="1200" b="1" dirty="0">
                          <a:latin typeface="Calibri"/>
                          <a:cs typeface="Calibri"/>
                        </a:rPr>
                        <a:t>1</a:t>
                      </a:r>
                      <a:r>
                        <a:rPr sz="1200" b="1" spc="5" dirty="0">
                          <a:latin typeface="Calibri"/>
                          <a:cs typeface="Calibri"/>
                        </a:rPr>
                        <a:t>,</a:t>
                      </a:r>
                      <a:r>
                        <a:rPr sz="1200" b="1" dirty="0">
                          <a:latin typeface="Calibri"/>
                          <a:cs typeface="Calibri"/>
                        </a:rPr>
                        <a:t>4</a:t>
                      </a:r>
                      <a:r>
                        <a:rPr sz="1200" b="1" spc="5" dirty="0">
                          <a:latin typeface="Calibri"/>
                          <a:cs typeface="Calibri"/>
                        </a:rPr>
                        <a:t>0</a:t>
                      </a:r>
                      <a:r>
                        <a:rPr sz="1200" b="1" dirty="0">
                          <a:latin typeface="Calibri"/>
                          <a:cs typeface="Calibri"/>
                        </a:rPr>
                        <a:t>%</a:t>
                      </a:r>
                      <a:endParaRPr sz="1200">
                        <a:latin typeface="Calibri"/>
                        <a:cs typeface="Calibr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CFCFC"/>
                    </a:solidFill>
                  </a:tcPr>
                </a:tc>
                <a:tc>
                  <a:txBody>
                    <a:bodyPr/>
                    <a:lstStyle/>
                    <a:p>
                      <a:pPr marL="293370">
                        <a:lnSpc>
                          <a:spcPct val="100000"/>
                        </a:lnSpc>
                      </a:pPr>
                      <a:r>
                        <a:rPr sz="1200" b="1" dirty="0">
                          <a:latin typeface="Calibri"/>
                          <a:cs typeface="Calibri"/>
                        </a:rPr>
                        <a:t>0</a:t>
                      </a:r>
                      <a:r>
                        <a:rPr sz="1200" b="1" spc="5" dirty="0">
                          <a:latin typeface="Calibri"/>
                          <a:cs typeface="Calibri"/>
                        </a:rPr>
                        <a:t>,</a:t>
                      </a:r>
                      <a:r>
                        <a:rPr sz="1200" b="1" dirty="0">
                          <a:latin typeface="Calibri"/>
                          <a:cs typeface="Calibri"/>
                        </a:rPr>
                        <a:t>0</a:t>
                      </a:r>
                      <a:r>
                        <a:rPr sz="1200" b="1" spc="5" dirty="0">
                          <a:latin typeface="Calibri"/>
                          <a:cs typeface="Calibri"/>
                        </a:rPr>
                        <a:t>0</a:t>
                      </a:r>
                      <a:r>
                        <a:rPr sz="1200" b="1" dirty="0">
                          <a:latin typeface="Calibri"/>
                          <a:cs typeface="Calibri"/>
                        </a:rPr>
                        <a:t>%</a:t>
                      </a:r>
                      <a:endParaRPr sz="1200">
                        <a:latin typeface="Calibri"/>
                        <a:cs typeface="Calibr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CFCFC"/>
                    </a:solidFill>
                  </a:tcPr>
                </a:tc>
                <a:extLst>
                  <a:ext uri="{0D108BD9-81ED-4DB2-BD59-A6C34878D82A}">
                    <a16:rowId xmlns:a16="http://schemas.microsoft.com/office/drawing/2014/main" val="10007"/>
                  </a:ext>
                </a:extLst>
              </a:tr>
              <a:tr h="201688">
                <a:tc>
                  <a:txBody>
                    <a:bodyPr/>
                    <a:lstStyle/>
                    <a:p>
                      <a:endParaRPr sz="1200">
                        <a:latin typeface="Calibri"/>
                        <a:cs typeface="Calibri"/>
                      </a:endParaRPr>
                    </a:p>
                  </a:txBody>
                  <a:tcPr marL="0" marR="0" marT="0" marB="0">
                    <a:lnT w="6350">
                      <a:solidFill>
                        <a:srgbClr val="000000"/>
                      </a:solidFill>
                      <a:prstDash val="solid"/>
                    </a:lnT>
                    <a:solidFill>
                      <a:srgbClr val="FCFCFC"/>
                    </a:solidFill>
                  </a:tcPr>
                </a:tc>
                <a:tc>
                  <a:txBody>
                    <a:bodyPr/>
                    <a:lstStyle/>
                    <a:p>
                      <a:endParaRPr sz="1200">
                        <a:latin typeface="Calibri"/>
                        <a:cs typeface="Calibri"/>
                      </a:endParaRPr>
                    </a:p>
                  </a:txBody>
                  <a:tcPr marL="0" marR="0" marT="0" marB="0">
                    <a:lnT w="6350">
                      <a:solidFill>
                        <a:srgbClr val="000000"/>
                      </a:solidFill>
                      <a:prstDash val="solid"/>
                    </a:lnT>
                    <a:solidFill>
                      <a:srgbClr val="FCFCFC"/>
                    </a:solidFill>
                  </a:tcPr>
                </a:tc>
                <a:tc>
                  <a:txBody>
                    <a:bodyPr/>
                    <a:lstStyle/>
                    <a:p>
                      <a:endParaRPr sz="1200" dirty="0">
                        <a:latin typeface="Calibri"/>
                        <a:cs typeface="Calibri"/>
                      </a:endParaRPr>
                    </a:p>
                  </a:txBody>
                  <a:tcPr marL="0" marR="0" marT="0" marB="0">
                    <a:lnT w="6350">
                      <a:solidFill>
                        <a:srgbClr val="000000"/>
                      </a:solidFill>
                      <a:prstDash val="solid"/>
                    </a:lnT>
                    <a:solidFill>
                      <a:srgbClr val="CADDF9"/>
                    </a:solidFill>
                  </a:tcPr>
                </a:tc>
                <a:extLst>
                  <a:ext uri="{0D108BD9-81ED-4DB2-BD59-A6C34878D82A}">
                    <a16:rowId xmlns:a16="http://schemas.microsoft.com/office/drawing/2014/main" val="10008"/>
                  </a:ext>
                </a:extLst>
              </a:tr>
            </a:tbl>
          </a:graphicData>
        </a:graphic>
      </p:graphicFrame>
      <p:graphicFrame>
        <p:nvGraphicFramePr>
          <p:cNvPr id="32" name="object 32"/>
          <p:cNvGraphicFramePr>
            <a:graphicFrameLocks noGrp="1"/>
          </p:cNvGraphicFramePr>
          <p:nvPr/>
        </p:nvGraphicFramePr>
        <p:xfrm>
          <a:off x="5028565" y="915111"/>
          <a:ext cx="2668015" cy="1453054"/>
        </p:xfrm>
        <a:graphic>
          <a:graphicData uri="http://schemas.openxmlformats.org/drawingml/2006/table">
            <a:tbl>
              <a:tblPr firstRow="1" bandRow="1">
                <a:tableStyleId>{2D5ABB26-0587-4C30-8999-92F81FD0307C}</a:tableStyleId>
              </a:tblPr>
              <a:tblGrid>
                <a:gridCol w="1092835">
                  <a:extLst>
                    <a:ext uri="{9D8B030D-6E8A-4147-A177-3AD203B41FA5}">
                      <a16:colId xmlns:a16="http://schemas.microsoft.com/office/drawing/2014/main" val="20000"/>
                    </a:ext>
                  </a:extLst>
                </a:gridCol>
                <a:gridCol w="885317">
                  <a:extLst>
                    <a:ext uri="{9D8B030D-6E8A-4147-A177-3AD203B41FA5}">
                      <a16:colId xmlns:a16="http://schemas.microsoft.com/office/drawing/2014/main" val="20001"/>
                    </a:ext>
                  </a:extLst>
                </a:gridCol>
                <a:gridCol w="689863">
                  <a:extLst>
                    <a:ext uri="{9D8B030D-6E8A-4147-A177-3AD203B41FA5}">
                      <a16:colId xmlns:a16="http://schemas.microsoft.com/office/drawing/2014/main" val="20002"/>
                    </a:ext>
                  </a:extLst>
                </a:gridCol>
              </a:tblGrid>
              <a:tr h="234746">
                <a:tc gridSpan="3">
                  <a:txBody>
                    <a:bodyPr/>
                    <a:lstStyle/>
                    <a:p>
                      <a:pPr marL="198120">
                        <a:lnSpc>
                          <a:spcPct val="100000"/>
                        </a:lnSpc>
                      </a:pPr>
                      <a:r>
                        <a:rPr sz="1200" b="1" spc="-5" dirty="0">
                          <a:solidFill>
                            <a:srgbClr val="FFFFFF"/>
                          </a:solidFill>
                          <a:latin typeface="Calibri"/>
                          <a:cs typeface="Calibri"/>
                        </a:rPr>
                        <a:t>C</a:t>
                      </a:r>
                      <a:r>
                        <a:rPr sz="1200" b="1" dirty="0">
                          <a:solidFill>
                            <a:srgbClr val="FFFFFF"/>
                          </a:solidFill>
                          <a:latin typeface="Calibri"/>
                          <a:cs typeface="Calibri"/>
                        </a:rPr>
                        <a:t>o</a:t>
                      </a:r>
                      <a:r>
                        <a:rPr sz="1200" b="1" spc="-5" dirty="0">
                          <a:solidFill>
                            <a:srgbClr val="FFFFFF"/>
                          </a:solidFill>
                          <a:latin typeface="Calibri"/>
                          <a:cs typeface="Calibri"/>
                        </a:rPr>
                        <a:t>m</a:t>
                      </a:r>
                      <a:r>
                        <a:rPr sz="1200" b="1" dirty="0">
                          <a:solidFill>
                            <a:srgbClr val="FFFFFF"/>
                          </a:solidFill>
                          <a:latin typeface="Calibri"/>
                          <a:cs typeface="Calibri"/>
                        </a:rPr>
                        <a:t>p</a:t>
                      </a:r>
                      <a:r>
                        <a:rPr sz="1200" b="1" spc="-5" dirty="0">
                          <a:solidFill>
                            <a:srgbClr val="FFFFFF"/>
                          </a:solidFill>
                          <a:latin typeface="Calibri"/>
                          <a:cs typeface="Calibri"/>
                        </a:rPr>
                        <a:t>a</a:t>
                      </a:r>
                      <a:r>
                        <a:rPr sz="1200" b="1" dirty="0">
                          <a:solidFill>
                            <a:srgbClr val="FFFFFF"/>
                          </a:solidFill>
                          <a:latin typeface="Calibri"/>
                          <a:cs typeface="Calibri"/>
                        </a:rPr>
                        <a:t>rison</a:t>
                      </a:r>
                      <a:r>
                        <a:rPr sz="1200" b="1" spc="5" dirty="0">
                          <a:solidFill>
                            <a:srgbClr val="FFFFFF"/>
                          </a:solidFill>
                          <a:latin typeface="Calibri"/>
                          <a:cs typeface="Calibri"/>
                        </a:rPr>
                        <a:t> </a:t>
                      </a:r>
                      <a:r>
                        <a:rPr sz="1200" b="1" dirty="0">
                          <a:solidFill>
                            <a:srgbClr val="FFFFFF"/>
                          </a:solidFill>
                          <a:latin typeface="Calibri"/>
                          <a:cs typeface="Calibri"/>
                        </a:rPr>
                        <a:t>by</a:t>
                      </a:r>
                      <a:r>
                        <a:rPr sz="1200" b="1" spc="-5" dirty="0">
                          <a:solidFill>
                            <a:srgbClr val="FFFFFF"/>
                          </a:solidFill>
                          <a:latin typeface="Calibri"/>
                          <a:cs typeface="Calibri"/>
                        </a:rPr>
                        <a:t> </a:t>
                      </a:r>
                      <a:r>
                        <a:rPr sz="1200" b="1" dirty="0">
                          <a:solidFill>
                            <a:srgbClr val="FFFFFF"/>
                          </a:solidFill>
                          <a:latin typeface="Calibri"/>
                          <a:cs typeface="Calibri"/>
                        </a:rPr>
                        <a:t>Nu</a:t>
                      </a:r>
                      <a:r>
                        <a:rPr sz="1200" b="1" spc="-5" dirty="0">
                          <a:solidFill>
                            <a:srgbClr val="FFFFFF"/>
                          </a:solidFill>
                          <a:latin typeface="Calibri"/>
                          <a:cs typeface="Calibri"/>
                        </a:rPr>
                        <a:t>m</a:t>
                      </a:r>
                      <a:r>
                        <a:rPr sz="1200" b="1" dirty="0">
                          <a:solidFill>
                            <a:srgbClr val="FFFFFF"/>
                          </a:solidFill>
                          <a:latin typeface="Calibri"/>
                          <a:cs typeface="Calibri"/>
                        </a:rPr>
                        <a:t>b</a:t>
                      </a:r>
                      <a:r>
                        <a:rPr sz="1200" b="1" spc="-5" dirty="0">
                          <a:solidFill>
                            <a:srgbClr val="FFFFFF"/>
                          </a:solidFill>
                          <a:latin typeface="Calibri"/>
                          <a:cs typeface="Calibri"/>
                        </a:rPr>
                        <a:t>e</a:t>
                      </a:r>
                      <a:r>
                        <a:rPr sz="1200" b="1" dirty="0">
                          <a:solidFill>
                            <a:srgbClr val="FFFFFF"/>
                          </a:solidFill>
                          <a:latin typeface="Calibri"/>
                          <a:cs typeface="Calibri"/>
                        </a:rPr>
                        <a:t>r</a:t>
                      </a:r>
                      <a:r>
                        <a:rPr sz="1200" b="1" spc="-5" dirty="0">
                          <a:solidFill>
                            <a:srgbClr val="FFFFFF"/>
                          </a:solidFill>
                          <a:latin typeface="Calibri"/>
                          <a:cs typeface="Calibri"/>
                        </a:rPr>
                        <a:t> </a:t>
                      </a:r>
                      <a:r>
                        <a:rPr sz="1200" b="1" dirty="0">
                          <a:solidFill>
                            <a:srgbClr val="FFFFFF"/>
                          </a:solidFill>
                          <a:latin typeface="Calibri"/>
                          <a:cs typeface="Calibri"/>
                        </a:rPr>
                        <a:t>of</a:t>
                      </a:r>
                      <a:r>
                        <a:rPr sz="1200" b="1" spc="5" dirty="0">
                          <a:solidFill>
                            <a:srgbClr val="FFFFFF"/>
                          </a:solidFill>
                          <a:latin typeface="Calibri"/>
                          <a:cs typeface="Calibri"/>
                        </a:rPr>
                        <a:t> </a:t>
                      </a:r>
                      <a:r>
                        <a:rPr sz="1200" b="1" spc="-5" dirty="0">
                          <a:solidFill>
                            <a:srgbClr val="FFFFFF"/>
                          </a:solidFill>
                          <a:latin typeface="Calibri"/>
                          <a:cs typeface="Calibri"/>
                        </a:rPr>
                        <a:t>P</a:t>
                      </a:r>
                      <a:r>
                        <a:rPr sz="1200" b="1" dirty="0">
                          <a:solidFill>
                            <a:srgbClr val="FFFFFF"/>
                          </a:solidFill>
                          <a:latin typeface="Calibri"/>
                          <a:cs typeface="Calibri"/>
                        </a:rPr>
                        <a:t>ro</a:t>
                      </a:r>
                      <a:r>
                        <a:rPr sz="1200" b="1" spc="5" dirty="0">
                          <a:solidFill>
                            <a:srgbClr val="FFFFFF"/>
                          </a:solidFill>
                          <a:latin typeface="Calibri"/>
                          <a:cs typeface="Calibri"/>
                        </a:rPr>
                        <a:t>d</a:t>
                      </a:r>
                      <a:r>
                        <a:rPr sz="1200" b="1" dirty="0">
                          <a:solidFill>
                            <a:srgbClr val="FFFFFF"/>
                          </a:solidFill>
                          <a:latin typeface="Calibri"/>
                          <a:cs typeface="Calibri"/>
                        </a:rPr>
                        <a:t>u</a:t>
                      </a:r>
                      <a:r>
                        <a:rPr sz="1200" b="1" spc="-5" dirty="0">
                          <a:solidFill>
                            <a:srgbClr val="FFFFFF"/>
                          </a:solidFill>
                          <a:latin typeface="Calibri"/>
                          <a:cs typeface="Calibri"/>
                        </a:rPr>
                        <a:t>c</a:t>
                      </a:r>
                      <a:r>
                        <a:rPr sz="1200" b="1" spc="5" dirty="0">
                          <a:solidFill>
                            <a:srgbClr val="FFFFFF"/>
                          </a:solidFill>
                          <a:latin typeface="Calibri"/>
                          <a:cs typeface="Calibri"/>
                        </a:rPr>
                        <a:t>t</a:t>
                      </a:r>
                      <a:r>
                        <a:rPr sz="1200" b="1" dirty="0">
                          <a:solidFill>
                            <a:srgbClr val="FFFFFF"/>
                          </a:solidFill>
                          <a:latin typeface="Calibri"/>
                          <a:cs typeface="Calibri"/>
                        </a:rPr>
                        <a:t>s</a:t>
                      </a:r>
                      <a:endParaRPr sz="1200">
                        <a:latin typeface="Calibri"/>
                        <a:cs typeface="Calibri"/>
                      </a:endParaRPr>
                    </a:p>
                  </a:txBody>
                  <a:tcPr marL="0" marR="0" marT="0" marB="0">
                    <a:lnL w="6350">
                      <a:solidFill>
                        <a:srgbClr val="000000"/>
                      </a:solidFill>
                      <a:prstDash val="solid"/>
                    </a:lnL>
                    <a:solidFill>
                      <a:srgbClr val="006FC0"/>
                    </a:solidFil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347980">
                <a:tc>
                  <a:txBody>
                    <a:bodyPr/>
                    <a:lstStyle/>
                    <a:p>
                      <a:pPr marL="10160">
                        <a:lnSpc>
                          <a:spcPct val="100000"/>
                        </a:lnSpc>
                      </a:pPr>
                      <a:r>
                        <a:rPr sz="1100" b="1" dirty="0">
                          <a:latin typeface="Calibri"/>
                          <a:cs typeface="Calibri"/>
                        </a:rPr>
                        <a:t>N</a:t>
                      </a:r>
                      <a:r>
                        <a:rPr sz="1100" b="1" spc="-5" dirty="0">
                          <a:latin typeface="Calibri"/>
                          <a:cs typeface="Calibri"/>
                        </a:rPr>
                        <a:t>O</a:t>
                      </a:r>
                      <a:r>
                        <a:rPr sz="1100" b="1" dirty="0">
                          <a:latin typeface="Calibri"/>
                          <a:cs typeface="Calibri"/>
                        </a:rPr>
                        <a:t>.</a:t>
                      </a:r>
                      <a:r>
                        <a:rPr sz="1100" b="1" spc="5" dirty="0">
                          <a:latin typeface="Calibri"/>
                          <a:cs typeface="Calibri"/>
                        </a:rPr>
                        <a:t> </a:t>
                      </a:r>
                      <a:r>
                        <a:rPr sz="1100" b="1" spc="-5" dirty="0">
                          <a:latin typeface="Calibri"/>
                          <a:cs typeface="Calibri"/>
                        </a:rPr>
                        <a:t>o</a:t>
                      </a:r>
                      <a:r>
                        <a:rPr sz="1100" b="1" dirty="0">
                          <a:latin typeface="Calibri"/>
                          <a:cs typeface="Calibri"/>
                        </a:rPr>
                        <a:t>f </a:t>
                      </a:r>
                      <a:r>
                        <a:rPr sz="1100" b="1" spc="-5" dirty="0">
                          <a:latin typeface="Calibri"/>
                          <a:cs typeface="Calibri"/>
                        </a:rPr>
                        <a:t>P</a:t>
                      </a:r>
                      <a:r>
                        <a:rPr sz="1100" b="1" spc="5" dirty="0">
                          <a:latin typeface="Calibri"/>
                          <a:cs typeface="Calibri"/>
                        </a:rPr>
                        <a:t>r</a:t>
                      </a:r>
                      <a:r>
                        <a:rPr sz="1100" b="1" spc="-5" dirty="0">
                          <a:latin typeface="Calibri"/>
                          <a:cs typeface="Calibri"/>
                        </a:rPr>
                        <a:t>odu</a:t>
                      </a:r>
                      <a:r>
                        <a:rPr sz="1100" b="1" spc="5" dirty="0">
                          <a:latin typeface="Calibri"/>
                          <a:cs typeface="Calibri"/>
                        </a:rPr>
                        <a:t>c</a:t>
                      </a:r>
                      <a:r>
                        <a:rPr sz="1100" b="1" dirty="0">
                          <a:latin typeface="Calibri"/>
                          <a:cs typeface="Calibri"/>
                        </a:rPr>
                        <a:t>ts</a:t>
                      </a:r>
                      <a:endParaRPr sz="1100">
                        <a:latin typeface="Calibri"/>
                        <a:cs typeface="Calibri"/>
                      </a:endParaRPr>
                    </a:p>
                  </a:txBody>
                  <a:tcPr marL="0" marR="0" marT="0" marB="0">
                    <a:lnB w="6350">
                      <a:solidFill>
                        <a:srgbClr val="000000"/>
                      </a:solidFill>
                      <a:prstDash val="solid"/>
                    </a:lnB>
                    <a:solidFill>
                      <a:srgbClr val="D9E0F1"/>
                    </a:solidFill>
                  </a:tcPr>
                </a:tc>
                <a:tc>
                  <a:txBody>
                    <a:bodyPr/>
                    <a:lstStyle/>
                    <a:p>
                      <a:pPr marL="10160" marR="279400">
                        <a:lnSpc>
                          <a:spcPct val="100000"/>
                        </a:lnSpc>
                      </a:pPr>
                      <a:r>
                        <a:rPr sz="1100" b="1" dirty="0">
                          <a:latin typeface="Calibri"/>
                          <a:cs typeface="Calibri"/>
                        </a:rPr>
                        <a:t>Cli</a:t>
                      </a:r>
                      <a:r>
                        <a:rPr sz="1100" b="1" spc="-5" dirty="0">
                          <a:latin typeface="Calibri"/>
                          <a:cs typeface="Calibri"/>
                        </a:rPr>
                        <a:t>en</a:t>
                      </a:r>
                      <a:r>
                        <a:rPr sz="1100" b="1" dirty="0">
                          <a:latin typeface="Calibri"/>
                          <a:cs typeface="Calibri"/>
                        </a:rPr>
                        <a:t>ts Rem</a:t>
                      </a:r>
                      <a:r>
                        <a:rPr sz="1100" b="1" spc="-5" dirty="0">
                          <a:latin typeface="Calibri"/>
                          <a:cs typeface="Calibri"/>
                        </a:rPr>
                        <a:t>a</a:t>
                      </a:r>
                      <a:r>
                        <a:rPr sz="1100" b="1" dirty="0">
                          <a:latin typeface="Calibri"/>
                          <a:cs typeface="Calibri"/>
                        </a:rPr>
                        <a:t>i</a:t>
                      </a:r>
                      <a:r>
                        <a:rPr sz="1100" b="1" spc="-5" dirty="0">
                          <a:latin typeface="Calibri"/>
                          <a:cs typeface="Calibri"/>
                        </a:rPr>
                        <a:t>ne</a:t>
                      </a:r>
                      <a:r>
                        <a:rPr sz="1100" b="1" dirty="0">
                          <a:latin typeface="Calibri"/>
                          <a:cs typeface="Calibri"/>
                        </a:rPr>
                        <a:t>d</a:t>
                      </a:r>
                      <a:endParaRPr sz="1100">
                        <a:latin typeface="Calibri"/>
                        <a:cs typeface="Calibri"/>
                      </a:endParaRPr>
                    </a:p>
                  </a:txBody>
                  <a:tcPr marL="0" marR="0" marT="0" marB="0">
                    <a:lnB w="6350">
                      <a:solidFill>
                        <a:srgbClr val="000000"/>
                      </a:solidFill>
                      <a:prstDash val="solid"/>
                    </a:lnB>
                    <a:solidFill>
                      <a:srgbClr val="D9E0F1"/>
                    </a:solidFill>
                  </a:tcPr>
                </a:tc>
                <a:tc>
                  <a:txBody>
                    <a:bodyPr/>
                    <a:lstStyle/>
                    <a:p>
                      <a:pPr marL="10160" marR="277495">
                        <a:lnSpc>
                          <a:spcPct val="100000"/>
                        </a:lnSpc>
                      </a:pPr>
                      <a:r>
                        <a:rPr sz="1100" b="1" dirty="0">
                          <a:latin typeface="Calibri"/>
                          <a:cs typeface="Calibri"/>
                        </a:rPr>
                        <a:t>Cli</a:t>
                      </a:r>
                      <a:r>
                        <a:rPr sz="1100" b="1" spc="-5" dirty="0">
                          <a:latin typeface="Calibri"/>
                          <a:cs typeface="Calibri"/>
                        </a:rPr>
                        <a:t>en</a:t>
                      </a:r>
                      <a:r>
                        <a:rPr sz="1100" b="1" dirty="0">
                          <a:latin typeface="Calibri"/>
                          <a:cs typeface="Calibri"/>
                        </a:rPr>
                        <a:t>ts Exit</a:t>
                      </a:r>
                      <a:r>
                        <a:rPr sz="1100" b="1" spc="-5" dirty="0">
                          <a:latin typeface="Calibri"/>
                          <a:cs typeface="Calibri"/>
                        </a:rPr>
                        <a:t>e</a:t>
                      </a:r>
                      <a:r>
                        <a:rPr sz="1100" b="1" dirty="0">
                          <a:latin typeface="Calibri"/>
                          <a:cs typeface="Calibri"/>
                        </a:rPr>
                        <a:t>d</a:t>
                      </a:r>
                      <a:endParaRPr sz="1100">
                        <a:latin typeface="Calibri"/>
                        <a:cs typeface="Calibri"/>
                      </a:endParaRPr>
                    </a:p>
                  </a:txBody>
                  <a:tcPr marL="0" marR="0" marT="0" marB="0">
                    <a:lnB w="6350">
                      <a:solidFill>
                        <a:srgbClr val="000000"/>
                      </a:solidFill>
                      <a:prstDash val="solid"/>
                    </a:lnB>
                    <a:solidFill>
                      <a:srgbClr val="D9E0F1"/>
                    </a:solidFill>
                  </a:tcPr>
                </a:tc>
                <a:extLst>
                  <a:ext uri="{0D108BD9-81ED-4DB2-BD59-A6C34878D82A}">
                    <a16:rowId xmlns:a16="http://schemas.microsoft.com/office/drawing/2014/main" val="10001"/>
                  </a:ext>
                </a:extLst>
              </a:tr>
              <a:tr h="211962">
                <a:tc>
                  <a:txBody>
                    <a:bodyPr/>
                    <a:lstStyle/>
                    <a:p>
                      <a:pPr marL="6985">
                        <a:lnSpc>
                          <a:spcPct val="100000"/>
                        </a:lnSpc>
                      </a:pPr>
                      <a:r>
                        <a:rPr sz="1100" dirty="0">
                          <a:latin typeface="Calibri"/>
                          <a:cs typeface="Calibri"/>
                        </a:rPr>
                        <a:t>1</a:t>
                      </a:r>
                      <a:endParaRPr sz="1100">
                        <a:latin typeface="Calibri"/>
                        <a:cs typeface="Calibr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CFCFC"/>
                    </a:solidFill>
                  </a:tcPr>
                </a:tc>
                <a:tc>
                  <a:txBody>
                    <a:bodyPr/>
                    <a:lstStyle/>
                    <a:p>
                      <a:pPr marL="450850">
                        <a:lnSpc>
                          <a:spcPct val="100000"/>
                        </a:lnSpc>
                      </a:pPr>
                      <a:r>
                        <a:rPr sz="1100" dirty="0">
                          <a:latin typeface="Calibri"/>
                          <a:cs typeface="Calibri"/>
                        </a:rPr>
                        <a:t>46,82%</a:t>
                      </a:r>
                      <a:endParaRPr sz="1100">
                        <a:latin typeface="Calibri"/>
                        <a:cs typeface="Calibr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E699"/>
                    </a:solidFill>
                  </a:tcPr>
                </a:tc>
                <a:tc>
                  <a:txBody>
                    <a:bodyPr/>
                    <a:lstStyle/>
                    <a:p>
                      <a:pPr marL="255270">
                        <a:lnSpc>
                          <a:spcPct val="100000"/>
                        </a:lnSpc>
                      </a:pPr>
                      <a:r>
                        <a:rPr sz="1100" dirty="0">
                          <a:latin typeface="Calibri"/>
                          <a:cs typeface="Calibri"/>
                        </a:rPr>
                        <a:t>69,61%</a:t>
                      </a:r>
                      <a:endParaRPr sz="1100">
                        <a:latin typeface="Calibri"/>
                        <a:cs typeface="Calibr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D966"/>
                    </a:solidFill>
                  </a:tcPr>
                </a:tc>
                <a:extLst>
                  <a:ext uri="{0D108BD9-81ED-4DB2-BD59-A6C34878D82A}">
                    <a16:rowId xmlns:a16="http://schemas.microsoft.com/office/drawing/2014/main" val="10002"/>
                  </a:ext>
                </a:extLst>
              </a:tr>
              <a:tr h="212090">
                <a:tc>
                  <a:txBody>
                    <a:bodyPr/>
                    <a:lstStyle/>
                    <a:p>
                      <a:pPr marL="6985">
                        <a:lnSpc>
                          <a:spcPct val="100000"/>
                        </a:lnSpc>
                      </a:pPr>
                      <a:r>
                        <a:rPr sz="1100" dirty="0">
                          <a:latin typeface="Calibri"/>
                          <a:cs typeface="Calibri"/>
                        </a:rPr>
                        <a:t>2</a:t>
                      </a:r>
                      <a:endParaRPr sz="1100">
                        <a:latin typeface="Calibri"/>
                        <a:cs typeface="Calibr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CFCFC"/>
                    </a:solidFill>
                  </a:tcPr>
                </a:tc>
                <a:tc>
                  <a:txBody>
                    <a:bodyPr/>
                    <a:lstStyle/>
                    <a:p>
                      <a:pPr marL="450850">
                        <a:lnSpc>
                          <a:spcPct val="100000"/>
                        </a:lnSpc>
                      </a:pPr>
                      <a:r>
                        <a:rPr sz="1100" dirty="0">
                          <a:latin typeface="Calibri"/>
                          <a:cs typeface="Calibri"/>
                        </a:rPr>
                        <a:t>52,54%</a:t>
                      </a:r>
                      <a:endParaRPr sz="1100">
                        <a:latin typeface="Calibri"/>
                        <a:cs typeface="Calibr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E699"/>
                    </a:solidFill>
                  </a:tcPr>
                </a:tc>
                <a:tc>
                  <a:txBody>
                    <a:bodyPr/>
                    <a:lstStyle/>
                    <a:p>
                      <a:pPr marL="255270">
                        <a:lnSpc>
                          <a:spcPct val="100000"/>
                        </a:lnSpc>
                      </a:pPr>
                      <a:r>
                        <a:rPr sz="1100" dirty="0">
                          <a:latin typeface="Calibri"/>
                          <a:cs typeface="Calibri"/>
                        </a:rPr>
                        <a:t>15,69%</a:t>
                      </a:r>
                      <a:endParaRPr sz="1100">
                        <a:latin typeface="Calibri"/>
                        <a:cs typeface="Calibr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CFCFC"/>
                    </a:solidFill>
                  </a:tcPr>
                </a:tc>
                <a:extLst>
                  <a:ext uri="{0D108BD9-81ED-4DB2-BD59-A6C34878D82A}">
                    <a16:rowId xmlns:a16="http://schemas.microsoft.com/office/drawing/2014/main" val="10003"/>
                  </a:ext>
                </a:extLst>
              </a:tr>
              <a:tr h="234314">
                <a:tc>
                  <a:txBody>
                    <a:bodyPr/>
                    <a:lstStyle/>
                    <a:p>
                      <a:pPr marL="6985">
                        <a:lnSpc>
                          <a:spcPct val="100000"/>
                        </a:lnSpc>
                      </a:pPr>
                      <a:r>
                        <a:rPr sz="1100" dirty="0">
                          <a:latin typeface="Calibri"/>
                          <a:cs typeface="Calibri"/>
                        </a:rPr>
                        <a:t>3</a:t>
                      </a:r>
                      <a:endParaRPr sz="1100">
                        <a:latin typeface="Calibri"/>
                        <a:cs typeface="Calibr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CFCFC"/>
                    </a:solidFill>
                  </a:tcPr>
                </a:tc>
                <a:tc>
                  <a:txBody>
                    <a:bodyPr/>
                    <a:lstStyle/>
                    <a:p>
                      <a:pPr marL="522605">
                        <a:lnSpc>
                          <a:spcPct val="100000"/>
                        </a:lnSpc>
                      </a:pPr>
                      <a:r>
                        <a:rPr sz="1100" dirty="0">
                          <a:latin typeface="Calibri"/>
                          <a:cs typeface="Calibri"/>
                        </a:rPr>
                        <a:t>0,64%</a:t>
                      </a:r>
                      <a:endParaRPr sz="1100">
                        <a:latin typeface="Calibri"/>
                        <a:cs typeface="Calibr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CFCFC"/>
                    </a:solidFill>
                  </a:tcPr>
                </a:tc>
                <a:tc>
                  <a:txBody>
                    <a:bodyPr/>
                    <a:lstStyle/>
                    <a:p>
                      <a:pPr marL="255270">
                        <a:lnSpc>
                          <a:spcPct val="100000"/>
                        </a:lnSpc>
                      </a:pPr>
                      <a:r>
                        <a:rPr sz="1100" dirty="0">
                          <a:latin typeface="Calibri"/>
                          <a:cs typeface="Calibri"/>
                        </a:rPr>
                        <a:t>13,73%</a:t>
                      </a:r>
                      <a:endParaRPr sz="1100">
                        <a:latin typeface="Calibri"/>
                        <a:cs typeface="Calibr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CFCFC"/>
                    </a:solidFill>
                  </a:tcPr>
                </a:tc>
                <a:extLst>
                  <a:ext uri="{0D108BD9-81ED-4DB2-BD59-A6C34878D82A}">
                    <a16:rowId xmlns:a16="http://schemas.microsoft.com/office/drawing/2014/main" val="10004"/>
                  </a:ext>
                </a:extLst>
              </a:tr>
              <a:tr h="211962">
                <a:tc>
                  <a:txBody>
                    <a:bodyPr/>
                    <a:lstStyle/>
                    <a:p>
                      <a:pPr marL="6985">
                        <a:lnSpc>
                          <a:spcPct val="100000"/>
                        </a:lnSpc>
                      </a:pPr>
                      <a:r>
                        <a:rPr sz="1100" dirty="0">
                          <a:latin typeface="Calibri"/>
                          <a:cs typeface="Calibri"/>
                        </a:rPr>
                        <a:t>4</a:t>
                      </a:r>
                      <a:endParaRPr sz="1100">
                        <a:latin typeface="Calibri"/>
                        <a:cs typeface="Calibr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CFCFC"/>
                    </a:solidFill>
                  </a:tcPr>
                </a:tc>
                <a:tc>
                  <a:txBody>
                    <a:bodyPr/>
                    <a:lstStyle/>
                    <a:p>
                      <a:pPr marL="522605">
                        <a:lnSpc>
                          <a:spcPct val="100000"/>
                        </a:lnSpc>
                      </a:pPr>
                      <a:r>
                        <a:rPr sz="1100" dirty="0">
                          <a:latin typeface="Calibri"/>
                          <a:cs typeface="Calibri"/>
                        </a:rPr>
                        <a:t>0,00%</a:t>
                      </a:r>
                      <a:endParaRPr sz="1100">
                        <a:latin typeface="Calibri"/>
                        <a:cs typeface="Calibr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CFCFC"/>
                    </a:solidFill>
                  </a:tcPr>
                </a:tc>
                <a:tc>
                  <a:txBody>
                    <a:bodyPr/>
                    <a:lstStyle/>
                    <a:p>
                      <a:pPr marL="327025">
                        <a:lnSpc>
                          <a:spcPct val="100000"/>
                        </a:lnSpc>
                      </a:pPr>
                      <a:r>
                        <a:rPr sz="1100" dirty="0">
                          <a:latin typeface="Calibri"/>
                          <a:cs typeface="Calibri"/>
                        </a:rPr>
                        <a:t>0,98%</a:t>
                      </a: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CFCFC"/>
                    </a:solidFill>
                  </a:tcPr>
                </a:tc>
                <a:extLst>
                  <a:ext uri="{0D108BD9-81ED-4DB2-BD59-A6C34878D82A}">
                    <a16:rowId xmlns:a16="http://schemas.microsoft.com/office/drawing/2014/main" val="10005"/>
                  </a:ext>
                </a:extLst>
              </a:tr>
            </a:tbl>
          </a:graphicData>
        </a:graphic>
      </p:graphicFrame>
      <p:graphicFrame>
        <p:nvGraphicFramePr>
          <p:cNvPr id="33" name="object 33"/>
          <p:cNvGraphicFramePr>
            <a:graphicFrameLocks noGrp="1"/>
          </p:cNvGraphicFramePr>
          <p:nvPr/>
        </p:nvGraphicFramePr>
        <p:xfrm>
          <a:off x="548512" y="3329685"/>
          <a:ext cx="3069336" cy="1083917"/>
        </p:xfrm>
        <a:graphic>
          <a:graphicData uri="http://schemas.openxmlformats.org/drawingml/2006/table">
            <a:tbl>
              <a:tblPr firstRow="1" bandRow="1">
                <a:tableStyleId>{2D5ABB26-0587-4C30-8999-92F81FD0307C}</a:tableStyleId>
              </a:tblPr>
              <a:tblGrid>
                <a:gridCol w="1358138">
                  <a:extLst>
                    <a:ext uri="{9D8B030D-6E8A-4147-A177-3AD203B41FA5}">
                      <a16:colId xmlns:a16="http://schemas.microsoft.com/office/drawing/2014/main" val="20000"/>
                    </a:ext>
                  </a:extLst>
                </a:gridCol>
                <a:gridCol w="999236">
                  <a:extLst>
                    <a:ext uri="{9D8B030D-6E8A-4147-A177-3AD203B41FA5}">
                      <a16:colId xmlns:a16="http://schemas.microsoft.com/office/drawing/2014/main" val="20001"/>
                    </a:ext>
                  </a:extLst>
                </a:gridCol>
                <a:gridCol w="711962">
                  <a:extLst>
                    <a:ext uri="{9D8B030D-6E8A-4147-A177-3AD203B41FA5}">
                      <a16:colId xmlns:a16="http://schemas.microsoft.com/office/drawing/2014/main" val="20002"/>
                    </a:ext>
                  </a:extLst>
                </a:gridCol>
              </a:tblGrid>
              <a:tr h="226059">
                <a:tc gridSpan="3">
                  <a:txBody>
                    <a:bodyPr/>
                    <a:lstStyle/>
                    <a:p>
                      <a:pPr marL="684530">
                        <a:lnSpc>
                          <a:spcPct val="100000"/>
                        </a:lnSpc>
                      </a:pPr>
                      <a:r>
                        <a:rPr sz="1400" b="1" spc="-5" dirty="0">
                          <a:solidFill>
                            <a:srgbClr val="FFFFFF"/>
                          </a:solidFill>
                          <a:latin typeface="Calibri"/>
                          <a:cs typeface="Calibri"/>
                        </a:rPr>
                        <a:t>Comp</a:t>
                      </a:r>
                      <a:r>
                        <a:rPr sz="1400" b="1" spc="5" dirty="0">
                          <a:solidFill>
                            <a:srgbClr val="FFFFFF"/>
                          </a:solidFill>
                          <a:latin typeface="Calibri"/>
                          <a:cs typeface="Calibri"/>
                        </a:rPr>
                        <a:t>a</a:t>
                      </a:r>
                      <a:r>
                        <a:rPr sz="1400" b="1" dirty="0">
                          <a:solidFill>
                            <a:srgbClr val="FFFFFF"/>
                          </a:solidFill>
                          <a:latin typeface="Calibri"/>
                          <a:cs typeface="Calibri"/>
                        </a:rPr>
                        <a:t>ri</a:t>
                      </a:r>
                      <a:r>
                        <a:rPr sz="1400" b="1" spc="5" dirty="0">
                          <a:solidFill>
                            <a:srgbClr val="FFFFFF"/>
                          </a:solidFill>
                          <a:latin typeface="Calibri"/>
                          <a:cs typeface="Calibri"/>
                        </a:rPr>
                        <a:t>s</a:t>
                      </a:r>
                      <a:r>
                        <a:rPr sz="1400" b="1" dirty="0">
                          <a:solidFill>
                            <a:srgbClr val="FFFFFF"/>
                          </a:solidFill>
                          <a:latin typeface="Calibri"/>
                          <a:cs typeface="Calibri"/>
                        </a:rPr>
                        <a:t>on</a:t>
                      </a:r>
                      <a:r>
                        <a:rPr sz="1400" b="1" spc="-50" dirty="0">
                          <a:solidFill>
                            <a:srgbClr val="FFFFFF"/>
                          </a:solidFill>
                          <a:latin typeface="Calibri"/>
                          <a:cs typeface="Calibri"/>
                        </a:rPr>
                        <a:t> </a:t>
                      </a:r>
                      <a:r>
                        <a:rPr sz="1400" b="1" dirty="0">
                          <a:solidFill>
                            <a:srgbClr val="FFFFFF"/>
                          </a:solidFill>
                          <a:latin typeface="Calibri"/>
                          <a:cs typeface="Calibri"/>
                        </a:rPr>
                        <a:t>by</a:t>
                      </a:r>
                      <a:r>
                        <a:rPr sz="1400" b="1" spc="-10" dirty="0">
                          <a:solidFill>
                            <a:srgbClr val="FFFFFF"/>
                          </a:solidFill>
                          <a:latin typeface="Calibri"/>
                          <a:cs typeface="Calibri"/>
                        </a:rPr>
                        <a:t> </a:t>
                      </a:r>
                      <a:r>
                        <a:rPr sz="1400" b="1" dirty="0">
                          <a:solidFill>
                            <a:srgbClr val="FFFFFF"/>
                          </a:solidFill>
                          <a:latin typeface="Calibri"/>
                          <a:cs typeface="Calibri"/>
                        </a:rPr>
                        <a:t>G</a:t>
                      </a:r>
                      <a:r>
                        <a:rPr sz="1400" b="1" spc="-5" dirty="0">
                          <a:solidFill>
                            <a:srgbClr val="FFFFFF"/>
                          </a:solidFill>
                          <a:latin typeface="Calibri"/>
                          <a:cs typeface="Calibri"/>
                        </a:rPr>
                        <a:t>en</a:t>
                      </a:r>
                      <a:r>
                        <a:rPr sz="1400" b="1" spc="5" dirty="0">
                          <a:solidFill>
                            <a:srgbClr val="FFFFFF"/>
                          </a:solidFill>
                          <a:latin typeface="Calibri"/>
                          <a:cs typeface="Calibri"/>
                        </a:rPr>
                        <a:t>d</a:t>
                      </a:r>
                      <a:r>
                        <a:rPr sz="1400" b="1" spc="-5" dirty="0">
                          <a:solidFill>
                            <a:srgbClr val="FFFFFF"/>
                          </a:solidFill>
                          <a:latin typeface="Calibri"/>
                          <a:cs typeface="Calibri"/>
                        </a:rPr>
                        <a:t>er</a:t>
                      </a:r>
                      <a:endParaRPr sz="1400">
                        <a:latin typeface="Calibri"/>
                        <a:cs typeface="Calibri"/>
                      </a:endParaRPr>
                    </a:p>
                  </a:txBody>
                  <a:tcPr marL="0" marR="0" marT="0" marB="0">
                    <a:lnL w="6350">
                      <a:solidFill>
                        <a:srgbClr val="000000"/>
                      </a:solidFill>
                      <a:prstDash val="solid"/>
                    </a:lnL>
                    <a:lnB w="6350">
                      <a:solidFill>
                        <a:srgbClr val="000000"/>
                      </a:solidFill>
                      <a:prstDash val="solid"/>
                    </a:lnB>
                    <a:solidFill>
                      <a:srgbClr val="006FC0"/>
                    </a:solidFil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375259">
                <a:tc>
                  <a:txBody>
                    <a:bodyPr/>
                    <a:lstStyle/>
                    <a:p>
                      <a:pPr marL="41275">
                        <a:lnSpc>
                          <a:spcPct val="100000"/>
                        </a:lnSpc>
                      </a:pPr>
                      <a:r>
                        <a:rPr sz="1200" b="1" spc="-5" dirty="0">
                          <a:latin typeface="Calibri"/>
                          <a:cs typeface="Calibri"/>
                        </a:rPr>
                        <a:t>C</a:t>
                      </a:r>
                      <a:r>
                        <a:rPr sz="1200" b="1" dirty="0">
                          <a:latin typeface="Calibri"/>
                          <a:cs typeface="Calibri"/>
                        </a:rPr>
                        <a:t>ount</a:t>
                      </a:r>
                      <a:r>
                        <a:rPr sz="1200" b="1" spc="5" dirty="0">
                          <a:latin typeface="Calibri"/>
                          <a:cs typeface="Calibri"/>
                        </a:rPr>
                        <a:t> </a:t>
                      </a:r>
                      <a:r>
                        <a:rPr sz="1200" b="1" dirty="0">
                          <a:latin typeface="Calibri"/>
                          <a:cs typeface="Calibri"/>
                        </a:rPr>
                        <a:t>of</a:t>
                      </a:r>
                      <a:r>
                        <a:rPr sz="1200" b="1" spc="-5" dirty="0">
                          <a:latin typeface="Calibri"/>
                          <a:cs typeface="Calibri"/>
                        </a:rPr>
                        <a:t> </a:t>
                      </a:r>
                      <a:r>
                        <a:rPr sz="1200" b="1" dirty="0">
                          <a:latin typeface="Calibri"/>
                          <a:cs typeface="Calibri"/>
                        </a:rPr>
                        <a:t>G</a:t>
                      </a:r>
                      <a:r>
                        <a:rPr sz="1200" b="1" spc="-5" dirty="0">
                          <a:latin typeface="Calibri"/>
                          <a:cs typeface="Calibri"/>
                        </a:rPr>
                        <a:t>e</a:t>
                      </a:r>
                      <a:r>
                        <a:rPr sz="1200" b="1" dirty="0">
                          <a:latin typeface="Calibri"/>
                          <a:cs typeface="Calibri"/>
                        </a:rPr>
                        <a:t>nd</a:t>
                      </a:r>
                      <a:r>
                        <a:rPr sz="1200" b="1" spc="-5" dirty="0">
                          <a:latin typeface="Calibri"/>
                          <a:cs typeface="Calibri"/>
                        </a:rPr>
                        <a:t>e</a:t>
                      </a:r>
                      <a:r>
                        <a:rPr sz="1200" b="1" dirty="0">
                          <a:latin typeface="Calibri"/>
                          <a:cs typeface="Calibri"/>
                        </a:rPr>
                        <a:t>r</a:t>
                      </a:r>
                      <a:endParaRPr sz="1200">
                        <a:latin typeface="Calibri"/>
                        <a:cs typeface="Calibr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E0F1"/>
                    </a:solidFill>
                  </a:tcPr>
                </a:tc>
                <a:tc>
                  <a:txBody>
                    <a:bodyPr/>
                    <a:lstStyle/>
                    <a:p>
                      <a:pPr marL="6350" marR="340360">
                        <a:lnSpc>
                          <a:spcPct val="100000"/>
                        </a:lnSpc>
                      </a:pPr>
                      <a:r>
                        <a:rPr sz="1200" b="1" spc="-5" dirty="0">
                          <a:latin typeface="Calibri"/>
                          <a:cs typeface="Calibri"/>
                        </a:rPr>
                        <a:t>C</a:t>
                      </a:r>
                      <a:r>
                        <a:rPr sz="1200" b="1" spc="5" dirty="0">
                          <a:latin typeface="Calibri"/>
                          <a:cs typeface="Calibri"/>
                        </a:rPr>
                        <a:t>l</a:t>
                      </a:r>
                      <a:r>
                        <a:rPr sz="1200" b="1" dirty="0">
                          <a:latin typeface="Calibri"/>
                          <a:cs typeface="Calibri"/>
                        </a:rPr>
                        <a:t>i</a:t>
                      </a:r>
                      <a:r>
                        <a:rPr sz="1200" b="1" spc="-5" dirty="0">
                          <a:latin typeface="Calibri"/>
                          <a:cs typeface="Calibri"/>
                        </a:rPr>
                        <a:t>e</a:t>
                      </a:r>
                      <a:r>
                        <a:rPr sz="1200" b="1" dirty="0">
                          <a:latin typeface="Calibri"/>
                          <a:cs typeface="Calibri"/>
                        </a:rPr>
                        <a:t>nts </a:t>
                      </a:r>
                      <a:r>
                        <a:rPr sz="1200" b="1" spc="-5" dirty="0">
                          <a:latin typeface="Calibri"/>
                          <a:cs typeface="Calibri"/>
                        </a:rPr>
                        <a:t>Rema</a:t>
                      </a:r>
                      <a:r>
                        <a:rPr sz="1200" b="1" dirty="0">
                          <a:latin typeface="Calibri"/>
                          <a:cs typeface="Calibri"/>
                        </a:rPr>
                        <a:t>in</a:t>
                      </a:r>
                      <a:r>
                        <a:rPr sz="1200" b="1" spc="-5" dirty="0">
                          <a:latin typeface="Calibri"/>
                          <a:cs typeface="Calibri"/>
                        </a:rPr>
                        <a:t>e</a:t>
                      </a:r>
                      <a:r>
                        <a:rPr sz="1200" b="1" dirty="0">
                          <a:latin typeface="Calibri"/>
                          <a:cs typeface="Calibri"/>
                        </a:rPr>
                        <a:t>d</a:t>
                      </a:r>
                      <a:endParaRPr sz="1200">
                        <a:latin typeface="Calibri"/>
                        <a:cs typeface="Calibr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E0F1"/>
                    </a:solidFill>
                  </a:tcPr>
                </a:tc>
                <a:tc>
                  <a:txBody>
                    <a:bodyPr/>
                    <a:lstStyle/>
                    <a:p>
                      <a:pPr marL="6350" marR="262255">
                        <a:lnSpc>
                          <a:spcPct val="100000"/>
                        </a:lnSpc>
                      </a:pPr>
                      <a:r>
                        <a:rPr sz="1200" b="1" spc="-5" dirty="0">
                          <a:latin typeface="Calibri"/>
                          <a:cs typeface="Calibri"/>
                        </a:rPr>
                        <a:t>C</a:t>
                      </a:r>
                      <a:r>
                        <a:rPr sz="1200" b="1" spc="5" dirty="0">
                          <a:latin typeface="Calibri"/>
                          <a:cs typeface="Calibri"/>
                        </a:rPr>
                        <a:t>l</a:t>
                      </a:r>
                      <a:r>
                        <a:rPr sz="1200" b="1" dirty="0">
                          <a:latin typeface="Calibri"/>
                          <a:cs typeface="Calibri"/>
                        </a:rPr>
                        <a:t>i</a:t>
                      </a:r>
                      <a:r>
                        <a:rPr sz="1200" b="1" spc="-5" dirty="0">
                          <a:latin typeface="Calibri"/>
                          <a:cs typeface="Calibri"/>
                        </a:rPr>
                        <a:t>e</a:t>
                      </a:r>
                      <a:r>
                        <a:rPr sz="1200" b="1" dirty="0">
                          <a:latin typeface="Calibri"/>
                          <a:cs typeface="Calibri"/>
                        </a:rPr>
                        <a:t>nts Ex</a:t>
                      </a:r>
                      <a:r>
                        <a:rPr sz="1200" b="1" spc="5" dirty="0">
                          <a:latin typeface="Calibri"/>
                          <a:cs typeface="Calibri"/>
                        </a:rPr>
                        <a:t>i</a:t>
                      </a:r>
                      <a:r>
                        <a:rPr sz="1200" b="1" dirty="0">
                          <a:latin typeface="Calibri"/>
                          <a:cs typeface="Calibri"/>
                        </a:rPr>
                        <a:t>ted</a:t>
                      </a:r>
                      <a:endParaRPr sz="1200">
                        <a:latin typeface="Calibri"/>
                        <a:cs typeface="Calibr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E0F1"/>
                    </a:solidFill>
                  </a:tcPr>
                </a:tc>
                <a:extLst>
                  <a:ext uri="{0D108BD9-81ED-4DB2-BD59-A6C34878D82A}">
                    <a16:rowId xmlns:a16="http://schemas.microsoft.com/office/drawing/2014/main" val="10001"/>
                  </a:ext>
                </a:extLst>
              </a:tr>
              <a:tr h="241300">
                <a:tc>
                  <a:txBody>
                    <a:bodyPr/>
                    <a:lstStyle/>
                    <a:p>
                      <a:pPr marL="6350">
                        <a:lnSpc>
                          <a:spcPct val="100000"/>
                        </a:lnSpc>
                      </a:pPr>
                      <a:r>
                        <a:rPr sz="1200" spc="-5" dirty="0">
                          <a:latin typeface="Calibri"/>
                          <a:cs typeface="Calibri"/>
                        </a:rPr>
                        <a:t>F</a:t>
                      </a:r>
                      <a:r>
                        <a:rPr sz="1200" dirty="0">
                          <a:latin typeface="Calibri"/>
                          <a:cs typeface="Calibri"/>
                        </a:rPr>
                        <a:t>emale</a:t>
                      </a:r>
                      <a:endParaRPr sz="1200">
                        <a:latin typeface="Calibri"/>
                        <a:cs typeface="Calibr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CFCFC"/>
                    </a:solidFill>
                  </a:tcPr>
                </a:tc>
                <a:tc>
                  <a:txBody>
                    <a:bodyPr/>
                    <a:lstStyle/>
                    <a:p>
                      <a:pPr marL="529590">
                        <a:lnSpc>
                          <a:spcPct val="100000"/>
                        </a:lnSpc>
                      </a:pPr>
                      <a:r>
                        <a:rPr sz="1200" dirty="0">
                          <a:latin typeface="Calibri"/>
                          <a:cs typeface="Calibri"/>
                        </a:rPr>
                        <a:t>4</a:t>
                      </a:r>
                      <a:r>
                        <a:rPr sz="1200" spc="5" dirty="0">
                          <a:latin typeface="Calibri"/>
                          <a:cs typeface="Calibri"/>
                        </a:rPr>
                        <a:t>3</a:t>
                      </a:r>
                      <a:r>
                        <a:rPr sz="1200" dirty="0">
                          <a:latin typeface="Calibri"/>
                          <a:cs typeface="Calibri"/>
                        </a:rPr>
                        <a:t>,4</a:t>
                      </a:r>
                      <a:r>
                        <a:rPr sz="1200" spc="5" dirty="0">
                          <a:latin typeface="Calibri"/>
                          <a:cs typeface="Calibri"/>
                        </a:rPr>
                        <a:t>4</a:t>
                      </a:r>
                      <a:r>
                        <a:rPr sz="1200" dirty="0">
                          <a:latin typeface="Calibri"/>
                          <a:cs typeface="Calibri"/>
                        </a:rPr>
                        <a:t>%</a:t>
                      </a:r>
                      <a:endParaRPr sz="1200">
                        <a:latin typeface="Calibri"/>
                        <a:cs typeface="Calibr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CFCFC"/>
                    </a:solidFill>
                  </a:tcPr>
                </a:tc>
                <a:tc>
                  <a:txBody>
                    <a:bodyPr/>
                    <a:lstStyle/>
                    <a:p>
                      <a:pPr marL="241300">
                        <a:lnSpc>
                          <a:spcPct val="100000"/>
                        </a:lnSpc>
                      </a:pPr>
                      <a:r>
                        <a:rPr sz="1200" dirty="0">
                          <a:latin typeface="Calibri"/>
                          <a:cs typeface="Calibri"/>
                        </a:rPr>
                        <a:t>5</a:t>
                      </a:r>
                      <a:r>
                        <a:rPr sz="1200" spc="5" dirty="0">
                          <a:latin typeface="Calibri"/>
                          <a:cs typeface="Calibri"/>
                        </a:rPr>
                        <a:t>9</a:t>
                      </a:r>
                      <a:r>
                        <a:rPr sz="1200" dirty="0">
                          <a:latin typeface="Calibri"/>
                          <a:cs typeface="Calibri"/>
                        </a:rPr>
                        <a:t>,3</a:t>
                      </a:r>
                      <a:r>
                        <a:rPr sz="1200" spc="5" dirty="0">
                          <a:latin typeface="Calibri"/>
                          <a:cs typeface="Calibri"/>
                        </a:rPr>
                        <a:t>1</a:t>
                      </a:r>
                      <a:r>
                        <a:rPr sz="1200" dirty="0">
                          <a:latin typeface="Calibri"/>
                          <a:cs typeface="Calibri"/>
                        </a:rPr>
                        <a:t>%</a:t>
                      </a:r>
                      <a:endParaRPr sz="1200">
                        <a:latin typeface="Calibri"/>
                        <a:cs typeface="Calibr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D966"/>
                    </a:solidFill>
                  </a:tcPr>
                </a:tc>
                <a:extLst>
                  <a:ext uri="{0D108BD9-81ED-4DB2-BD59-A6C34878D82A}">
                    <a16:rowId xmlns:a16="http://schemas.microsoft.com/office/drawing/2014/main" val="10002"/>
                  </a:ext>
                </a:extLst>
              </a:tr>
              <a:tr h="241299">
                <a:tc>
                  <a:txBody>
                    <a:bodyPr/>
                    <a:lstStyle/>
                    <a:p>
                      <a:pPr marL="6350">
                        <a:lnSpc>
                          <a:spcPct val="100000"/>
                        </a:lnSpc>
                      </a:pPr>
                      <a:r>
                        <a:rPr sz="1200" dirty="0">
                          <a:latin typeface="Calibri"/>
                          <a:cs typeface="Calibri"/>
                        </a:rPr>
                        <a:t>Male</a:t>
                      </a:r>
                      <a:endParaRPr sz="1200">
                        <a:latin typeface="Calibri"/>
                        <a:cs typeface="Calibr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CFCFC"/>
                    </a:solidFill>
                  </a:tcPr>
                </a:tc>
                <a:tc>
                  <a:txBody>
                    <a:bodyPr/>
                    <a:lstStyle/>
                    <a:p>
                      <a:pPr marL="529590">
                        <a:lnSpc>
                          <a:spcPct val="100000"/>
                        </a:lnSpc>
                      </a:pPr>
                      <a:r>
                        <a:rPr sz="1200" dirty="0">
                          <a:latin typeface="Calibri"/>
                          <a:cs typeface="Calibri"/>
                        </a:rPr>
                        <a:t>5</a:t>
                      </a:r>
                      <a:r>
                        <a:rPr sz="1200" spc="5" dirty="0">
                          <a:latin typeface="Calibri"/>
                          <a:cs typeface="Calibri"/>
                        </a:rPr>
                        <a:t>6</a:t>
                      </a:r>
                      <a:r>
                        <a:rPr sz="1200" dirty="0">
                          <a:latin typeface="Calibri"/>
                          <a:cs typeface="Calibri"/>
                        </a:rPr>
                        <a:t>,5</a:t>
                      </a:r>
                      <a:r>
                        <a:rPr sz="1200" spc="5" dirty="0">
                          <a:latin typeface="Calibri"/>
                          <a:cs typeface="Calibri"/>
                        </a:rPr>
                        <a:t>6</a:t>
                      </a:r>
                      <a:r>
                        <a:rPr sz="1200" dirty="0">
                          <a:latin typeface="Calibri"/>
                          <a:cs typeface="Calibri"/>
                        </a:rPr>
                        <a:t>%</a:t>
                      </a:r>
                      <a:endParaRPr sz="1200">
                        <a:latin typeface="Calibri"/>
                        <a:cs typeface="Calibr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D966"/>
                    </a:solidFill>
                  </a:tcPr>
                </a:tc>
                <a:tc>
                  <a:txBody>
                    <a:bodyPr/>
                    <a:lstStyle/>
                    <a:p>
                      <a:pPr marL="241300">
                        <a:lnSpc>
                          <a:spcPct val="100000"/>
                        </a:lnSpc>
                      </a:pPr>
                      <a:r>
                        <a:rPr sz="1200" dirty="0">
                          <a:latin typeface="Calibri"/>
                          <a:cs typeface="Calibri"/>
                        </a:rPr>
                        <a:t>4</a:t>
                      </a:r>
                      <a:r>
                        <a:rPr sz="1200" spc="5" dirty="0">
                          <a:latin typeface="Calibri"/>
                          <a:cs typeface="Calibri"/>
                        </a:rPr>
                        <a:t>0</a:t>
                      </a:r>
                      <a:r>
                        <a:rPr sz="1200" dirty="0">
                          <a:latin typeface="Calibri"/>
                          <a:cs typeface="Calibri"/>
                        </a:rPr>
                        <a:t>,6</a:t>
                      </a:r>
                      <a:r>
                        <a:rPr sz="1200" spc="5" dirty="0">
                          <a:latin typeface="Calibri"/>
                          <a:cs typeface="Calibri"/>
                        </a:rPr>
                        <a:t>9</a:t>
                      </a:r>
                      <a:r>
                        <a:rPr sz="1200" dirty="0">
                          <a:latin typeface="Calibri"/>
                          <a:cs typeface="Calibri"/>
                        </a:rPr>
                        <a:t>%</a:t>
                      </a:r>
                      <a:endParaRPr sz="1200">
                        <a:latin typeface="Calibri"/>
                        <a:cs typeface="Calibr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CFCFC"/>
                    </a:solidFill>
                  </a:tcPr>
                </a:tc>
                <a:extLst>
                  <a:ext uri="{0D108BD9-81ED-4DB2-BD59-A6C34878D82A}">
                    <a16:rowId xmlns:a16="http://schemas.microsoft.com/office/drawing/2014/main" val="10003"/>
                  </a:ext>
                </a:extLst>
              </a:tr>
            </a:tbl>
          </a:graphicData>
        </a:graphic>
      </p:graphicFrame>
      <p:graphicFrame>
        <p:nvGraphicFramePr>
          <p:cNvPr id="34" name="object 34"/>
          <p:cNvGraphicFramePr>
            <a:graphicFrameLocks noGrp="1"/>
          </p:cNvGraphicFramePr>
          <p:nvPr>
            <p:extLst>
              <p:ext uri="{D42A27DB-BD31-4B8C-83A1-F6EECF244321}">
                <p14:modId xmlns:p14="http://schemas.microsoft.com/office/powerpoint/2010/main" val="2734550604"/>
              </p:ext>
            </p:extLst>
          </p:nvPr>
        </p:nvGraphicFramePr>
        <p:xfrm>
          <a:off x="184529" y="1257680"/>
          <a:ext cx="3354326" cy="1109345"/>
        </p:xfrm>
        <a:graphic>
          <a:graphicData uri="http://schemas.openxmlformats.org/drawingml/2006/table">
            <a:tbl>
              <a:tblPr firstRow="1" bandRow="1">
                <a:tableStyleId>{2D5ABB26-0587-4C30-8999-92F81FD0307C}</a:tableStyleId>
              </a:tblPr>
              <a:tblGrid>
                <a:gridCol w="1516859">
                  <a:extLst>
                    <a:ext uri="{9D8B030D-6E8A-4147-A177-3AD203B41FA5}">
                      <a16:colId xmlns:a16="http://schemas.microsoft.com/office/drawing/2014/main" val="20000"/>
                    </a:ext>
                  </a:extLst>
                </a:gridCol>
                <a:gridCol w="1032752">
                  <a:extLst>
                    <a:ext uri="{9D8B030D-6E8A-4147-A177-3AD203B41FA5}">
                      <a16:colId xmlns:a16="http://schemas.microsoft.com/office/drawing/2014/main" val="20001"/>
                    </a:ext>
                  </a:extLst>
                </a:gridCol>
                <a:gridCol w="804715">
                  <a:extLst>
                    <a:ext uri="{9D8B030D-6E8A-4147-A177-3AD203B41FA5}">
                      <a16:colId xmlns:a16="http://schemas.microsoft.com/office/drawing/2014/main" val="20002"/>
                    </a:ext>
                  </a:extLst>
                </a:gridCol>
              </a:tblGrid>
              <a:tr h="226060">
                <a:tc gridSpan="3">
                  <a:txBody>
                    <a:bodyPr/>
                    <a:lstStyle/>
                    <a:p>
                      <a:pPr marL="676910">
                        <a:lnSpc>
                          <a:spcPct val="100000"/>
                        </a:lnSpc>
                      </a:pPr>
                      <a:r>
                        <a:rPr sz="1400" b="1" spc="-5" dirty="0">
                          <a:solidFill>
                            <a:srgbClr val="FFFFFF"/>
                          </a:solidFill>
                          <a:latin typeface="Calibri"/>
                          <a:cs typeface="Calibri"/>
                        </a:rPr>
                        <a:t>Comp</a:t>
                      </a:r>
                      <a:r>
                        <a:rPr sz="1400" b="1" spc="5" dirty="0">
                          <a:solidFill>
                            <a:srgbClr val="FFFFFF"/>
                          </a:solidFill>
                          <a:latin typeface="Calibri"/>
                          <a:cs typeface="Calibri"/>
                        </a:rPr>
                        <a:t>a</a:t>
                      </a:r>
                      <a:r>
                        <a:rPr sz="1400" b="1" dirty="0">
                          <a:solidFill>
                            <a:srgbClr val="FFFFFF"/>
                          </a:solidFill>
                          <a:latin typeface="Calibri"/>
                          <a:cs typeface="Calibri"/>
                        </a:rPr>
                        <a:t>ri</a:t>
                      </a:r>
                      <a:r>
                        <a:rPr sz="1400" b="1" spc="5" dirty="0">
                          <a:solidFill>
                            <a:srgbClr val="FFFFFF"/>
                          </a:solidFill>
                          <a:latin typeface="Calibri"/>
                          <a:cs typeface="Calibri"/>
                        </a:rPr>
                        <a:t>s</a:t>
                      </a:r>
                      <a:r>
                        <a:rPr sz="1400" b="1" dirty="0">
                          <a:solidFill>
                            <a:srgbClr val="FFFFFF"/>
                          </a:solidFill>
                          <a:latin typeface="Calibri"/>
                          <a:cs typeface="Calibri"/>
                        </a:rPr>
                        <a:t>on</a:t>
                      </a:r>
                      <a:r>
                        <a:rPr sz="1400" b="1" spc="-50" dirty="0">
                          <a:solidFill>
                            <a:srgbClr val="FFFFFF"/>
                          </a:solidFill>
                          <a:latin typeface="Calibri"/>
                          <a:cs typeface="Calibri"/>
                        </a:rPr>
                        <a:t> </a:t>
                      </a:r>
                      <a:r>
                        <a:rPr sz="1400" b="1" dirty="0">
                          <a:solidFill>
                            <a:srgbClr val="FFFFFF"/>
                          </a:solidFill>
                          <a:latin typeface="Calibri"/>
                          <a:cs typeface="Calibri"/>
                        </a:rPr>
                        <a:t>by</a:t>
                      </a:r>
                      <a:r>
                        <a:rPr sz="1400" b="1" spc="-10" dirty="0">
                          <a:solidFill>
                            <a:srgbClr val="FFFFFF"/>
                          </a:solidFill>
                          <a:latin typeface="Calibri"/>
                          <a:cs typeface="Calibri"/>
                        </a:rPr>
                        <a:t> </a:t>
                      </a:r>
                      <a:r>
                        <a:rPr sz="1400" b="1" dirty="0">
                          <a:solidFill>
                            <a:srgbClr val="FFFFFF"/>
                          </a:solidFill>
                          <a:latin typeface="Calibri"/>
                          <a:cs typeface="Calibri"/>
                        </a:rPr>
                        <a:t>Ac</a:t>
                      </a:r>
                      <a:r>
                        <a:rPr sz="1400" b="1" spc="5" dirty="0">
                          <a:solidFill>
                            <a:srgbClr val="FFFFFF"/>
                          </a:solidFill>
                          <a:latin typeface="Calibri"/>
                          <a:cs typeface="Calibri"/>
                        </a:rPr>
                        <a:t>t</a:t>
                      </a:r>
                      <a:r>
                        <a:rPr sz="1400" b="1" dirty="0">
                          <a:solidFill>
                            <a:srgbClr val="FFFFFF"/>
                          </a:solidFill>
                          <a:latin typeface="Calibri"/>
                          <a:cs typeface="Calibri"/>
                        </a:rPr>
                        <a:t>ivity</a:t>
                      </a:r>
                      <a:endParaRPr sz="1400" dirty="0">
                        <a:latin typeface="Calibri"/>
                        <a:cs typeface="Calibri"/>
                      </a:endParaRPr>
                    </a:p>
                  </a:txBody>
                  <a:tcPr marL="0" marR="0" marT="0" marB="0">
                    <a:lnL w="6350">
                      <a:solidFill>
                        <a:srgbClr val="000000"/>
                      </a:solidFill>
                      <a:prstDash val="solid"/>
                    </a:lnL>
                    <a:lnB w="6350">
                      <a:solidFill>
                        <a:srgbClr val="000000"/>
                      </a:solidFill>
                      <a:prstDash val="solid"/>
                    </a:lnB>
                    <a:solidFill>
                      <a:srgbClr val="006FC0"/>
                    </a:solidFil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375285">
                <a:tc>
                  <a:txBody>
                    <a:bodyPr/>
                    <a:lstStyle/>
                    <a:p>
                      <a:pPr marL="5715" marR="390525">
                        <a:lnSpc>
                          <a:spcPct val="100000"/>
                        </a:lnSpc>
                      </a:pPr>
                      <a:r>
                        <a:rPr sz="1200" b="1" spc="-5" dirty="0">
                          <a:latin typeface="Calibri"/>
                          <a:cs typeface="Calibri"/>
                        </a:rPr>
                        <a:t>C</a:t>
                      </a:r>
                      <a:r>
                        <a:rPr sz="1200" b="1" dirty="0">
                          <a:latin typeface="Calibri"/>
                          <a:cs typeface="Calibri"/>
                        </a:rPr>
                        <a:t>ount</a:t>
                      </a:r>
                      <a:r>
                        <a:rPr sz="1200" b="1" spc="5" dirty="0">
                          <a:latin typeface="Calibri"/>
                          <a:cs typeface="Calibri"/>
                        </a:rPr>
                        <a:t> </a:t>
                      </a:r>
                      <a:r>
                        <a:rPr sz="1200" b="1" dirty="0">
                          <a:latin typeface="Calibri"/>
                          <a:cs typeface="Calibri"/>
                        </a:rPr>
                        <a:t>of</a:t>
                      </a:r>
                      <a:r>
                        <a:rPr sz="1200" b="1" spc="-5" dirty="0">
                          <a:latin typeface="Calibri"/>
                          <a:cs typeface="Calibri"/>
                        </a:rPr>
                        <a:t> </a:t>
                      </a:r>
                      <a:r>
                        <a:rPr sz="1200" b="1" dirty="0">
                          <a:latin typeface="Calibri"/>
                          <a:cs typeface="Calibri"/>
                        </a:rPr>
                        <a:t>A</a:t>
                      </a:r>
                      <a:r>
                        <a:rPr sz="1200" b="1" spc="-5" dirty="0">
                          <a:latin typeface="Calibri"/>
                          <a:cs typeface="Calibri"/>
                        </a:rPr>
                        <a:t>c</a:t>
                      </a:r>
                      <a:r>
                        <a:rPr sz="1200" b="1" spc="5" dirty="0">
                          <a:latin typeface="Calibri"/>
                          <a:cs typeface="Calibri"/>
                        </a:rPr>
                        <a:t>t</a:t>
                      </a:r>
                      <a:r>
                        <a:rPr sz="1200" b="1" dirty="0">
                          <a:latin typeface="Calibri"/>
                          <a:cs typeface="Calibri"/>
                        </a:rPr>
                        <a:t>i</a:t>
                      </a:r>
                      <a:r>
                        <a:rPr sz="1200" b="1" spc="-5" dirty="0">
                          <a:latin typeface="Calibri"/>
                          <a:cs typeface="Calibri"/>
                        </a:rPr>
                        <a:t>ve Mem</a:t>
                      </a:r>
                      <a:r>
                        <a:rPr sz="1200" b="1" dirty="0">
                          <a:latin typeface="Calibri"/>
                          <a:cs typeface="Calibri"/>
                        </a:rPr>
                        <a:t>b</a:t>
                      </a:r>
                      <a:r>
                        <a:rPr sz="1200" b="1" spc="-5" dirty="0">
                          <a:latin typeface="Calibri"/>
                          <a:cs typeface="Calibri"/>
                        </a:rPr>
                        <a:t>e</a:t>
                      </a:r>
                      <a:r>
                        <a:rPr sz="1200" b="1" dirty="0">
                          <a:latin typeface="Calibri"/>
                          <a:cs typeface="Calibri"/>
                        </a:rPr>
                        <a:t>r</a:t>
                      </a:r>
                      <a:endParaRPr sz="1200">
                        <a:latin typeface="Calibri"/>
                        <a:cs typeface="Calibr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E0F1"/>
                    </a:solidFill>
                  </a:tcPr>
                </a:tc>
                <a:tc>
                  <a:txBody>
                    <a:bodyPr/>
                    <a:lstStyle/>
                    <a:p>
                      <a:pPr marL="6350" marR="286385">
                        <a:lnSpc>
                          <a:spcPct val="100000"/>
                        </a:lnSpc>
                      </a:pPr>
                      <a:r>
                        <a:rPr sz="1200" b="1" spc="-5" dirty="0">
                          <a:latin typeface="Calibri"/>
                          <a:cs typeface="Calibri"/>
                        </a:rPr>
                        <a:t>C</a:t>
                      </a:r>
                      <a:r>
                        <a:rPr sz="1200" b="1" spc="5" dirty="0">
                          <a:latin typeface="Calibri"/>
                          <a:cs typeface="Calibri"/>
                        </a:rPr>
                        <a:t>l</a:t>
                      </a:r>
                      <a:r>
                        <a:rPr sz="1200" b="1" dirty="0">
                          <a:latin typeface="Calibri"/>
                          <a:cs typeface="Calibri"/>
                        </a:rPr>
                        <a:t>i</a:t>
                      </a:r>
                      <a:r>
                        <a:rPr sz="1200" b="1" spc="-5" dirty="0">
                          <a:latin typeface="Calibri"/>
                          <a:cs typeface="Calibri"/>
                        </a:rPr>
                        <a:t>e</a:t>
                      </a:r>
                      <a:r>
                        <a:rPr sz="1200" b="1" dirty="0">
                          <a:latin typeface="Calibri"/>
                          <a:cs typeface="Calibri"/>
                        </a:rPr>
                        <a:t>nts </a:t>
                      </a:r>
                      <a:r>
                        <a:rPr sz="1200" b="1" spc="-5" dirty="0">
                          <a:latin typeface="Calibri"/>
                          <a:cs typeface="Calibri"/>
                        </a:rPr>
                        <a:t>Rema</a:t>
                      </a:r>
                      <a:r>
                        <a:rPr sz="1200" b="1" dirty="0">
                          <a:latin typeface="Calibri"/>
                          <a:cs typeface="Calibri"/>
                        </a:rPr>
                        <a:t>in</a:t>
                      </a:r>
                      <a:r>
                        <a:rPr sz="1200" b="1" spc="-5" dirty="0">
                          <a:latin typeface="Calibri"/>
                          <a:cs typeface="Calibri"/>
                        </a:rPr>
                        <a:t>e</a:t>
                      </a:r>
                      <a:r>
                        <a:rPr sz="1200" b="1" dirty="0">
                          <a:latin typeface="Calibri"/>
                          <a:cs typeface="Calibri"/>
                        </a:rPr>
                        <a:t>d</a:t>
                      </a:r>
                      <a:endParaRPr sz="1200">
                        <a:latin typeface="Calibri"/>
                        <a:cs typeface="Calibr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E0F1"/>
                    </a:solidFill>
                  </a:tcPr>
                </a:tc>
                <a:tc>
                  <a:txBody>
                    <a:bodyPr/>
                    <a:lstStyle/>
                    <a:p>
                      <a:pPr marL="6350" marR="286385">
                        <a:lnSpc>
                          <a:spcPct val="100000"/>
                        </a:lnSpc>
                      </a:pPr>
                      <a:r>
                        <a:rPr sz="1200" b="1" spc="-5" dirty="0">
                          <a:latin typeface="Calibri"/>
                          <a:cs typeface="Calibri"/>
                        </a:rPr>
                        <a:t>C</a:t>
                      </a:r>
                      <a:r>
                        <a:rPr sz="1200" b="1" spc="5" dirty="0">
                          <a:latin typeface="Calibri"/>
                          <a:cs typeface="Calibri"/>
                        </a:rPr>
                        <a:t>l</a:t>
                      </a:r>
                      <a:r>
                        <a:rPr sz="1200" b="1" dirty="0">
                          <a:latin typeface="Calibri"/>
                          <a:cs typeface="Calibri"/>
                        </a:rPr>
                        <a:t>i</a:t>
                      </a:r>
                      <a:r>
                        <a:rPr sz="1200" b="1" spc="-5" dirty="0">
                          <a:latin typeface="Calibri"/>
                          <a:cs typeface="Calibri"/>
                        </a:rPr>
                        <a:t>e</a:t>
                      </a:r>
                      <a:r>
                        <a:rPr sz="1200" b="1" dirty="0">
                          <a:latin typeface="Calibri"/>
                          <a:cs typeface="Calibri"/>
                        </a:rPr>
                        <a:t>nts Ex</a:t>
                      </a:r>
                      <a:r>
                        <a:rPr sz="1200" b="1" spc="5" dirty="0">
                          <a:latin typeface="Calibri"/>
                          <a:cs typeface="Calibri"/>
                        </a:rPr>
                        <a:t>i</a:t>
                      </a:r>
                      <a:r>
                        <a:rPr sz="1200" b="1" dirty="0">
                          <a:latin typeface="Calibri"/>
                          <a:cs typeface="Calibri"/>
                        </a:rPr>
                        <a:t>ted</a:t>
                      </a:r>
                      <a:endParaRPr sz="1200">
                        <a:latin typeface="Calibri"/>
                        <a:cs typeface="Calibr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9E0F1"/>
                    </a:solidFill>
                  </a:tcPr>
                </a:tc>
                <a:extLst>
                  <a:ext uri="{0D108BD9-81ED-4DB2-BD59-A6C34878D82A}">
                    <a16:rowId xmlns:a16="http://schemas.microsoft.com/office/drawing/2014/main" val="10001"/>
                  </a:ext>
                </a:extLst>
              </a:tr>
              <a:tr h="241300">
                <a:tc>
                  <a:txBody>
                    <a:bodyPr/>
                    <a:lstStyle/>
                    <a:p>
                      <a:pPr marL="5715">
                        <a:lnSpc>
                          <a:spcPct val="100000"/>
                        </a:lnSpc>
                      </a:pPr>
                      <a:r>
                        <a:rPr sz="1200" dirty="0">
                          <a:latin typeface="Calibri"/>
                          <a:cs typeface="Calibri"/>
                        </a:rPr>
                        <a:t>0</a:t>
                      </a:r>
                      <a:endParaRPr sz="1200">
                        <a:latin typeface="Calibri"/>
                        <a:cs typeface="Calibr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CFCFC"/>
                    </a:solidFill>
                  </a:tcPr>
                </a:tc>
                <a:tc>
                  <a:txBody>
                    <a:bodyPr/>
                    <a:lstStyle/>
                    <a:p>
                      <a:pPr marL="474345">
                        <a:lnSpc>
                          <a:spcPct val="100000"/>
                        </a:lnSpc>
                      </a:pPr>
                      <a:r>
                        <a:rPr sz="1200" dirty="0">
                          <a:latin typeface="Calibri"/>
                          <a:cs typeface="Calibri"/>
                        </a:rPr>
                        <a:t>4</a:t>
                      </a:r>
                      <a:r>
                        <a:rPr sz="1200" spc="5" dirty="0">
                          <a:latin typeface="Calibri"/>
                          <a:cs typeface="Calibri"/>
                        </a:rPr>
                        <a:t>3</a:t>
                      </a:r>
                      <a:r>
                        <a:rPr sz="1200" dirty="0">
                          <a:latin typeface="Calibri"/>
                          <a:cs typeface="Calibri"/>
                        </a:rPr>
                        <a:t>,7</a:t>
                      </a:r>
                      <a:r>
                        <a:rPr sz="1200" spc="5" dirty="0">
                          <a:latin typeface="Calibri"/>
                          <a:cs typeface="Calibri"/>
                        </a:rPr>
                        <a:t>7</a:t>
                      </a:r>
                      <a:r>
                        <a:rPr sz="1200" dirty="0">
                          <a:latin typeface="Calibri"/>
                          <a:cs typeface="Calibri"/>
                        </a:rPr>
                        <a:t>%</a:t>
                      </a:r>
                      <a:endParaRPr sz="1200">
                        <a:latin typeface="Calibri"/>
                        <a:cs typeface="Calibr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CFCFC"/>
                    </a:solidFill>
                  </a:tcPr>
                </a:tc>
                <a:tc>
                  <a:txBody>
                    <a:bodyPr/>
                    <a:lstStyle/>
                    <a:p>
                      <a:pPr marL="265430">
                        <a:lnSpc>
                          <a:spcPct val="100000"/>
                        </a:lnSpc>
                      </a:pPr>
                      <a:r>
                        <a:rPr sz="1200" dirty="0">
                          <a:latin typeface="Calibri"/>
                          <a:cs typeface="Calibri"/>
                        </a:rPr>
                        <a:t>7</a:t>
                      </a:r>
                      <a:r>
                        <a:rPr sz="1200" spc="5" dirty="0">
                          <a:latin typeface="Calibri"/>
                          <a:cs typeface="Calibri"/>
                        </a:rPr>
                        <a:t>0</a:t>
                      </a:r>
                      <a:r>
                        <a:rPr sz="1200" dirty="0">
                          <a:latin typeface="Calibri"/>
                          <a:cs typeface="Calibri"/>
                        </a:rPr>
                        <a:t>,1</a:t>
                      </a:r>
                      <a:r>
                        <a:rPr sz="1200" spc="5" dirty="0">
                          <a:latin typeface="Calibri"/>
                          <a:cs typeface="Calibri"/>
                        </a:rPr>
                        <a:t>0</a:t>
                      </a:r>
                      <a:r>
                        <a:rPr sz="1200" dirty="0">
                          <a:latin typeface="Calibri"/>
                          <a:cs typeface="Calibri"/>
                        </a:rPr>
                        <a:t>%</a:t>
                      </a:r>
                      <a:endParaRPr sz="1200">
                        <a:latin typeface="Calibri"/>
                        <a:cs typeface="Calibr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D966"/>
                    </a:solidFill>
                  </a:tcPr>
                </a:tc>
                <a:extLst>
                  <a:ext uri="{0D108BD9-81ED-4DB2-BD59-A6C34878D82A}">
                    <a16:rowId xmlns:a16="http://schemas.microsoft.com/office/drawing/2014/main" val="10002"/>
                  </a:ext>
                </a:extLst>
              </a:tr>
              <a:tr h="266700">
                <a:tc>
                  <a:txBody>
                    <a:bodyPr/>
                    <a:lstStyle/>
                    <a:p>
                      <a:pPr marL="5715">
                        <a:lnSpc>
                          <a:spcPct val="100000"/>
                        </a:lnSpc>
                      </a:pPr>
                      <a:r>
                        <a:rPr sz="1200" dirty="0">
                          <a:latin typeface="Calibri"/>
                          <a:cs typeface="Calibri"/>
                        </a:rPr>
                        <a:t>1</a:t>
                      </a:r>
                      <a:endParaRPr sz="1200">
                        <a:latin typeface="Calibri"/>
                        <a:cs typeface="Calibri"/>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CFCFC"/>
                    </a:solidFill>
                  </a:tcPr>
                </a:tc>
                <a:tc>
                  <a:txBody>
                    <a:bodyPr/>
                    <a:lstStyle/>
                    <a:p>
                      <a:pPr marL="474345">
                        <a:lnSpc>
                          <a:spcPct val="100000"/>
                        </a:lnSpc>
                      </a:pPr>
                      <a:r>
                        <a:rPr sz="1200" dirty="0">
                          <a:latin typeface="Calibri"/>
                          <a:cs typeface="Calibri"/>
                        </a:rPr>
                        <a:t>56,23%</a:t>
                      </a: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D966"/>
                    </a:solidFill>
                  </a:tcPr>
                </a:tc>
                <a:tc>
                  <a:txBody>
                    <a:bodyPr/>
                    <a:lstStyle/>
                    <a:p>
                      <a:pPr marL="265430">
                        <a:lnSpc>
                          <a:spcPct val="100000"/>
                        </a:lnSpc>
                      </a:pPr>
                      <a:r>
                        <a:rPr sz="1200" dirty="0">
                          <a:latin typeface="Calibri"/>
                          <a:cs typeface="Calibri"/>
                        </a:rPr>
                        <a:t>29,90%</a:t>
                      </a: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CFCFC"/>
                    </a:solidFill>
                  </a:tcPr>
                </a:tc>
                <a:extLst>
                  <a:ext uri="{0D108BD9-81ED-4DB2-BD59-A6C34878D82A}">
                    <a16:rowId xmlns:a16="http://schemas.microsoft.com/office/drawing/2014/main" val="10003"/>
                  </a:ext>
                </a:extLst>
              </a:tr>
            </a:tbl>
          </a:graphicData>
        </a:graphic>
      </p:graphicFrame>
      <p:sp>
        <p:nvSpPr>
          <p:cNvPr id="38" name="TextBox 37">
            <a:extLst>
              <a:ext uri="{FF2B5EF4-FFF2-40B4-BE49-F238E27FC236}">
                <a16:creationId xmlns:a16="http://schemas.microsoft.com/office/drawing/2014/main" id="{8FC38334-41C9-8CC2-BDDA-17DEAEA0E617}"/>
              </a:ext>
            </a:extLst>
          </p:cNvPr>
          <p:cNvSpPr txBox="1"/>
          <p:nvPr/>
        </p:nvSpPr>
        <p:spPr>
          <a:xfrm>
            <a:off x="7696581" y="3638550"/>
            <a:ext cx="1371220" cy="1477328"/>
          </a:xfrm>
          <a:prstGeom prst="rect">
            <a:avLst/>
          </a:prstGeom>
          <a:noFill/>
        </p:spPr>
        <p:txBody>
          <a:bodyPr wrap="square" rtlCol="0">
            <a:spAutoFit/>
          </a:bodyPr>
          <a:lstStyle/>
          <a:p>
            <a:r>
              <a:rPr lang="en-US" sz="1000" dirty="0"/>
              <a:t>After analyzing the bank customers’ data, I noticed that most of the clients who left the bank were aged between 36 and 64 years old, were not active users and only had one product.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bject 32"/>
          <p:cNvSpPr/>
          <p:nvPr/>
        </p:nvSpPr>
        <p:spPr>
          <a:xfrm>
            <a:off x="8451642" y="203072"/>
            <a:ext cx="184150" cy="183515"/>
          </a:xfrm>
          <a:custGeom>
            <a:avLst/>
            <a:gdLst/>
            <a:ahLst/>
            <a:cxnLst/>
            <a:rect l="l" t="t" r="r" b="b"/>
            <a:pathLst>
              <a:path w="184150" h="183515">
                <a:moveTo>
                  <a:pt x="141930" y="149860"/>
                </a:moveTo>
                <a:lnTo>
                  <a:pt x="42245" y="149860"/>
                </a:lnTo>
                <a:lnTo>
                  <a:pt x="48341" y="155066"/>
                </a:lnTo>
                <a:lnTo>
                  <a:pt x="55199" y="159257"/>
                </a:lnTo>
                <a:lnTo>
                  <a:pt x="62692" y="162432"/>
                </a:lnTo>
                <a:lnTo>
                  <a:pt x="56723" y="176656"/>
                </a:lnTo>
                <a:lnTo>
                  <a:pt x="68753" y="180588"/>
                </a:lnTo>
                <a:lnTo>
                  <a:pt x="81268" y="182994"/>
                </a:lnTo>
                <a:lnTo>
                  <a:pt x="85044" y="183261"/>
                </a:lnTo>
                <a:lnTo>
                  <a:pt x="86187" y="168021"/>
                </a:lnTo>
                <a:lnTo>
                  <a:pt x="99776" y="168021"/>
                </a:lnTo>
                <a:lnTo>
                  <a:pt x="102443" y="167766"/>
                </a:lnTo>
                <a:lnTo>
                  <a:pt x="110063" y="165862"/>
                </a:lnTo>
                <a:lnTo>
                  <a:pt x="135322" y="165862"/>
                </a:lnTo>
                <a:lnTo>
                  <a:pt x="132161" y="156590"/>
                </a:lnTo>
                <a:lnTo>
                  <a:pt x="139019" y="152400"/>
                </a:lnTo>
                <a:lnTo>
                  <a:pt x="141930" y="149860"/>
                </a:lnTo>
                <a:close/>
              </a:path>
              <a:path w="184150" h="183515">
                <a:moveTo>
                  <a:pt x="135322" y="165862"/>
                </a:moveTo>
                <a:lnTo>
                  <a:pt x="110063" y="165862"/>
                </a:lnTo>
                <a:lnTo>
                  <a:pt x="113619" y="180848"/>
                </a:lnTo>
                <a:lnTo>
                  <a:pt x="125768" y="177061"/>
                </a:lnTo>
                <a:lnTo>
                  <a:pt x="137281" y="171604"/>
                </a:lnTo>
                <a:lnTo>
                  <a:pt x="135322" y="165862"/>
                </a:lnTo>
                <a:close/>
              </a:path>
              <a:path w="184150" h="183515">
                <a:moveTo>
                  <a:pt x="99776" y="168021"/>
                </a:moveTo>
                <a:lnTo>
                  <a:pt x="86187" y="168021"/>
                </a:lnTo>
                <a:lnTo>
                  <a:pt x="94442" y="168528"/>
                </a:lnTo>
                <a:lnTo>
                  <a:pt x="99776" y="168021"/>
                </a:lnTo>
                <a:close/>
              </a:path>
              <a:path w="184150" h="183515">
                <a:moveTo>
                  <a:pt x="56725" y="109727"/>
                </a:moveTo>
                <a:lnTo>
                  <a:pt x="17353" y="109727"/>
                </a:lnTo>
                <a:lnTo>
                  <a:pt x="19385" y="117601"/>
                </a:lnTo>
                <a:lnTo>
                  <a:pt x="22560" y="125094"/>
                </a:lnTo>
                <a:lnTo>
                  <a:pt x="26624" y="131825"/>
                </a:lnTo>
                <a:lnTo>
                  <a:pt x="13416" y="139953"/>
                </a:lnTo>
                <a:lnTo>
                  <a:pt x="20903" y="150193"/>
                </a:lnTo>
                <a:lnTo>
                  <a:pt x="29639" y="159461"/>
                </a:lnTo>
                <a:lnTo>
                  <a:pt x="42245" y="149860"/>
                </a:lnTo>
                <a:lnTo>
                  <a:pt x="141930" y="149860"/>
                </a:lnTo>
                <a:lnTo>
                  <a:pt x="144988" y="147192"/>
                </a:lnTo>
                <a:lnTo>
                  <a:pt x="150195" y="141097"/>
                </a:lnTo>
                <a:lnTo>
                  <a:pt x="169422" y="141097"/>
                </a:lnTo>
                <a:lnTo>
                  <a:pt x="169605" y="140844"/>
                </a:lnTo>
                <a:lnTo>
                  <a:pt x="174685" y="131347"/>
                </a:lnTo>
                <a:lnTo>
                  <a:pt x="99760" y="131347"/>
                </a:lnTo>
                <a:lnTo>
                  <a:pt x="82711" y="128848"/>
                </a:lnTo>
                <a:lnTo>
                  <a:pt x="69272" y="123085"/>
                </a:lnTo>
                <a:lnTo>
                  <a:pt x="59532" y="114664"/>
                </a:lnTo>
                <a:lnTo>
                  <a:pt x="56725" y="109727"/>
                </a:lnTo>
                <a:close/>
              </a:path>
              <a:path w="184150" h="183515">
                <a:moveTo>
                  <a:pt x="169422" y="141097"/>
                </a:moveTo>
                <a:lnTo>
                  <a:pt x="150195" y="141097"/>
                </a:lnTo>
                <a:lnTo>
                  <a:pt x="162133" y="151129"/>
                </a:lnTo>
                <a:lnTo>
                  <a:pt x="169422" y="141097"/>
                </a:lnTo>
                <a:close/>
              </a:path>
              <a:path w="184150" h="183515">
                <a:moveTo>
                  <a:pt x="157062" y="51787"/>
                </a:moveTo>
                <a:lnTo>
                  <a:pt x="85527" y="51787"/>
                </a:lnTo>
                <a:lnTo>
                  <a:pt x="102151" y="54449"/>
                </a:lnTo>
                <a:lnTo>
                  <a:pt x="115278" y="60489"/>
                </a:lnTo>
                <a:lnTo>
                  <a:pt x="124770" y="69239"/>
                </a:lnTo>
                <a:lnTo>
                  <a:pt x="130485" y="80027"/>
                </a:lnTo>
                <a:lnTo>
                  <a:pt x="132285" y="92183"/>
                </a:lnTo>
                <a:lnTo>
                  <a:pt x="128978" y="106527"/>
                </a:lnTo>
                <a:lnTo>
                  <a:pt x="121941" y="118180"/>
                </a:lnTo>
                <a:lnTo>
                  <a:pt x="111945" y="126626"/>
                </a:lnTo>
                <a:lnTo>
                  <a:pt x="99760" y="131347"/>
                </a:lnTo>
                <a:lnTo>
                  <a:pt x="174685" y="131347"/>
                </a:lnTo>
                <a:lnTo>
                  <a:pt x="175605" y="129627"/>
                </a:lnTo>
                <a:lnTo>
                  <a:pt x="162641" y="120650"/>
                </a:lnTo>
                <a:lnTo>
                  <a:pt x="165689" y="113537"/>
                </a:lnTo>
                <a:lnTo>
                  <a:pt x="167594" y="105663"/>
                </a:lnTo>
                <a:lnTo>
                  <a:pt x="168038" y="98551"/>
                </a:lnTo>
                <a:lnTo>
                  <a:pt x="168102" y="97281"/>
                </a:lnTo>
                <a:lnTo>
                  <a:pt x="183597" y="97281"/>
                </a:lnTo>
                <a:lnTo>
                  <a:pt x="183610" y="85820"/>
                </a:lnTo>
                <a:lnTo>
                  <a:pt x="181964" y="73532"/>
                </a:lnTo>
                <a:lnTo>
                  <a:pt x="166197" y="73532"/>
                </a:lnTo>
                <a:lnTo>
                  <a:pt x="164292" y="65786"/>
                </a:lnTo>
                <a:lnTo>
                  <a:pt x="160990" y="58292"/>
                </a:lnTo>
                <a:lnTo>
                  <a:pt x="157062" y="51787"/>
                </a:lnTo>
                <a:close/>
              </a:path>
              <a:path w="184150" h="183515">
                <a:moveTo>
                  <a:pt x="208" y="84709"/>
                </a:moveTo>
                <a:lnTo>
                  <a:pt x="73" y="92183"/>
                </a:lnTo>
                <a:lnTo>
                  <a:pt x="0" y="97536"/>
                </a:lnTo>
                <a:lnTo>
                  <a:pt x="1591" y="109924"/>
                </a:lnTo>
                <a:lnTo>
                  <a:pt x="17353" y="109727"/>
                </a:lnTo>
                <a:lnTo>
                  <a:pt x="56725" y="109727"/>
                </a:lnTo>
                <a:lnTo>
                  <a:pt x="53578" y="104194"/>
                </a:lnTo>
                <a:lnTo>
                  <a:pt x="51498" y="92283"/>
                </a:lnTo>
                <a:lnTo>
                  <a:pt x="51643" y="88518"/>
                </a:lnTo>
                <a:lnTo>
                  <a:pt x="52282" y="85978"/>
                </a:lnTo>
                <a:lnTo>
                  <a:pt x="15575" y="85978"/>
                </a:lnTo>
                <a:lnTo>
                  <a:pt x="208" y="84709"/>
                </a:lnTo>
                <a:close/>
              </a:path>
              <a:path w="184150" h="183515">
                <a:moveTo>
                  <a:pt x="183597" y="97281"/>
                </a:moveTo>
                <a:lnTo>
                  <a:pt x="168102" y="97281"/>
                </a:lnTo>
                <a:lnTo>
                  <a:pt x="183596" y="98551"/>
                </a:lnTo>
                <a:lnTo>
                  <a:pt x="183597" y="97281"/>
                </a:lnTo>
                <a:close/>
              </a:path>
              <a:path w="184150" h="183515">
                <a:moveTo>
                  <a:pt x="21671" y="32130"/>
                </a:moveTo>
                <a:lnTo>
                  <a:pt x="14204" y="42451"/>
                </a:lnTo>
                <a:lnTo>
                  <a:pt x="8060" y="53581"/>
                </a:lnTo>
                <a:lnTo>
                  <a:pt x="21036" y="62611"/>
                </a:lnTo>
                <a:lnTo>
                  <a:pt x="18115" y="69723"/>
                </a:lnTo>
                <a:lnTo>
                  <a:pt x="16210" y="77597"/>
                </a:lnTo>
                <a:lnTo>
                  <a:pt x="15553" y="84709"/>
                </a:lnTo>
                <a:lnTo>
                  <a:pt x="15575" y="85978"/>
                </a:lnTo>
                <a:lnTo>
                  <a:pt x="52282" y="85978"/>
                </a:lnTo>
                <a:lnTo>
                  <a:pt x="54994" y="75203"/>
                </a:lnTo>
                <a:lnTo>
                  <a:pt x="62345" y="64126"/>
                </a:lnTo>
                <a:lnTo>
                  <a:pt x="72816" y="56062"/>
                </a:lnTo>
                <a:lnTo>
                  <a:pt x="85527" y="51787"/>
                </a:lnTo>
                <a:lnTo>
                  <a:pt x="157062" y="51787"/>
                </a:lnTo>
                <a:lnTo>
                  <a:pt x="156926" y="51562"/>
                </a:lnTo>
                <a:lnTo>
                  <a:pt x="170134" y="43434"/>
                </a:lnTo>
                <a:lnTo>
                  <a:pt x="169218" y="42163"/>
                </a:lnTo>
                <a:lnTo>
                  <a:pt x="33609" y="42163"/>
                </a:lnTo>
                <a:lnTo>
                  <a:pt x="21671" y="32130"/>
                </a:lnTo>
                <a:close/>
              </a:path>
              <a:path w="184150" h="183515">
                <a:moveTo>
                  <a:pt x="181931" y="73285"/>
                </a:moveTo>
                <a:lnTo>
                  <a:pt x="166197" y="73532"/>
                </a:lnTo>
                <a:lnTo>
                  <a:pt x="181964" y="73532"/>
                </a:lnTo>
                <a:lnTo>
                  <a:pt x="181931" y="73285"/>
                </a:lnTo>
                <a:close/>
              </a:path>
              <a:path w="184150" h="183515">
                <a:moveTo>
                  <a:pt x="70185" y="2412"/>
                </a:moveTo>
                <a:lnTo>
                  <a:pt x="58076" y="6282"/>
                </a:lnTo>
                <a:lnTo>
                  <a:pt x="46558" y="11727"/>
                </a:lnTo>
                <a:lnTo>
                  <a:pt x="51643" y="26669"/>
                </a:lnTo>
                <a:lnTo>
                  <a:pt x="44912" y="30987"/>
                </a:lnTo>
                <a:lnTo>
                  <a:pt x="38816" y="36067"/>
                </a:lnTo>
                <a:lnTo>
                  <a:pt x="33609" y="42163"/>
                </a:lnTo>
                <a:lnTo>
                  <a:pt x="169218" y="42163"/>
                </a:lnTo>
                <a:lnTo>
                  <a:pt x="162901" y="33400"/>
                </a:lnTo>
                <a:lnTo>
                  <a:pt x="141432" y="33400"/>
                </a:lnTo>
                <a:lnTo>
                  <a:pt x="135336" y="28321"/>
                </a:lnTo>
                <a:lnTo>
                  <a:pt x="128351" y="24129"/>
                </a:lnTo>
                <a:lnTo>
                  <a:pt x="120858" y="20954"/>
                </a:lnTo>
                <a:lnTo>
                  <a:pt x="122337" y="17399"/>
                </a:lnTo>
                <a:lnTo>
                  <a:pt x="73741" y="17399"/>
                </a:lnTo>
                <a:lnTo>
                  <a:pt x="70185" y="2412"/>
                </a:lnTo>
                <a:close/>
              </a:path>
              <a:path w="184150" h="183515">
                <a:moveTo>
                  <a:pt x="153944" y="23802"/>
                </a:moveTo>
                <a:lnTo>
                  <a:pt x="141432" y="33400"/>
                </a:lnTo>
                <a:lnTo>
                  <a:pt x="162901" y="33400"/>
                </a:lnTo>
                <a:lnTo>
                  <a:pt x="162634" y="33031"/>
                </a:lnTo>
                <a:lnTo>
                  <a:pt x="153944" y="23802"/>
                </a:lnTo>
                <a:close/>
              </a:path>
              <a:path w="184150" h="183515">
                <a:moveTo>
                  <a:pt x="89489" y="14859"/>
                </a:moveTo>
                <a:lnTo>
                  <a:pt x="81361" y="15493"/>
                </a:lnTo>
                <a:lnTo>
                  <a:pt x="73741" y="17399"/>
                </a:lnTo>
                <a:lnTo>
                  <a:pt x="122337" y="17399"/>
                </a:lnTo>
                <a:lnTo>
                  <a:pt x="123182" y="15366"/>
                </a:lnTo>
                <a:lnTo>
                  <a:pt x="97744" y="15366"/>
                </a:lnTo>
                <a:lnTo>
                  <a:pt x="89489" y="14859"/>
                </a:lnTo>
                <a:close/>
              </a:path>
              <a:path w="184150" h="183515">
                <a:moveTo>
                  <a:pt x="98760" y="0"/>
                </a:moveTo>
                <a:lnTo>
                  <a:pt x="97744" y="15366"/>
                </a:lnTo>
                <a:lnTo>
                  <a:pt x="123182" y="15366"/>
                </a:lnTo>
                <a:lnTo>
                  <a:pt x="126827" y="6603"/>
                </a:lnTo>
                <a:lnTo>
                  <a:pt x="114792" y="2688"/>
                </a:lnTo>
                <a:lnTo>
                  <a:pt x="102205" y="430"/>
                </a:lnTo>
                <a:lnTo>
                  <a:pt x="98760" y="0"/>
                </a:lnTo>
                <a:close/>
              </a:path>
            </a:pathLst>
          </a:custGeom>
          <a:solidFill>
            <a:srgbClr val="FCFCFC"/>
          </a:solidFill>
        </p:spPr>
        <p:txBody>
          <a:bodyPr wrap="square" lIns="0" tIns="0" rIns="0" bIns="0" rtlCol="0"/>
          <a:lstStyle/>
          <a:p>
            <a:endParaRPr/>
          </a:p>
        </p:txBody>
      </p:sp>
      <p:sp>
        <p:nvSpPr>
          <p:cNvPr id="33" name="object 33"/>
          <p:cNvSpPr txBox="1"/>
          <p:nvPr/>
        </p:nvSpPr>
        <p:spPr>
          <a:xfrm>
            <a:off x="362508" y="276097"/>
            <a:ext cx="3890010" cy="432434"/>
          </a:xfrm>
          <a:prstGeom prst="rect">
            <a:avLst/>
          </a:prstGeom>
        </p:spPr>
        <p:txBody>
          <a:bodyPr vert="horz" wrap="square" lIns="0" tIns="0" rIns="0" bIns="0" rtlCol="0">
            <a:spAutoFit/>
          </a:bodyPr>
          <a:lstStyle/>
          <a:p>
            <a:pPr marL="12700">
              <a:lnSpc>
                <a:spcPct val="100000"/>
              </a:lnSpc>
            </a:pPr>
            <a:r>
              <a:rPr lang="en-US" sz="3200" b="1" spc="185" dirty="0">
                <a:solidFill>
                  <a:srgbClr val="334156"/>
                </a:solidFill>
                <a:latin typeface="Calibri"/>
                <a:cs typeface="Calibri"/>
              </a:rPr>
              <a:t>Pig</a:t>
            </a:r>
            <a:r>
              <a:rPr lang="en-US" sz="3200" b="1" spc="-85" dirty="0">
                <a:solidFill>
                  <a:srgbClr val="334156"/>
                </a:solidFill>
                <a:latin typeface="Calibri"/>
                <a:cs typeface="Calibri"/>
              </a:rPr>
              <a:t> </a:t>
            </a:r>
            <a:r>
              <a:rPr lang="en-US" sz="3200" b="1" spc="170" dirty="0">
                <a:solidFill>
                  <a:srgbClr val="334156"/>
                </a:solidFill>
                <a:latin typeface="Calibri"/>
                <a:cs typeface="Calibri"/>
              </a:rPr>
              <a:t>E</a:t>
            </a:r>
            <a:r>
              <a:rPr lang="en-US" sz="3200" b="1" spc="-95" dirty="0">
                <a:solidFill>
                  <a:srgbClr val="334156"/>
                </a:solidFill>
                <a:latin typeface="Calibri"/>
                <a:cs typeface="Calibri"/>
              </a:rPr>
              <a:t>.</a:t>
            </a:r>
            <a:r>
              <a:rPr lang="en-US" sz="3200" b="1" spc="-85" dirty="0">
                <a:solidFill>
                  <a:srgbClr val="334156"/>
                </a:solidFill>
                <a:latin typeface="Calibri"/>
                <a:cs typeface="Calibri"/>
              </a:rPr>
              <a:t> </a:t>
            </a:r>
            <a:r>
              <a:rPr lang="en-US" sz="3200" b="1" spc="180" dirty="0">
                <a:solidFill>
                  <a:srgbClr val="334156"/>
                </a:solidFill>
                <a:latin typeface="Calibri"/>
                <a:cs typeface="Calibri"/>
              </a:rPr>
              <a:t>Bank</a:t>
            </a:r>
            <a:r>
              <a:rPr lang="en-US" sz="3200" b="1" spc="-105" dirty="0">
                <a:solidFill>
                  <a:srgbClr val="334156"/>
                </a:solidFill>
                <a:latin typeface="Calibri"/>
                <a:cs typeface="Calibri"/>
              </a:rPr>
              <a:t> </a:t>
            </a:r>
            <a:r>
              <a:rPr lang="en-US" sz="3200" b="1" spc="-290" dirty="0">
                <a:solidFill>
                  <a:srgbClr val="334156"/>
                </a:solidFill>
                <a:latin typeface="Calibri"/>
                <a:cs typeface="Calibri"/>
              </a:rPr>
              <a:t>/</a:t>
            </a:r>
            <a:r>
              <a:rPr lang="en-US" sz="3200" b="1" spc="-100" dirty="0">
                <a:solidFill>
                  <a:srgbClr val="334156"/>
                </a:solidFill>
                <a:latin typeface="Calibri"/>
                <a:cs typeface="Calibri"/>
              </a:rPr>
              <a:t> </a:t>
            </a:r>
            <a:r>
              <a:rPr lang="en-US" sz="3200" b="1" spc="175" dirty="0">
                <a:solidFill>
                  <a:srgbClr val="334156"/>
                </a:solidFill>
                <a:latin typeface="Calibri"/>
                <a:cs typeface="Calibri"/>
              </a:rPr>
              <a:t>Analys</a:t>
            </a:r>
            <a:r>
              <a:rPr lang="en-US" sz="3200" b="1" spc="80" dirty="0">
                <a:solidFill>
                  <a:srgbClr val="334156"/>
                </a:solidFill>
                <a:latin typeface="Calibri"/>
                <a:cs typeface="Calibri"/>
              </a:rPr>
              <a:t>i</a:t>
            </a:r>
            <a:r>
              <a:rPr lang="en-US" sz="3200" b="1" spc="290" dirty="0">
                <a:solidFill>
                  <a:srgbClr val="334156"/>
                </a:solidFill>
                <a:latin typeface="Calibri"/>
                <a:cs typeface="Calibri"/>
              </a:rPr>
              <a:t>s</a:t>
            </a:r>
            <a:endParaRPr lang="en-US" sz="3200" dirty="0">
              <a:latin typeface="Calibri"/>
              <a:cs typeface="Calibri"/>
            </a:endParaRPr>
          </a:p>
        </p:txBody>
      </p:sp>
      <p:sp>
        <p:nvSpPr>
          <p:cNvPr id="35" name="object 35"/>
          <p:cNvSpPr txBox="1"/>
          <p:nvPr/>
        </p:nvSpPr>
        <p:spPr>
          <a:xfrm>
            <a:off x="1654555" y="1443664"/>
            <a:ext cx="1042035" cy="254000"/>
          </a:xfrm>
          <a:prstGeom prst="rect">
            <a:avLst/>
          </a:prstGeom>
        </p:spPr>
        <p:txBody>
          <a:bodyPr vert="horz" wrap="square" lIns="0" tIns="0" rIns="0" bIns="0" rtlCol="0">
            <a:spAutoFit/>
          </a:bodyPr>
          <a:lstStyle/>
          <a:p>
            <a:pPr marL="12700">
              <a:lnSpc>
                <a:spcPct val="100000"/>
              </a:lnSpc>
            </a:pPr>
            <a:r>
              <a:rPr sz="1800" dirty="0">
                <a:solidFill>
                  <a:srgbClr val="FCFCFC"/>
                </a:solidFill>
                <a:latin typeface="Arial"/>
                <a:cs typeface="Arial"/>
              </a:rPr>
              <a:t>N</a:t>
            </a:r>
            <a:r>
              <a:rPr sz="1800" spc="-10" dirty="0">
                <a:solidFill>
                  <a:srgbClr val="FCFCFC"/>
                </a:solidFill>
                <a:latin typeface="Arial"/>
                <a:cs typeface="Arial"/>
              </a:rPr>
              <a:t>o</a:t>
            </a:r>
            <a:r>
              <a:rPr sz="1800" dirty="0">
                <a:solidFill>
                  <a:srgbClr val="FCFCFC"/>
                </a:solidFill>
                <a:latin typeface="Arial"/>
                <a:cs typeface="Arial"/>
              </a:rPr>
              <a:t>t</a:t>
            </a:r>
            <a:r>
              <a:rPr sz="1800" spc="5" dirty="0">
                <a:solidFill>
                  <a:srgbClr val="FCFCFC"/>
                </a:solidFill>
                <a:latin typeface="Arial"/>
                <a:cs typeface="Arial"/>
              </a:rPr>
              <a:t> </a:t>
            </a:r>
            <a:r>
              <a:rPr sz="1800" dirty="0">
                <a:solidFill>
                  <a:srgbClr val="FCFCFC"/>
                </a:solidFill>
                <a:latin typeface="Arial"/>
                <a:cs typeface="Arial"/>
              </a:rPr>
              <a:t>active</a:t>
            </a:r>
            <a:endParaRPr sz="1800" dirty="0">
              <a:latin typeface="Arial"/>
              <a:cs typeface="Arial"/>
            </a:endParaRPr>
          </a:p>
        </p:txBody>
      </p:sp>
      <p:sp>
        <p:nvSpPr>
          <p:cNvPr id="36" name="object 36"/>
          <p:cNvSpPr txBox="1"/>
          <p:nvPr/>
        </p:nvSpPr>
        <p:spPr>
          <a:xfrm>
            <a:off x="5141721" y="1758219"/>
            <a:ext cx="762000" cy="266700"/>
          </a:xfrm>
          <a:prstGeom prst="rect">
            <a:avLst/>
          </a:prstGeom>
        </p:spPr>
        <p:txBody>
          <a:bodyPr vert="horz" wrap="square" lIns="0" tIns="0" rIns="0" bIns="0" rtlCol="0">
            <a:spAutoFit/>
          </a:bodyPr>
          <a:lstStyle/>
          <a:p>
            <a:pPr marL="12700">
              <a:lnSpc>
                <a:spcPct val="100000"/>
              </a:lnSpc>
            </a:pPr>
            <a:r>
              <a:rPr sz="1900" spc="-20" dirty="0">
                <a:solidFill>
                  <a:srgbClr val="FCFCFC"/>
                </a:solidFill>
                <a:latin typeface="Calibri"/>
                <a:cs typeface="Calibri"/>
              </a:rPr>
              <a:t>Ag</a:t>
            </a:r>
            <a:r>
              <a:rPr sz="1900" spc="-10" dirty="0">
                <a:solidFill>
                  <a:srgbClr val="FCFCFC"/>
                </a:solidFill>
                <a:latin typeface="Calibri"/>
                <a:cs typeface="Calibri"/>
              </a:rPr>
              <a:t>e&gt;40</a:t>
            </a:r>
            <a:endParaRPr sz="1900">
              <a:latin typeface="Calibri"/>
              <a:cs typeface="Calibri"/>
            </a:endParaRPr>
          </a:p>
        </p:txBody>
      </p:sp>
      <p:sp>
        <p:nvSpPr>
          <p:cNvPr id="39" name="object 39"/>
          <p:cNvSpPr txBox="1"/>
          <p:nvPr/>
        </p:nvSpPr>
        <p:spPr>
          <a:xfrm>
            <a:off x="3304794" y="4301530"/>
            <a:ext cx="1254760" cy="228600"/>
          </a:xfrm>
          <a:prstGeom prst="rect">
            <a:avLst/>
          </a:prstGeom>
        </p:spPr>
        <p:txBody>
          <a:bodyPr vert="horz" wrap="square" lIns="0" tIns="0" rIns="0" bIns="0" rtlCol="0">
            <a:spAutoFit/>
          </a:bodyPr>
          <a:lstStyle/>
          <a:p>
            <a:pPr marL="12700">
              <a:lnSpc>
                <a:spcPct val="100000"/>
              </a:lnSpc>
            </a:pPr>
            <a:r>
              <a:rPr sz="1600" spc="-10" dirty="0">
                <a:solidFill>
                  <a:srgbClr val="FCFCFC"/>
                </a:solidFill>
                <a:latin typeface="Calibri"/>
                <a:cs typeface="Calibri"/>
              </a:rPr>
              <a:t>More</a:t>
            </a:r>
            <a:r>
              <a:rPr sz="1600" spc="15" dirty="0">
                <a:solidFill>
                  <a:srgbClr val="FCFCFC"/>
                </a:solidFill>
                <a:latin typeface="Calibri"/>
                <a:cs typeface="Calibri"/>
              </a:rPr>
              <a:t> </a:t>
            </a:r>
            <a:r>
              <a:rPr sz="1600" spc="-15" dirty="0">
                <a:solidFill>
                  <a:srgbClr val="FCFCFC"/>
                </a:solidFill>
                <a:latin typeface="Calibri"/>
                <a:cs typeface="Calibri"/>
              </a:rPr>
              <a:t>products</a:t>
            </a:r>
            <a:endParaRPr sz="1600">
              <a:latin typeface="Calibri"/>
              <a:cs typeface="Calibri"/>
            </a:endParaRPr>
          </a:p>
        </p:txBody>
      </p:sp>
      <p:sp>
        <p:nvSpPr>
          <p:cNvPr id="40" name="object 40"/>
          <p:cNvSpPr txBox="1"/>
          <p:nvPr/>
        </p:nvSpPr>
        <p:spPr>
          <a:xfrm>
            <a:off x="3179826" y="812180"/>
            <a:ext cx="1250315" cy="228600"/>
          </a:xfrm>
          <a:prstGeom prst="rect">
            <a:avLst/>
          </a:prstGeom>
        </p:spPr>
        <p:txBody>
          <a:bodyPr vert="horz" wrap="square" lIns="0" tIns="0" rIns="0" bIns="0" rtlCol="0">
            <a:spAutoFit/>
          </a:bodyPr>
          <a:lstStyle/>
          <a:p>
            <a:pPr marL="12700">
              <a:lnSpc>
                <a:spcPct val="100000"/>
              </a:lnSpc>
            </a:pPr>
            <a:r>
              <a:rPr sz="1600" spc="-15" dirty="0">
                <a:solidFill>
                  <a:srgbClr val="FCFCFC"/>
                </a:solidFill>
                <a:latin typeface="Calibri"/>
                <a:cs typeface="Calibri"/>
              </a:rPr>
              <a:t>On</a:t>
            </a:r>
            <a:r>
              <a:rPr sz="1600" dirty="0">
                <a:solidFill>
                  <a:srgbClr val="FCFCFC"/>
                </a:solidFill>
                <a:latin typeface="Calibri"/>
                <a:cs typeface="Calibri"/>
              </a:rPr>
              <a:t>l</a:t>
            </a:r>
            <a:r>
              <a:rPr sz="1600" spc="-10" dirty="0">
                <a:solidFill>
                  <a:srgbClr val="FCFCFC"/>
                </a:solidFill>
                <a:latin typeface="Calibri"/>
                <a:cs typeface="Calibri"/>
              </a:rPr>
              <a:t>y</a:t>
            </a:r>
            <a:r>
              <a:rPr sz="1600" dirty="0">
                <a:solidFill>
                  <a:srgbClr val="FCFCFC"/>
                </a:solidFill>
                <a:latin typeface="Calibri"/>
                <a:cs typeface="Calibri"/>
              </a:rPr>
              <a:t> </a:t>
            </a:r>
            <a:r>
              <a:rPr sz="1600" spc="-10" dirty="0">
                <a:solidFill>
                  <a:srgbClr val="FCFCFC"/>
                </a:solidFill>
                <a:latin typeface="Calibri"/>
                <a:cs typeface="Calibri"/>
              </a:rPr>
              <a:t>1</a:t>
            </a:r>
            <a:r>
              <a:rPr sz="1600" dirty="0">
                <a:solidFill>
                  <a:srgbClr val="FCFCFC"/>
                </a:solidFill>
                <a:latin typeface="Calibri"/>
                <a:cs typeface="Calibri"/>
              </a:rPr>
              <a:t> </a:t>
            </a:r>
            <a:r>
              <a:rPr sz="1600" spc="-15" dirty="0">
                <a:solidFill>
                  <a:srgbClr val="FCFCFC"/>
                </a:solidFill>
                <a:latin typeface="Calibri"/>
                <a:cs typeface="Calibri"/>
              </a:rPr>
              <a:t>product</a:t>
            </a:r>
            <a:endParaRPr sz="1600">
              <a:latin typeface="Calibri"/>
              <a:cs typeface="Calibri"/>
            </a:endParaRPr>
          </a:p>
        </p:txBody>
      </p:sp>
      <p:sp>
        <p:nvSpPr>
          <p:cNvPr id="41" name="object 41"/>
          <p:cNvSpPr txBox="1"/>
          <p:nvPr/>
        </p:nvSpPr>
        <p:spPr>
          <a:xfrm>
            <a:off x="3238626" y="3162188"/>
            <a:ext cx="1250315" cy="228600"/>
          </a:xfrm>
          <a:prstGeom prst="rect">
            <a:avLst/>
          </a:prstGeom>
        </p:spPr>
        <p:txBody>
          <a:bodyPr vert="horz" wrap="square" lIns="0" tIns="0" rIns="0" bIns="0" rtlCol="0">
            <a:spAutoFit/>
          </a:bodyPr>
          <a:lstStyle/>
          <a:p>
            <a:pPr marL="12700">
              <a:lnSpc>
                <a:spcPct val="100000"/>
              </a:lnSpc>
            </a:pPr>
            <a:r>
              <a:rPr sz="1600" spc="-15" dirty="0">
                <a:solidFill>
                  <a:srgbClr val="FCFCFC"/>
                </a:solidFill>
                <a:latin typeface="Calibri"/>
                <a:cs typeface="Calibri"/>
              </a:rPr>
              <a:t>On</a:t>
            </a:r>
            <a:r>
              <a:rPr sz="1600" dirty="0">
                <a:solidFill>
                  <a:srgbClr val="FCFCFC"/>
                </a:solidFill>
                <a:latin typeface="Calibri"/>
                <a:cs typeface="Calibri"/>
              </a:rPr>
              <a:t>l</a:t>
            </a:r>
            <a:r>
              <a:rPr sz="1600" spc="-10" dirty="0">
                <a:solidFill>
                  <a:srgbClr val="FCFCFC"/>
                </a:solidFill>
                <a:latin typeface="Calibri"/>
                <a:cs typeface="Calibri"/>
              </a:rPr>
              <a:t>y</a:t>
            </a:r>
            <a:r>
              <a:rPr sz="1600" spc="-5" dirty="0">
                <a:solidFill>
                  <a:srgbClr val="FCFCFC"/>
                </a:solidFill>
                <a:latin typeface="Calibri"/>
                <a:cs typeface="Calibri"/>
              </a:rPr>
              <a:t> </a:t>
            </a:r>
            <a:r>
              <a:rPr sz="1600" spc="-10" dirty="0">
                <a:solidFill>
                  <a:srgbClr val="FCFCFC"/>
                </a:solidFill>
                <a:latin typeface="Calibri"/>
                <a:cs typeface="Calibri"/>
              </a:rPr>
              <a:t>1</a:t>
            </a:r>
            <a:r>
              <a:rPr sz="1600" dirty="0">
                <a:solidFill>
                  <a:srgbClr val="FCFCFC"/>
                </a:solidFill>
                <a:latin typeface="Calibri"/>
                <a:cs typeface="Calibri"/>
              </a:rPr>
              <a:t> </a:t>
            </a:r>
            <a:r>
              <a:rPr sz="1600" spc="-15" dirty="0">
                <a:solidFill>
                  <a:srgbClr val="FCFCFC"/>
                </a:solidFill>
                <a:latin typeface="Calibri"/>
                <a:cs typeface="Calibri"/>
              </a:rPr>
              <a:t>product</a:t>
            </a:r>
            <a:endParaRPr sz="1600">
              <a:latin typeface="Calibri"/>
              <a:cs typeface="Calibri"/>
            </a:endParaRPr>
          </a:p>
        </p:txBody>
      </p:sp>
      <p:sp>
        <p:nvSpPr>
          <p:cNvPr id="42" name="object 42"/>
          <p:cNvSpPr txBox="1"/>
          <p:nvPr/>
        </p:nvSpPr>
        <p:spPr>
          <a:xfrm>
            <a:off x="3269996" y="2119772"/>
            <a:ext cx="1257300" cy="228600"/>
          </a:xfrm>
          <a:prstGeom prst="rect">
            <a:avLst/>
          </a:prstGeom>
        </p:spPr>
        <p:txBody>
          <a:bodyPr vert="horz" wrap="square" lIns="0" tIns="0" rIns="0" bIns="0" rtlCol="0">
            <a:spAutoFit/>
          </a:bodyPr>
          <a:lstStyle/>
          <a:p>
            <a:pPr marL="12700">
              <a:lnSpc>
                <a:spcPct val="100000"/>
              </a:lnSpc>
            </a:pPr>
            <a:r>
              <a:rPr sz="1600" spc="-10" dirty="0">
                <a:solidFill>
                  <a:srgbClr val="FCFCFC"/>
                </a:solidFill>
                <a:latin typeface="Calibri"/>
                <a:cs typeface="Calibri"/>
              </a:rPr>
              <a:t>More</a:t>
            </a:r>
            <a:r>
              <a:rPr sz="1600" spc="15" dirty="0">
                <a:solidFill>
                  <a:srgbClr val="FCFCFC"/>
                </a:solidFill>
                <a:latin typeface="Calibri"/>
                <a:cs typeface="Calibri"/>
              </a:rPr>
              <a:t> </a:t>
            </a:r>
            <a:r>
              <a:rPr sz="1600" spc="-15" dirty="0">
                <a:solidFill>
                  <a:srgbClr val="FCFCFC"/>
                </a:solidFill>
                <a:latin typeface="Calibri"/>
                <a:cs typeface="Calibri"/>
              </a:rPr>
              <a:t>pro</a:t>
            </a:r>
            <a:r>
              <a:rPr sz="1600" spc="-5" dirty="0">
                <a:solidFill>
                  <a:srgbClr val="FCFCFC"/>
                </a:solidFill>
                <a:latin typeface="Calibri"/>
                <a:cs typeface="Calibri"/>
              </a:rPr>
              <a:t>d</a:t>
            </a:r>
            <a:r>
              <a:rPr sz="1600" spc="-15" dirty="0">
                <a:solidFill>
                  <a:srgbClr val="FCFCFC"/>
                </a:solidFill>
                <a:latin typeface="Calibri"/>
                <a:cs typeface="Calibri"/>
              </a:rPr>
              <a:t>uc</a:t>
            </a:r>
            <a:r>
              <a:rPr sz="1600" dirty="0">
                <a:solidFill>
                  <a:srgbClr val="FCFCFC"/>
                </a:solidFill>
                <a:latin typeface="Calibri"/>
                <a:cs typeface="Calibri"/>
              </a:rPr>
              <a:t>t</a:t>
            </a:r>
            <a:r>
              <a:rPr sz="1600" spc="-10" dirty="0">
                <a:solidFill>
                  <a:srgbClr val="FCFCFC"/>
                </a:solidFill>
                <a:latin typeface="Calibri"/>
                <a:cs typeface="Calibri"/>
              </a:rPr>
              <a:t>s</a:t>
            </a:r>
            <a:endParaRPr sz="1600">
              <a:latin typeface="Calibri"/>
              <a:cs typeface="Calibri"/>
            </a:endParaRPr>
          </a:p>
        </p:txBody>
      </p:sp>
      <p:sp>
        <p:nvSpPr>
          <p:cNvPr id="43" name="object 43"/>
          <p:cNvSpPr txBox="1"/>
          <p:nvPr/>
        </p:nvSpPr>
        <p:spPr>
          <a:xfrm>
            <a:off x="275031" y="2192051"/>
            <a:ext cx="828040" cy="716915"/>
          </a:xfrm>
          <a:prstGeom prst="rect">
            <a:avLst/>
          </a:prstGeom>
        </p:spPr>
        <p:txBody>
          <a:bodyPr vert="horz" wrap="square" lIns="0" tIns="0" rIns="0" bIns="0" rtlCol="0">
            <a:spAutoFit/>
          </a:bodyPr>
          <a:lstStyle/>
          <a:p>
            <a:pPr marL="210820" marR="5080" indent="-198120">
              <a:lnSpc>
                <a:spcPct val="100000"/>
              </a:lnSpc>
            </a:pPr>
            <a:r>
              <a:rPr sz="1600" spc="-15" dirty="0">
                <a:solidFill>
                  <a:srgbClr val="FCFCFC"/>
                </a:solidFill>
                <a:latin typeface="Calibri"/>
                <a:cs typeface="Calibri"/>
              </a:rPr>
              <a:t>Custome</a:t>
            </a:r>
            <a:r>
              <a:rPr sz="1600" spc="-10" dirty="0">
                <a:solidFill>
                  <a:srgbClr val="FCFCFC"/>
                </a:solidFill>
                <a:latin typeface="Calibri"/>
                <a:cs typeface="Calibri"/>
              </a:rPr>
              <a:t>r</a:t>
            </a:r>
            <a:r>
              <a:rPr sz="1600" spc="-5" dirty="0">
                <a:solidFill>
                  <a:srgbClr val="FCFCFC"/>
                </a:solidFill>
                <a:latin typeface="Calibri"/>
                <a:cs typeface="Calibri"/>
              </a:rPr>
              <a:t> </a:t>
            </a:r>
            <a:r>
              <a:rPr sz="1600" spc="-15" dirty="0">
                <a:solidFill>
                  <a:srgbClr val="FCFCFC"/>
                </a:solidFill>
                <a:latin typeface="Calibri"/>
                <a:cs typeface="Calibri"/>
              </a:rPr>
              <a:t>E</a:t>
            </a:r>
            <a:r>
              <a:rPr sz="1600" spc="-10" dirty="0">
                <a:solidFill>
                  <a:srgbClr val="FCFCFC"/>
                </a:solidFill>
                <a:latin typeface="Calibri"/>
                <a:cs typeface="Calibri"/>
              </a:rPr>
              <a:t>xit Bank</a:t>
            </a:r>
            <a:endParaRPr sz="1600" dirty="0">
              <a:latin typeface="Calibri"/>
              <a:cs typeface="Calibri"/>
            </a:endParaRPr>
          </a:p>
        </p:txBody>
      </p:sp>
      <p:sp>
        <p:nvSpPr>
          <p:cNvPr id="44" name="object 44"/>
          <p:cNvSpPr txBox="1"/>
          <p:nvPr/>
        </p:nvSpPr>
        <p:spPr>
          <a:xfrm>
            <a:off x="5171059" y="2952638"/>
            <a:ext cx="762000" cy="266700"/>
          </a:xfrm>
          <a:prstGeom prst="rect">
            <a:avLst/>
          </a:prstGeom>
        </p:spPr>
        <p:txBody>
          <a:bodyPr vert="horz" wrap="square" lIns="0" tIns="0" rIns="0" bIns="0" rtlCol="0">
            <a:spAutoFit/>
          </a:bodyPr>
          <a:lstStyle/>
          <a:p>
            <a:pPr marL="12700">
              <a:lnSpc>
                <a:spcPct val="100000"/>
              </a:lnSpc>
            </a:pPr>
            <a:r>
              <a:rPr sz="1900" spc="-15" dirty="0">
                <a:solidFill>
                  <a:srgbClr val="FCFCFC"/>
                </a:solidFill>
                <a:latin typeface="Calibri"/>
                <a:cs typeface="Calibri"/>
              </a:rPr>
              <a:t>Ag</a:t>
            </a:r>
            <a:r>
              <a:rPr sz="1900" spc="-5" dirty="0">
                <a:solidFill>
                  <a:srgbClr val="FCFCFC"/>
                </a:solidFill>
                <a:latin typeface="Calibri"/>
                <a:cs typeface="Calibri"/>
              </a:rPr>
              <a:t>e</a:t>
            </a:r>
            <a:r>
              <a:rPr sz="1900" spc="-10" dirty="0">
                <a:solidFill>
                  <a:srgbClr val="FCFCFC"/>
                </a:solidFill>
                <a:latin typeface="Calibri"/>
                <a:cs typeface="Calibri"/>
              </a:rPr>
              <a:t>&gt;40</a:t>
            </a:r>
            <a:endParaRPr sz="1900">
              <a:latin typeface="Calibri"/>
              <a:cs typeface="Calibri"/>
            </a:endParaRPr>
          </a:p>
        </p:txBody>
      </p:sp>
      <p:sp>
        <p:nvSpPr>
          <p:cNvPr id="45" name="object 45"/>
          <p:cNvSpPr txBox="1"/>
          <p:nvPr/>
        </p:nvSpPr>
        <p:spPr>
          <a:xfrm>
            <a:off x="5108828" y="423052"/>
            <a:ext cx="761365" cy="266700"/>
          </a:xfrm>
          <a:prstGeom prst="rect">
            <a:avLst/>
          </a:prstGeom>
        </p:spPr>
        <p:txBody>
          <a:bodyPr vert="horz" wrap="square" lIns="0" tIns="0" rIns="0" bIns="0" rtlCol="0">
            <a:spAutoFit/>
          </a:bodyPr>
          <a:lstStyle/>
          <a:p>
            <a:pPr marL="12700">
              <a:lnSpc>
                <a:spcPct val="100000"/>
              </a:lnSpc>
            </a:pPr>
            <a:r>
              <a:rPr sz="1900" spc="-15" dirty="0">
                <a:solidFill>
                  <a:srgbClr val="FCFCFC"/>
                </a:solidFill>
                <a:latin typeface="Calibri"/>
                <a:cs typeface="Calibri"/>
              </a:rPr>
              <a:t>Ag</a:t>
            </a:r>
            <a:r>
              <a:rPr sz="1900" spc="-10" dirty="0">
                <a:solidFill>
                  <a:srgbClr val="FCFCFC"/>
                </a:solidFill>
                <a:latin typeface="Calibri"/>
                <a:cs typeface="Calibri"/>
              </a:rPr>
              <a:t>e&gt;40</a:t>
            </a:r>
            <a:endParaRPr sz="1900">
              <a:latin typeface="Calibri"/>
              <a:cs typeface="Calibri"/>
            </a:endParaRPr>
          </a:p>
        </p:txBody>
      </p:sp>
      <p:sp>
        <p:nvSpPr>
          <p:cNvPr id="46" name="object 46"/>
          <p:cNvSpPr txBox="1"/>
          <p:nvPr/>
        </p:nvSpPr>
        <p:spPr>
          <a:xfrm>
            <a:off x="5205476" y="4061500"/>
            <a:ext cx="761365" cy="266700"/>
          </a:xfrm>
          <a:prstGeom prst="rect">
            <a:avLst/>
          </a:prstGeom>
        </p:spPr>
        <p:txBody>
          <a:bodyPr vert="horz" wrap="square" lIns="0" tIns="0" rIns="0" bIns="0" rtlCol="0">
            <a:spAutoFit/>
          </a:bodyPr>
          <a:lstStyle/>
          <a:p>
            <a:pPr marL="12700">
              <a:lnSpc>
                <a:spcPct val="100000"/>
              </a:lnSpc>
            </a:pPr>
            <a:r>
              <a:rPr sz="1900" spc="-15" dirty="0">
                <a:solidFill>
                  <a:srgbClr val="FCFCFC"/>
                </a:solidFill>
                <a:latin typeface="Calibri"/>
                <a:cs typeface="Calibri"/>
              </a:rPr>
              <a:t>Ag</a:t>
            </a:r>
            <a:r>
              <a:rPr sz="1900" spc="-10" dirty="0">
                <a:solidFill>
                  <a:srgbClr val="FCFCFC"/>
                </a:solidFill>
                <a:latin typeface="Calibri"/>
                <a:cs typeface="Calibri"/>
              </a:rPr>
              <a:t>e&gt;40</a:t>
            </a:r>
            <a:endParaRPr sz="1900">
              <a:latin typeface="Calibri"/>
              <a:cs typeface="Calibri"/>
            </a:endParaRPr>
          </a:p>
        </p:txBody>
      </p:sp>
      <p:sp>
        <p:nvSpPr>
          <p:cNvPr id="47" name="object 47"/>
          <p:cNvSpPr txBox="1"/>
          <p:nvPr/>
        </p:nvSpPr>
        <p:spPr>
          <a:xfrm>
            <a:off x="5122545" y="1082944"/>
            <a:ext cx="762000" cy="266700"/>
          </a:xfrm>
          <a:prstGeom prst="rect">
            <a:avLst/>
          </a:prstGeom>
        </p:spPr>
        <p:txBody>
          <a:bodyPr vert="horz" wrap="square" lIns="0" tIns="0" rIns="0" bIns="0" rtlCol="0">
            <a:spAutoFit/>
          </a:bodyPr>
          <a:lstStyle/>
          <a:p>
            <a:pPr marL="12700">
              <a:lnSpc>
                <a:spcPct val="100000"/>
              </a:lnSpc>
            </a:pPr>
            <a:r>
              <a:rPr sz="1900" spc="-15" dirty="0">
                <a:solidFill>
                  <a:srgbClr val="FCFCFC"/>
                </a:solidFill>
                <a:latin typeface="Calibri"/>
                <a:cs typeface="Calibri"/>
              </a:rPr>
              <a:t>Ag</a:t>
            </a:r>
            <a:r>
              <a:rPr sz="1900" spc="-10" dirty="0">
                <a:solidFill>
                  <a:srgbClr val="FCFCFC"/>
                </a:solidFill>
                <a:latin typeface="Calibri"/>
                <a:cs typeface="Calibri"/>
              </a:rPr>
              <a:t>e&lt;40</a:t>
            </a:r>
            <a:endParaRPr sz="1900">
              <a:latin typeface="Calibri"/>
              <a:cs typeface="Calibri"/>
            </a:endParaRPr>
          </a:p>
        </p:txBody>
      </p:sp>
      <p:sp>
        <p:nvSpPr>
          <p:cNvPr id="48" name="object 48"/>
          <p:cNvSpPr txBox="1"/>
          <p:nvPr/>
        </p:nvSpPr>
        <p:spPr>
          <a:xfrm>
            <a:off x="5222240" y="2398791"/>
            <a:ext cx="761365" cy="266700"/>
          </a:xfrm>
          <a:prstGeom prst="rect">
            <a:avLst/>
          </a:prstGeom>
        </p:spPr>
        <p:txBody>
          <a:bodyPr vert="horz" wrap="square" lIns="0" tIns="0" rIns="0" bIns="0" rtlCol="0">
            <a:spAutoFit/>
          </a:bodyPr>
          <a:lstStyle/>
          <a:p>
            <a:pPr marL="12700">
              <a:lnSpc>
                <a:spcPct val="100000"/>
              </a:lnSpc>
            </a:pPr>
            <a:r>
              <a:rPr sz="1900" spc="-15" dirty="0">
                <a:solidFill>
                  <a:srgbClr val="FCFCFC"/>
                </a:solidFill>
                <a:latin typeface="Calibri"/>
                <a:cs typeface="Calibri"/>
              </a:rPr>
              <a:t>Ag</a:t>
            </a:r>
            <a:r>
              <a:rPr sz="1900" spc="-10" dirty="0">
                <a:solidFill>
                  <a:srgbClr val="FCFCFC"/>
                </a:solidFill>
                <a:latin typeface="Calibri"/>
                <a:cs typeface="Calibri"/>
              </a:rPr>
              <a:t>e&lt;40</a:t>
            </a:r>
            <a:endParaRPr sz="1900">
              <a:latin typeface="Calibri"/>
              <a:cs typeface="Calibri"/>
            </a:endParaRPr>
          </a:p>
        </p:txBody>
      </p:sp>
      <p:sp>
        <p:nvSpPr>
          <p:cNvPr id="49" name="object 49"/>
          <p:cNvSpPr txBox="1"/>
          <p:nvPr/>
        </p:nvSpPr>
        <p:spPr>
          <a:xfrm>
            <a:off x="5201792" y="4614407"/>
            <a:ext cx="762000" cy="266700"/>
          </a:xfrm>
          <a:prstGeom prst="rect">
            <a:avLst/>
          </a:prstGeom>
        </p:spPr>
        <p:txBody>
          <a:bodyPr vert="horz" wrap="square" lIns="0" tIns="0" rIns="0" bIns="0" rtlCol="0">
            <a:spAutoFit/>
          </a:bodyPr>
          <a:lstStyle/>
          <a:p>
            <a:pPr marL="12700">
              <a:lnSpc>
                <a:spcPct val="100000"/>
              </a:lnSpc>
            </a:pPr>
            <a:r>
              <a:rPr sz="1900" spc="-15" dirty="0">
                <a:solidFill>
                  <a:srgbClr val="FCFCFC"/>
                </a:solidFill>
                <a:latin typeface="Calibri"/>
                <a:cs typeface="Calibri"/>
              </a:rPr>
              <a:t>Ag</a:t>
            </a:r>
            <a:r>
              <a:rPr sz="1900" spc="-5" dirty="0">
                <a:solidFill>
                  <a:srgbClr val="FCFCFC"/>
                </a:solidFill>
                <a:latin typeface="Calibri"/>
                <a:cs typeface="Calibri"/>
              </a:rPr>
              <a:t>e</a:t>
            </a:r>
            <a:r>
              <a:rPr sz="1900" spc="-10" dirty="0">
                <a:solidFill>
                  <a:srgbClr val="FCFCFC"/>
                </a:solidFill>
                <a:latin typeface="Calibri"/>
                <a:cs typeface="Calibri"/>
              </a:rPr>
              <a:t>&lt;40</a:t>
            </a:r>
            <a:endParaRPr sz="1900">
              <a:latin typeface="Calibri"/>
              <a:cs typeface="Calibri"/>
            </a:endParaRPr>
          </a:p>
        </p:txBody>
      </p:sp>
      <p:sp>
        <p:nvSpPr>
          <p:cNvPr id="50" name="object 50"/>
          <p:cNvSpPr txBox="1"/>
          <p:nvPr/>
        </p:nvSpPr>
        <p:spPr>
          <a:xfrm>
            <a:off x="5171059" y="3482736"/>
            <a:ext cx="762000" cy="266700"/>
          </a:xfrm>
          <a:prstGeom prst="rect">
            <a:avLst/>
          </a:prstGeom>
        </p:spPr>
        <p:txBody>
          <a:bodyPr vert="horz" wrap="square" lIns="0" tIns="0" rIns="0" bIns="0" rtlCol="0">
            <a:spAutoFit/>
          </a:bodyPr>
          <a:lstStyle/>
          <a:p>
            <a:pPr marL="12700">
              <a:lnSpc>
                <a:spcPct val="100000"/>
              </a:lnSpc>
            </a:pPr>
            <a:r>
              <a:rPr sz="1900" spc="-15" dirty="0">
                <a:solidFill>
                  <a:srgbClr val="FCFCFC"/>
                </a:solidFill>
                <a:latin typeface="Calibri"/>
                <a:cs typeface="Calibri"/>
              </a:rPr>
              <a:t>Ag</a:t>
            </a:r>
            <a:r>
              <a:rPr sz="1900" spc="-5" dirty="0">
                <a:solidFill>
                  <a:srgbClr val="FCFCFC"/>
                </a:solidFill>
                <a:latin typeface="Calibri"/>
                <a:cs typeface="Calibri"/>
              </a:rPr>
              <a:t>e</a:t>
            </a:r>
            <a:r>
              <a:rPr sz="1900" spc="-10" dirty="0">
                <a:solidFill>
                  <a:srgbClr val="FCFCFC"/>
                </a:solidFill>
                <a:latin typeface="Calibri"/>
                <a:cs typeface="Calibri"/>
              </a:rPr>
              <a:t>&lt;40</a:t>
            </a:r>
            <a:endParaRPr sz="1900">
              <a:latin typeface="Calibri"/>
              <a:cs typeface="Calibri"/>
            </a:endParaRPr>
          </a:p>
        </p:txBody>
      </p:sp>
      <p:sp>
        <p:nvSpPr>
          <p:cNvPr id="53" name="object 53"/>
          <p:cNvSpPr txBox="1"/>
          <p:nvPr/>
        </p:nvSpPr>
        <p:spPr>
          <a:xfrm>
            <a:off x="7738998" y="403133"/>
            <a:ext cx="203835" cy="1038860"/>
          </a:xfrm>
          <a:prstGeom prst="rect">
            <a:avLst/>
          </a:prstGeom>
        </p:spPr>
        <p:txBody>
          <a:bodyPr vert="vert270" wrap="square" lIns="0" tIns="0" rIns="0" bIns="0" rtlCol="0">
            <a:spAutoFit/>
          </a:bodyPr>
          <a:lstStyle/>
          <a:p>
            <a:pPr marL="12700">
              <a:lnSpc>
                <a:spcPct val="100000"/>
              </a:lnSpc>
            </a:pPr>
            <a:r>
              <a:rPr sz="1400" spc="-5" dirty="0">
                <a:solidFill>
                  <a:srgbClr val="FFFFFF"/>
                </a:solidFill>
                <a:latin typeface="Calibri"/>
                <a:cs typeface="Calibri"/>
              </a:rPr>
              <a:t>Li</a:t>
            </a:r>
            <a:r>
              <a:rPr sz="1400" spc="-50" dirty="0">
                <a:solidFill>
                  <a:srgbClr val="FFFFFF"/>
                </a:solidFill>
                <a:latin typeface="Calibri"/>
                <a:cs typeface="Calibri"/>
              </a:rPr>
              <a:t>k</a:t>
            </a:r>
            <a:r>
              <a:rPr sz="1400" dirty="0">
                <a:solidFill>
                  <a:srgbClr val="FFFFFF"/>
                </a:solidFill>
                <a:latin typeface="Calibri"/>
                <a:cs typeface="Calibri"/>
              </a:rPr>
              <a:t>ely </a:t>
            </a:r>
            <a:r>
              <a:rPr sz="1400" spc="-15" dirty="0">
                <a:solidFill>
                  <a:srgbClr val="FFFFFF"/>
                </a:solidFill>
                <a:latin typeface="Calibri"/>
                <a:cs typeface="Calibri"/>
              </a:rPr>
              <a:t>t</a:t>
            </a:r>
            <a:r>
              <a:rPr sz="1400" dirty="0">
                <a:solidFill>
                  <a:srgbClr val="FFFFFF"/>
                </a:solidFill>
                <a:latin typeface="Calibri"/>
                <a:cs typeface="Calibri"/>
              </a:rPr>
              <a:t>o le</a:t>
            </a:r>
            <a:r>
              <a:rPr sz="1400" spc="-30" dirty="0">
                <a:solidFill>
                  <a:srgbClr val="FFFFFF"/>
                </a:solidFill>
                <a:latin typeface="Calibri"/>
                <a:cs typeface="Calibri"/>
              </a:rPr>
              <a:t>a</a:t>
            </a:r>
            <a:r>
              <a:rPr sz="1400" spc="-15" dirty="0">
                <a:solidFill>
                  <a:srgbClr val="FFFFFF"/>
                </a:solidFill>
                <a:latin typeface="Calibri"/>
                <a:cs typeface="Calibri"/>
              </a:rPr>
              <a:t>v</a:t>
            </a:r>
            <a:r>
              <a:rPr sz="1400" dirty="0">
                <a:solidFill>
                  <a:srgbClr val="FFFFFF"/>
                </a:solidFill>
                <a:latin typeface="Calibri"/>
                <a:cs typeface="Calibri"/>
              </a:rPr>
              <a:t>e</a:t>
            </a:r>
            <a:endParaRPr sz="1400" dirty="0">
              <a:latin typeface="Calibri"/>
              <a:cs typeface="Calibri"/>
            </a:endParaRPr>
          </a:p>
        </p:txBody>
      </p:sp>
      <p:sp>
        <p:nvSpPr>
          <p:cNvPr id="54" name="object 54"/>
          <p:cNvSpPr txBox="1"/>
          <p:nvPr/>
        </p:nvSpPr>
        <p:spPr>
          <a:xfrm>
            <a:off x="7735951" y="3855391"/>
            <a:ext cx="203835" cy="949960"/>
          </a:xfrm>
          <a:prstGeom prst="rect">
            <a:avLst/>
          </a:prstGeom>
        </p:spPr>
        <p:txBody>
          <a:bodyPr vert="vert270" wrap="square" lIns="0" tIns="0" rIns="0" bIns="0" rtlCol="0">
            <a:spAutoFit/>
          </a:bodyPr>
          <a:lstStyle/>
          <a:p>
            <a:pPr marL="12700">
              <a:lnSpc>
                <a:spcPct val="100000"/>
              </a:lnSpc>
            </a:pPr>
            <a:r>
              <a:rPr sz="1400" spc="-5" dirty="0">
                <a:solidFill>
                  <a:srgbClr val="FFFFFF"/>
                </a:solidFill>
                <a:latin typeface="Calibri"/>
                <a:cs typeface="Calibri"/>
              </a:rPr>
              <a:t>Li</a:t>
            </a:r>
            <a:r>
              <a:rPr sz="1400" spc="-50" dirty="0">
                <a:solidFill>
                  <a:srgbClr val="FFFFFF"/>
                </a:solidFill>
                <a:latin typeface="Calibri"/>
                <a:cs typeface="Calibri"/>
              </a:rPr>
              <a:t>k</a:t>
            </a:r>
            <a:r>
              <a:rPr sz="1400" dirty="0">
                <a:solidFill>
                  <a:srgbClr val="FFFFFF"/>
                </a:solidFill>
                <a:latin typeface="Calibri"/>
                <a:cs typeface="Calibri"/>
              </a:rPr>
              <a:t>ely </a:t>
            </a:r>
            <a:r>
              <a:rPr sz="1400" spc="-15" dirty="0">
                <a:solidFill>
                  <a:srgbClr val="FFFFFF"/>
                </a:solidFill>
                <a:latin typeface="Calibri"/>
                <a:cs typeface="Calibri"/>
              </a:rPr>
              <a:t>t</a:t>
            </a:r>
            <a:r>
              <a:rPr sz="1400" dirty="0">
                <a:solidFill>
                  <a:srgbClr val="FFFFFF"/>
                </a:solidFill>
                <a:latin typeface="Calibri"/>
                <a:cs typeface="Calibri"/>
              </a:rPr>
              <a:t>o </a:t>
            </a:r>
            <a:r>
              <a:rPr sz="1400" spc="-10" dirty="0">
                <a:solidFill>
                  <a:srgbClr val="FFFFFF"/>
                </a:solidFill>
                <a:latin typeface="Calibri"/>
                <a:cs typeface="Calibri"/>
              </a:rPr>
              <a:t>s</a:t>
            </a:r>
            <a:r>
              <a:rPr sz="1400" spc="-15" dirty="0">
                <a:solidFill>
                  <a:srgbClr val="FFFFFF"/>
                </a:solidFill>
                <a:latin typeface="Calibri"/>
                <a:cs typeface="Calibri"/>
              </a:rPr>
              <a:t>t</a:t>
            </a:r>
            <a:r>
              <a:rPr sz="1400" spc="-25" dirty="0">
                <a:solidFill>
                  <a:srgbClr val="FFFFFF"/>
                </a:solidFill>
                <a:latin typeface="Calibri"/>
                <a:cs typeface="Calibri"/>
              </a:rPr>
              <a:t>a</a:t>
            </a:r>
            <a:r>
              <a:rPr sz="1400" dirty="0">
                <a:solidFill>
                  <a:srgbClr val="FFFFFF"/>
                </a:solidFill>
                <a:latin typeface="Calibri"/>
                <a:cs typeface="Calibri"/>
              </a:rPr>
              <a:t>y</a:t>
            </a:r>
            <a:endParaRPr sz="1400">
              <a:latin typeface="Calibri"/>
              <a:cs typeface="Calibri"/>
            </a:endParaRPr>
          </a:p>
        </p:txBody>
      </p:sp>
      <p:sp>
        <p:nvSpPr>
          <p:cNvPr id="56" name="TextBox 55">
            <a:extLst>
              <a:ext uri="{FF2B5EF4-FFF2-40B4-BE49-F238E27FC236}">
                <a16:creationId xmlns:a16="http://schemas.microsoft.com/office/drawing/2014/main" id="{F28E72F6-597D-A6FA-4A7A-0538844FAAE1}"/>
              </a:ext>
            </a:extLst>
          </p:cNvPr>
          <p:cNvSpPr txBox="1"/>
          <p:nvPr/>
        </p:nvSpPr>
        <p:spPr>
          <a:xfrm>
            <a:off x="1752600" y="3638550"/>
            <a:ext cx="943990" cy="369332"/>
          </a:xfrm>
          <a:prstGeom prst="rect">
            <a:avLst/>
          </a:prstGeom>
          <a:noFill/>
        </p:spPr>
        <p:txBody>
          <a:bodyPr wrap="square" rtlCol="0">
            <a:spAutoFit/>
          </a:bodyPr>
          <a:lstStyle/>
          <a:p>
            <a:r>
              <a:rPr lang="en-US" dirty="0">
                <a:solidFill>
                  <a:schemeClr val="bg1">
                    <a:lumMod val="95000"/>
                  </a:schemeClr>
                </a:solidFill>
              </a:rPr>
              <a:t>Active</a:t>
            </a:r>
          </a:p>
        </p:txBody>
      </p:sp>
      <p:pic>
        <p:nvPicPr>
          <p:cNvPr id="58" name="Picture 57">
            <a:extLst>
              <a:ext uri="{FF2B5EF4-FFF2-40B4-BE49-F238E27FC236}">
                <a16:creationId xmlns:a16="http://schemas.microsoft.com/office/drawing/2014/main" id="{00000000-0008-0000-0A00-000002000000}"/>
              </a:ext>
            </a:extLst>
          </p:cNvPr>
          <p:cNvPicPr>
            <a:picLocks noChangeAspect="1"/>
          </p:cNvPicPr>
          <p:nvPr/>
        </p:nvPicPr>
        <p:blipFill>
          <a:blip r:embed="rId3"/>
          <a:stretch>
            <a:fillRect/>
          </a:stretch>
        </p:blipFill>
        <p:spPr>
          <a:xfrm>
            <a:off x="228600" y="689752"/>
            <a:ext cx="8407192" cy="430095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612FC7-6C93-E84A-DE83-72960AD0BC29}"/>
            </a:ext>
          </a:extLst>
        </p:cNvPr>
        <p:cNvGrpSpPr/>
        <p:nvPr/>
      </p:nvGrpSpPr>
      <p:grpSpPr>
        <a:xfrm>
          <a:off x="0" y="0"/>
          <a:ext cx="0" cy="0"/>
          <a:chOff x="0" y="0"/>
          <a:chExt cx="0" cy="0"/>
        </a:xfrm>
      </p:grpSpPr>
      <p:sp>
        <p:nvSpPr>
          <p:cNvPr id="20" name="object 20">
            <a:extLst>
              <a:ext uri="{FF2B5EF4-FFF2-40B4-BE49-F238E27FC236}">
                <a16:creationId xmlns:a16="http://schemas.microsoft.com/office/drawing/2014/main" id="{31F4840B-5BFD-B80E-0FE4-22C3FEDCFAC1}"/>
              </a:ext>
            </a:extLst>
          </p:cNvPr>
          <p:cNvSpPr/>
          <p:nvPr/>
        </p:nvSpPr>
        <p:spPr>
          <a:xfrm>
            <a:off x="8246652" y="100456"/>
            <a:ext cx="184150" cy="181610"/>
          </a:xfrm>
          <a:custGeom>
            <a:avLst/>
            <a:gdLst/>
            <a:ahLst/>
            <a:cxnLst/>
            <a:rect l="l" t="t" r="r" b="b"/>
            <a:pathLst>
              <a:path w="184150" h="181610">
                <a:moveTo>
                  <a:pt x="129694" y="165988"/>
                </a:moveTo>
                <a:lnTo>
                  <a:pt x="104994" y="165988"/>
                </a:lnTo>
                <a:lnTo>
                  <a:pt x="107661" y="181228"/>
                </a:lnTo>
                <a:lnTo>
                  <a:pt x="120011" y="178113"/>
                </a:lnTo>
                <a:lnTo>
                  <a:pt x="131832" y="173442"/>
                </a:lnTo>
                <a:lnTo>
                  <a:pt x="129694" y="165988"/>
                </a:lnTo>
                <a:close/>
              </a:path>
              <a:path w="184150" h="181610">
                <a:moveTo>
                  <a:pt x="144999" y="145668"/>
                </a:moveTo>
                <a:lnTo>
                  <a:pt x="38700" y="145668"/>
                </a:lnTo>
                <a:lnTo>
                  <a:pt x="44161" y="150875"/>
                </a:lnTo>
                <a:lnTo>
                  <a:pt x="50892" y="155575"/>
                </a:lnTo>
                <a:lnTo>
                  <a:pt x="58131" y="159384"/>
                </a:lnTo>
                <a:lnTo>
                  <a:pt x="58385" y="159384"/>
                </a:lnTo>
                <a:lnTo>
                  <a:pt x="51527" y="173100"/>
                </a:lnTo>
                <a:lnTo>
                  <a:pt x="63306" y="178045"/>
                </a:lnTo>
                <a:lnTo>
                  <a:pt x="75632" y="181189"/>
                </a:lnTo>
                <a:lnTo>
                  <a:pt x="81118" y="166369"/>
                </a:lnTo>
                <a:lnTo>
                  <a:pt x="102670" y="166369"/>
                </a:lnTo>
                <a:lnTo>
                  <a:pt x="104994" y="165988"/>
                </a:lnTo>
                <a:lnTo>
                  <a:pt x="129694" y="165988"/>
                </a:lnTo>
                <a:lnTo>
                  <a:pt x="127473" y="158241"/>
                </a:lnTo>
                <a:lnTo>
                  <a:pt x="134585" y="154431"/>
                </a:lnTo>
                <a:lnTo>
                  <a:pt x="141062" y="149605"/>
                </a:lnTo>
                <a:lnTo>
                  <a:pt x="144999" y="145668"/>
                </a:lnTo>
                <a:close/>
              </a:path>
              <a:path w="184150" h="181610">
                <a:moveTo>
                  <a:pt x="102670" y="166369"/>
                </a:moveTo>
                <a:lnTo>
                  <a:pt x="81118" y="166369"/>
                </a:lnTo>
                <a:lnTo>
                  <a:pt x="89119" y="167512"/>
                </a:lnTo>
                <a:lnTo>
                  <a:pt x="97247" y="167258"/>
                </a:lnTo>
                <a:lnTo>
                  <a:pt x="102670" y="166369"/>
                </a:lnTo>
                <a:close/>
              </a:path>
              <a:path w="184150" h="181610">
                <a:moveTo>
                  <a:pt x="166570" y="143890"/>
                </a:moveTo>
                <a:lnTo>
                  <a:pt x="146777" y="143890"/>
                </a:lnTo>
                <a:lnTo>
                  <a:pt x="157826" y="154685"/>
                </a:lnTo>
                <a:lnTo>
                  <a:pt x="165943" y="144881"/>
                </a:lnTo>
                <a:lnTo>
                  <a:pt x="166570" y="143890"/>
                </a:lnTo>
                <a:close/>
              </a:path>
              <a:path w="184150" h="181610">
                <a:moveTo>
                  <a:pt x="854" y="77723"/>
                </a:moveTo>
                <a:lnTo>
                  <a:pt x="0" y="90349"/>
                </a:lnTo>
                <a:lnTo>
                  <a:pt x="833" y="102992"/>
                </a:lnTo>
                <a:lnTo>
                  <a:pt x="16602" y="103758"/>
                </a:lnTo>
                <a:lnTo>
                  <a:pt x="18126" y="111759"/>
                </a:lnTo>
                <a:lnTo>
                  <a:pt x="20539" y="119252"/>
                </a:lnTo>
                <a:lnTo>
                  <a:pt x="24349" y="126364"/>
                </a:lnTo>
                <a:lnTo>
                  <a:pt x="10633" y="133603"/>
                </a:lnTo>
                <a:lnTo>
                  <a:pt x="17395" y="144412"/>
                </a:lnTo>
                <a:lnTo>
                  <a:pt x="25444" y="154266"/>
                </a:lnTo>
                <a:lnTo>
                  <a:pt x="38700" y="145668"/>
                </a:lnTo>
                <a:lnTo>
                  <a:pt x="144999" y="145668"/>
                </a:lnTo>
                <a:lnTo>
                  <a:pt x="146777" y="143890"/>
                </a:lnTo>
                <a:lnTo>
                  <a:pt x="166570" y="143890"/>
                </a:lnTo>
                <a:lnTo>
                  <a:pt x="172745" y="134141"/>
                </a:lnTo>
                <a:lnTo>
                  <a:pt x="174317" y="130849"/>
                </a:lnTo>
                <a:lnTo>
                  <a:pt x="92277" y="130849"/>
                </a:lnTo>
                <a:lnTo>
                  <a:pt x="81092" y="129476"/>
                </a:lnTo>
                <a:lnTo>
                  <a:pt x="52412" y="99105"/>
                </a:lnTo>
                <a:lnTo>
                  <a:pt x="51634" y="87176"/>
                </a:lnTo>
                <a:lnTo>
                  <a:pt x="53433" y="79882"/>
                </a:lnTo>
                <a:lnTo>
                  <a:pt x="16094" y="79882"/>
                </a:lnTo>
                <a:lnTo>
                  <a:pt x="854" y="77723"/>
                </a:lnTo>
                <a:close/>
              </a:path>
              <a:path w="184150" h="181610">
                <a:moveTo>
                  <a:pt x="167706" y="50199"/>
                </a:moveTo>
                <a:lnTo>
                  <a:pt x="93717" y="50199"/>
                </a:lnTo>
                <a:lnTo>
                  <a:pt x="105296" y="52422"/>
                </a:lnTo>
                <a:lnTo>
                  <a:pt x="116964" y="59904"/>
                </a:lnTo>
                <a:lnTo>
                  <a:pt x="125371" y="69245"/>
                </a:lnTo>
                <a:lnTo>
                  <a:pt x="130467" y="79882"/>
                </a:lnTo>
                <a:lnTo>
                  <a:pt x="132194" y="91176"/>
                </a:lnTo>
                <a:lnTo>
                  <a:pt x="130507" y="102603"/>
                </a:lnTo>
                <a:lnTo>
                  <a:pt x="122959" y="114659"/>
                </a:lnTo>
                <a:lnTo>
                  <a:pt x="113726" y="123407"/>
                </a:lnTo>
                <a:lnTo>
                  <a:pt x="103327" y="128815"/>
                </a:lnTo>
                <a:lnTo>
                  <a:pt x="92277" y="130849"/>
                </a:lnTo>
                <a:lnTo>
                  <a:pt x="174317" y="130849"/>
                </a:lnTo>
                <a:lnTo>
                  <a:pt x="160747" y="124205"/>
                </a:lnTo>
                <a:lnTo>
                  <a:pt x="164176" y="116585"/>
                </a:lnTo>
                <a:lnTo>
                  <a:pt x="166462" y="108838"/>
                </a:lnTo>
                <a:lnTo>
                  <a:pt x="167605" y="101091"/>
                </a:lnTo>
                <a:lnTo>
                  <a:pt x="183007" y="101091"/>
                </a:lnTo>
                <a:lnTo>
                  <a:pt x="183710" y="91176"/>
                </a:lnTo>
                <a:lnTo>
                  <a:pt x="183713" y="90349"/>
                </a:lnTo>
                <a:lnTo>
                  <a:pt x="182916" y="78098"/>
                </a:lnTo>
                <a:lnTo>
                  <a:pt x="167097" y="77215"/>
                </a:lnTo>
                <a:lnTo>
                  <a:pt x="165827" y="69214"/>
                </a:lnTo>
                <a:lnTo>
                  <a:pt x="163160" y="61721"/>
                </a:lnTo>
                <a:lnTo>
                  <a:pt x="159350" y="54609"/>
                </a:lnTo>
                <a:lnTo>
                  <a:pt x="167706" y="50199"/>
                </a:lnTo>
                <a:close/>
              </a:path>
              <a:path w="184150" h="181610">
                <a:moveTo>
                  <a:pt x="183007" y="101091"/>
                </a:moveTo>
                <a:lnTo>
                  <a:pt x="167605" y="101091"/>
                </a:lnTo>
                <a:lnTo>
                  <a:pt x="182845" y="103377"/>
                </a:lnTo>
                <a:lnTo>
                  <a:pt x="183007" y="101091"/>
                </a:lnTo>
                <a:close/>
              </a:path>
              <a:path w="184150" h="181610">
                <a:moveTo>
                  <a:pt x="25873" y="26542"/>
                </a:moveTo>
                <a:lnTo>
                  <a:pt x="17721" y="36295"/>
                </a:lnTo>
                <a:lnTo>
                  <a:pt x="10966" y="47129"/>
                </a:lnTo>
                <a:lnTo>
                  <a:pt x="9236" y="50164"/>
                </a:lnTo>
                <a:lnTo>
                  <a:pt x="23206" y="56895"/>
                </a:lnTo>
                <a:lnTo>
                  <a:pt x="19650" y="64388"/>
                </a:lnTo>
                <a:lnTo>
                  <a:pt x="17237" y="72135"/>
                </a:lnTo>
                <a:lnTo>
                  <a:pt x="16094" y="79882"/>
                </a:lnTo>
                <a:lnTo>
                  <a:pt x="53433" y="79882"/>
                </a:lnTo>
                <a:lnTo>
                  <a:pt x="54577" y="75244"/>
                </a:lnTo>
                <a:lnTo>
                  <a:pt x="61886" y="64181"/>
                </a:lnTo>
                <a:lnTo>
                  <a:pt x="71312" y="56224"/>
                </a:lnTo>
                <a:lnTo>
                  <a:pt x="82155" y="51515"/>
                </a:lnTo>
                <a:lnTo>
                  <a:pt x="93717" y="50199"/>
                </a:lnTo>
                <a:lnTo>
                  <a:pt x="167706" y="50199"/>
                </a:lnTo>
                <a:lnTo>
                  <a:pt x="173066" y="47370"/>
                </a:lnTo>
                <a:lnTo>
                  <a:pt x="166722" y="37337"/>
                </a:lnTo>
                <a:lnTo>
                  <a:pt x="36922" y="37337"/>
                </a:lnTo>
                <a:lnTo>
                  <a:pt x="25873" y="26542"/>
                </a:lnTo>
                <a:close/>
              </a:path>
              <a:path w="184150" h="181610">
                <a:moveTo>
                  <a:pt x="76038" y="0"/>
                </a:moveTo>
                <a:lnTo>
                  <a:pt x="63604" y="3115"/>
                </a:lnTo>
                <a:lnTo>
                  <a:pt x="51798" y="7786"/>
                </a:lnTo>
                <a:lnTo>
                  <a:pt x="56099" y="22987"/>
                </a:lnTo>
                <a:lnTo>
                  <a:pt x="49114" y="26796"/>
                </a:lnTo>
                <a:lnTo>
                  <a:pt x="42637" y="31622"/>
                </a:lnTo>
                <a:lnTo>
                  <a:pt x="36922" y="37337"/>
                </a:lnTo>
                <a:lnTo>
                  <a:pt x="166722" y="37337"/>
                </a:lnTo>
                <a:lnTo>
                  <a:pt x="166242" y="36579"/>
                </a:lnTo>
                <a:lnTo>
                  <a:pt x="165389" y="35559"/>
                </a:lnTo>
                <a:lnTo>
                  <a:pt x="144999" y="35559"/>
                </a:lnTo>
                <a:lnTo>
                  <a:pt x="139411" y="30098"/>
                </a:lnTo>
                <a:lnTo>
                  <a:pt x="132807" y="25400"/>
                </a:lnTo>
                <a:lnTo>
                  <a:pt x="125568" y="21843"/>
                </a:lnTo>
                <a:lnTo>
                  <a:pt x="125314" y="21843"/>
                </a:lnTo>
                <a:lnTo>
                  <a:pt x="128585" y="15239"/>
                </a:lnTo>
                <a:lnTo>
                  <a:pt x="78705" y="15239"/>
                </a:lnTo>
                <a:lnTo>
                  <a:pt x="76038" y="0"/>
                </a:lnTo>
                <a:close/>
              </a:path>
              <a:path w="184150" h="181610">
                <a:moveTo>
                  <a:pt x="158106" y="26859"/>
                </a:moveTo>
                <a:lnTo>
                  <a:pt x="144999" y="35559"/>
                </a:lnTo>
                <a:lnTo>
                  <a:pt x="165389" y="35559"/>
                </a:lnTo>
                <a:lnTo>
                  <a:pt x="158106" y="26859"/>
                </a:lnTo>
                <a:close/>
              </a:path>
              <a:path w="184150" h="181610">
                <a:moveTo>
                  <a:pt x="94580" y="13715"/>
                </a:moveTo>
                <a:lnTo>
                  <a:pt x="86452" y="13969"/>
                </a:lnTo>
                <a:lnTo>
                  <a:pt x="78705" y="15239"/>
                </a:lnTo>
                <a:lnTo>
                  <a:pt x="128585" y="15239"/>
                </a:lnTo>
                <a:lnTo>
                  <a:pt x="128774" y="14858"/>
                </a:lnTo>
                <a:lnTo>
                  <a:pt x="102581" y="14858"/>
                </a:lnTo>
                <a:lnTo>
                  <a:pt x="94580" y="13715"/>
                </a:lnTo>
                <a:close/>
              </a:path>
              <a:path w="184150" h="181610">
                <a:moveTo>
                  <a:pt x="108033" y="37"/>
                </a:moveTo>
                <a:lnTo>
                  <a:pt x="102581" y="14858"/>
                </a:lnTo>
                <a:lnTo>
                  <a:pt x="128774" y="14858"/>
                </a:lnTo>
                <a:lnTo>
                  <a:pt x="132172" y="8000"/>
                </a:lnTo>
                <a:lnTo>
                  <a:pt x="120376" y="3208"/>
                </a:lnTo>
                <a:lnTo>
                  <a:pt x="108033" y="37"/>
                </a:lnTo>
                <a:close/>
              </a:path>
            </a:pathLst>
          </a:custGeom>
          <a:solidFill>
            <a:srgbClr val="FCFCFC"/>
          </a:solidFill>
        </p:spPr>
        <p:txBody>
          <a:bodyPr wrap="square" lIns="0" tIns="0" rIns="0" bIns="0" rtlCol="0"/>
          <a:lstStyle/>
          <a:p>
            <a:endParaRPr/>
          </a:p>
        </p:txBody>
      </p:sp>
      <p:sp>
        <p:nvSpPr>
          <p:cNvPr id="21" name="object 21">
            <a:extLst>
              <a:ext uri="{FF2B5EF4-FFF2-40B4-BE49-F238E27FC236}">
                <a16:creationId xmlns:a16="http://schemas.microsoft.com/office/drawing/2014/main" id="{03F0BFF1-FEF3-F86E-0FA6-95705C96F7BC}"/>
              </a:ext>
            </a:extLst>
          </p:cNvPr>
          <p:cNvSpPr txBox="1"/>
          <p:nvPr/>
        </p:nvSpPr>
        <p:spPr>
          <a:xfrm>
            <a:off x="5143627" y="1081629"/>
            <a:ext cx="1990725" cy="254000"/>
          </a:xfrm>
          <a:prstGeom prst="rect">
            <a:avLst/>
          </a:prstGeom>
        </p:spPr>
        <p:txBody>
          <a:bodyPr vert="horz" wrap="square" lIns="0" tIns="0" rIns="0" bIns="0" rtlCol="0">
            <a:spAutoFit/>
          </a:bodyPr>
          <a:lstStyle/>
          <a:p>
            <a:pPr marL="12700">
              <a:lnSpc>
                <a:spcPct val="100000"/>
              </a:lnSpc>
            </a:pPr>
            <a:r>
              <a:rPr sz="1800" b="1" spc="105" dirty="0">
                <a:solidFill>
                  <a:srgbClr val="6399EF"/>
                </a:solidFill>
                <a:latin typeface="Calibri"/>
                <a:cs typeface="Calibri"/>
              </a:rPr>
              <a:t>Cus</a:t>
            </a:r>
            <a:r>
              <a:rPr sz="1800" b="1" spc="80" dirty="0">
                <a:solidFill>
                  <a:srgbClr val="6399EF"/>
                </a:solidFill>
                <a:latin typeface="Calibri"/>
                <a:cs typeface="Calibri"/>
              </a:rPr>
              <a:t>t</a:t>
            </a:r>
            <a:r>
              <a:rPr sz="1800" b="1" spc="75" dirty="0">
                <a:solidFill>
                  <a:srgbClr val="6399EF"/>
                </a:solidFill>
                <a:latin typeface="Calibri"/>
                <a:cs typeface="Calibri"/>
              </a:rPr>
              <a:t>omer</a:t>
            </a:r>
            <a:r>
              <a:rPr sz="1800" b="1" spc="-60" dirty="0">
                <a:solidFill>
                  <a:srgbClr val="6399EF"/>
                </a:solidFill>
                <a:latin typeface="Calibri"/>
                <a:cs typeface="Calibri"/>
              </a:rPr>
              <a:t> </a:t>
            </a:r>
            <a:r>
              <a:rPr sz="1800" b="1" spc="100" dirty="0">
                <a:solidFill>
                  <a:srgbClr val="6399EF"/>
                </a:solidFill>
                <a:latin typeface="Calibri"/>
                <a:cs typeface="Calibri"/>
              </a:rPr>
              <a:t>Insigh</a:t>
            </a:r>
            <a:r>
              <a:rPr sz="1800" b="1" spc="90" dirty="0">
                <a:solidFill>
                  <a:srgbClr val="6399EF"/>
                </a:solidFill>
                <a:latin typeface="Calibri"/>
                <a:cs typeface="Calibri"/>
              </a:rPr>
              <a:t>t</a:t>
            </a:r>
            <a:r>
              <a:rPr sz="1800" b="1" spc="65" dirty="0">
                <a:solidFill>
                  <a:srgbClr val="6399EF"/>
                </a:solidFill>
                <a:latin typeface="Calibri"/>
                <a:cs typeface="Calibri"/>
              </a:rPr>
              <a:t>s:</a:t>
            </a:r>
            <a:endParaRPr sz="1800">
              <a:latin typeface="Calibri"/>
              <a:cs typeface="Calibri"/>
            </a:endParaRPr>
          </a:p>
        </p:txBody>
      </p:sp>
      <p:sp>
        <p:nvSpPr>
          <p:cNvPr id="22" name="object 22">
            <a:extLst>
              <a:ext uri="{FF2B5EF4-FFF2-40B4-BE49-F238E27FC236}">
                <a16:creationId xmlns:a16="http://schemas.microsoft.com/office/drawing/2014/main" id="{46675866-6B5B-9141-4671-FB880DF53629}"/>
              </a:ext>
            </a:extLst>
          </p:cNvPr>
          <p:cNvSpPr txBox="1"/>
          <p:nvPr/>
        </p:nvSpPr>
        <p:spPr>
          <a:xfrm>
            <a:off x="518261" y="984538"/>
            <a:ext cx="3105150" cy="1711960"/>
          </a:xfrm>
          <a:prstGeom prst="rect">
            <a:avLst/>
          </a:prstGeom>
        </p:spPr>
        <p:txBody>
          <a:bodyPr vert="horz" wrap="square" lIns="0" tIns="0" rIns="0" bIns="0" rtlCol="0">
            <a:spAutoFit/>
          </a:bodyPr>
          <a:lstStyle/>
          <a:p>
            <a:pPr marL="12700">
              <a:lnSpc>
                <a:spcPct val="100000"/>
              </a:lnSpc>
              <a:tabLst>
                <a:tab pos="563880" algn="l"/>
              </a:tabLst>
            </a:pPr>
            <a:r>
              <a:rPr sz="3000" b="1" spc="-30" dirty="0">
                <a:solidFill>
                  <a:srgbClr val="4B69B1"/>
                </a:solidFill>
                <a:latin typeface="Calibri"/>
                <a:cs typeface="Calibri"/>
              </a:rPr>
              <a:t>0</a:t>
            </a:r>
            <a:r>
              <a:rPr sz="3000" b="1" spc="-35" dirty="0">
                <a:solidFill>
                  <a:srgbClr val="4B69B1"/>
                </a:solidFill>
                <a:latin typeface="Calibri"/>
                <a:cs typeface="Calibri"/>
              </a:rPr>
              <a:t>1</a:t>
            </a:r>
            <a:r>
              <a:rPr sz="3000" b="1" dirty="0">
                <a:solidFill>
                  <a:srgbClr val="4B69B1"/>
                </a:solidFill>
                <a:latin typeface="Calibri"/>
                <a:cs typeface="Calibri"/>
              </a:rPr>
              <a:t>	</a:t>
            </a:r>
            <a:r>
              <a:rPr sz="2700" b="1" spc="135" baseline="1543" dirty="0">
                <a:solidFill>
                  <a:srgbClr val="6399EF"/>
                </a:solidFill>
                <a:latin typeface="Calibri"/>
                <a:cs typeface="Calibri"/>
              </a:rPr>
              <a:t>Customer</a:t>
            </a:r>
            <a:r>
              <a:rPr sz="2700" b="1" spc="-97" baseline="1543" dirty="0">
                <a:solidFill>
                  <a:srgbClr val="6399EF"/>
                </a:solidFill>
                <a:latin typeface="Calibri"/>
                <a:cs typeface="Calibri"/>
              </a:rPr>
              <a:t> </a:t>
            </a:r>
            <a:r>
              <a:rPr sz="2700" b="1" spc="104" baseline="1543" dirty="0">
                <a:solidFill>
                  <a:srgbClr val="6399EF"/>
                </a:solidFill>
                <a:latin typeface="Calibri"/>
                <a:cs typeface="Calibri"/>
              </a:rPr>
              <a:t>Re</a:t>
            </a:r>
            <a:r>
              <a:rPr sz="2700" b="1" spc="112" baseline="1543" dirty="0">
                <a:solidFill>
                  <a:srgbClr val="6399EF"/>
                </a:solidFill>
                <a:latin typeface="Calibri"/>
                <a:cs typeface="Calibri"/>
              </a:rPr>
              <a:t>te</a:t>
            </a:r>
            <a:r>
              <a:rPr sz="2700" b="1" spc="127" baseline="1543" dirty="0">
                <a:solidFill>
                  <a:srgbClr val="6399EF"/>
                </a:solidFill>
                <a:latin typeface="Calibri"/>
                <a:cs typeface="Calibri"/>
              </a:rPr>
              <a:t>n</a:t>
            </a:r>
            <a:r>
              <a:rPr sz="2700" b="1" spc="97" baseline="1543" dirty="0">
                <a:solidFill>
                  <a:srgbClr val="6399EF"/>
                </a:solidFill>
                <a:latin typeface="Calibri"/>
                <a:cs typeface="Calibri"/>
              </a:rPr>
              <a:t>tio</a:t>
            </a:r>
            <a:r>
              <a:rPr sz="2700" b="1" spc="127" baseline="1543" dirty="0">
                <a:solidFill>
                  <a:srgbClr val="6399EF"/>
                </a:solidFill>
                <a:latin typeface="Calibri"/>
                <a:cs typeface="Calibri"/>
              </a:rPr>
              <a:t>n</a:t>
            </a:r>
            <a:r>
              <a:rPr sz="2700" b="1" spc="-52" baseline="1543" dirty="0">
                <a:solidFill>
                  <a:srgbClr val="6399EF"/>
                </a:solidFill>
                <a:latin typeface="Calibri"/>
                <a:cs typeface="Calibri"/>
              </a:rPr>
              <a:t>:</a:t>
            </a:r>
            <a:endParaRPr sz="2700" baseline="1543">
              <a:latin typeface="Calibri"/>
              <a:cs typeface="Calibri"/>
            </a:endParaRPr>
          </a:p>
          <a:p>
            <a:pPr marL="467359" marR="5080" indent="-317500">
              <a:lnSpc>
                <a:spcPct val="114999"/>
              </a:lnSpc>
              <a:spcBef>
                <a:spcPts val="944"/>
              </a:spcBef>
              <a:buClr>
                <a:srgbClr val="334156"/>
              </a:buClr>
              <a:buFont typeface="MS Gothic"/>
              <a:buChar char="✓"/>
              <a:tabLst>
                <a:tab pos="467995" algn="l"/>
              </a:tabLst>
            </a:pPr>
            <a:r>
              <a:rPr sz="1400" spc="90" dirty="0">
                <a:solidFill>
                  <a:srgbClr val="334156"/>
                </a:solidFill>
                <a:latin typeface="Calibri"/>
                <a:cs typeface="Calibri"/>
              </a:rPr>
              <a:t>F</a:t>
            </a:r>
            <a:r>
              <a:rPr sz="1400" spc="130" dirty="0">
                <a:solidFill>
                  <a:srgbClr val="334156"/>
                </a:solidFill>
                <a:latin typeface="Calibri"/>
                <a:cs typeface="Calibri"/>
              </a:rPr>
              <a:t>ocus</a:t>
            </a:r>
            <a:r>
              <a:rPr sz="1400" spc="45" dirty="0">
                <a:solidFill>
                  <a:srgbClr val="334156"/>
                </a:solidFill>
                <a:latin typeface="Calibri"/>
                <a:cs typeface="Calibri"/>
              </a:rPr>
              <a:t> </a:t>
            </a:r>
            <a:r>
              <a:rPr sz="1400" spc="70" dirty="0">
                <a:solidFill>
                  <a:srgbClr val="334156"/>
                </a:solidFill>
                <a:latin typeface="Calibri"/>
                <a:cs typeface="Calibri"/>
              </a:rPr>
              <a:t>on</a:t>
            </a:r>
            <a:r>
              <a:rPr sz="1400" spc="55" dirty="0">
                <a:solidFill>
                  <a:srgbClr val="334156"/>
                </a:solidFill>
                <a:latin typeface="Calibri"/>
                <a:cs typeface="Calibri"/>
              </a:rPr>
              <a:t> </a:t>
            </a:r>
            <a:r>
              <a:rPr sz="1400" spc="125" dirty="0">
                <a:solidFill>
                  <a:srgbClr val="334156"/>
                </a:solidFill>
                <a:latin typeface="Calibri"/>
                <a:cs typeface="Calibri"/>
              </a:rPr>
              <a:t>b</a:t>
            </a:r>
            <a:r>
              <a:rPr sz="1400" spc="50" dirty="0">
                <a:solidFill>
                  <a:srgbClr val="334156"/>
                </a:solidFill>
                <a:latin typeface="Calibri"/>
                <a:cs typeface="Calibri"/>
              </a:rPr>
              <a:t>uilding</a:t>
            </a:r>
            <a:r>
              <a:rPr sz="1400" spc="45" dirty="0">
                <a:solidFill>
                  <a:srgbClr val="334156"/>
                </a:solidFill>
                <a:latin typeface="Calibri"/>
                <a:cs typeface="Calibri"/>
              </a:rPr>
              <a:t> </a:t>
            </a:r>
            <a:r>
              <a:rPr sz="1400" spc="85" dirty="0">
                <a:solidFill>
                  <a:srgbClr val="334156"/>
                </a:solidFill>
                <a:latin typeface="Calibri"/>
                <a:cs typeface="Calibri"/>
              </a:rPr>
              <a:t>a</a:t>
            </a:r>
            <a:r>
              <a:rPr sz="1400" spc="60" dirty="0">
                <a:solidFill>
                  <a:srgbClr val="334156"/>
                </a:solidFill>
                <a:latin typeface="Calibri"/>
                <a:cs typeface="Calibri"/>
              </a:rPr>
              <a:t> </a:t>
            </a:r>
            <a:r>
              <a:rPr sz="1400" spc="125" dirty="0">
                <a:solidFill>
                  <a:srgbClr val="334156"/>
                </a:solidFill>
                <a:latin typeface="Calibri"/>
                <a:cs typeface="Calibri"/>
              </a:rPr>
              <a:t>b</a:t>
            </a:r>
            <a:r>
              <a:rPr sz="1400" spc="114" dirty="0">
                <a:solidFill>
                  <a:srgbClr val="334156"/>
                </a:solidFill>
                <a:latin typeface="Calibri"/>
                <a:cs typeface="Calibri"/>
              </a:rPr>
              <a:t>ase</a:t>
            </a:r>
            <a:r>
              <a:rPr sz="1400" spc="60" dirty="0">
                <a:solidFill>
                  <a:srgbClr val="334156"/>
                </a:solidFill>
                <a:latin typeface="Calibri"/>
                <a:cs typeface="Calibri"/>
              </a:rPr>
              <a:t> of</a:t>
            </a:r>
            <a:r>
              <a:rPr sz="1400" spc="30" dirty="0">
                <a:solidFill>
                  <a:srgbClr val="334156"/>
                </a:solidFill>
                <a:latin typeface="Calibri"/>
                <a:cs typeface="Calibri"/>
              </a:rPr>
              <a:t> </a:t>
            </a:r>
            <a:r>
              <a:rPr sz="1400" spc="80" dirty="0">
                <a:solidFill>
                  <a:srgbClr val="334156"/>
                </a:solidFill>
                <a:latin typeface="Calibri"/>
                <a:cs typeface="Calibri"/>
              </a:rPr>
              <a:t>a</a:t>
            </a:r>
            <a:r>
              <a:rPr sz="1400" spc="95" dirty="0">
                <a:solidFill>
                  <a:srgbClr val="334156"/>
                </a:solidFill>
                <a:latin typeface="Calibri"/>
                <a:cs typeface="Calibri"/>
              </a:rPr>
              <a:t>ctive</a:t>
            </a:r>
            <a:r>
              <a:rPr sz="1400" spc="45" dirty="0">
                <a:solidFill>
                  <a:srgbClr val="334156"/>
                </a:solidFill>
                <a:latin typeface="Calibri"/>
                <a:cs typeface="Calibri"/>
              </a:rPr>
              <a:t> </a:t>
            </a:r>
            <a:r>
              <a:rPr sz="1400" spc="150" dirty="0">
                <a:solidFill>
                  <a:srgbClr val="334156"/>
                </a:solidFill>
                <a:latin typeface="Calibri"/>
                <a:cs typeface="Calibri"/>
              </a:rPr>
              <a:t>cu</a:t>
            </a:r>
            <a:r>
              <a:rPr sz="1400" spc="130" dirty="0">
                <a:solidFill>
                  <a:srgbClr val="334156"/>
                </a:solidFill>
                <a:latin typeface="Calibri"/>
                <a:cs typeface="Calibri"/>
              </a:rPr>
              <a:t>s</a:t>
            </a:r>
            <a:r>
              <a:rPr sz="1400" spc="70" dirty="0">
                <a:solidFill>
                  <a:srgbClr val="334156"/>
                </a:solidFill>
                <a:latin typeface="Calibri"/>
                <a:cs typeface="Calibri"/>
              </a:rPr>
              <a:t>t</a:t>
            </a:r>
            <a:r>
              <a:rPr sz="1400" spc="80" dirty="0">
                <a:solidFill>
                  <a:srgbClr val="334156"/>
                </a:solidFill>
                <a:latin typeface="Calibri"/>
                <a:cs typeface="Calibri"/>
              </a:rPr>
              <a:t>o</a:t>
            </a:r>
            <a:r>
              <a:rPr sz="1400" spc="114" dirty="0">
                <a:solidFill>
                  <a:srgbClr val="334156"/>
                </a:solidFill>
                <a:latin typeface="Calibri"/>
                <a:cs typeface="Calibri"/>
              </a:rPr>
              <a:t>me</a:t>
            </a:r>
            <a:r>
              <a:rPr sz="1400" spc="5" dirty="0">
                <a:solidFill>
                  <a:srgbClr val="334156"/>
                </a:solidFill>
                <a:latin typeface="Calibri"/>
                <a:cs typeface="Calibri"/>
              </a:rPr>
              <a:t>r</a:t>
            </a:r>
            <a:r>
              <a:rPr sz="1400" spc="150" dirty="0">
                <a:solidFill>
                  <a:srgbClr val="334156"/>
                </a:solidFill>
                <a:latin typeface="Calibri"/>
                <a:cs typeface="Calibri"/>
              </a:rPr>
              <a:t>s</a:t>
            </a:r>
            <a:r>
              <a:rPr sz="1400" spc="30" dirty="0">
                <a:solidFill>
                  <a:srgbClr val="334156"/>
                </a:solidFill>
                <a:latin typeface="Calibri"/>
                <a:cs typeface="Calibri"/>
              </a:rPr>
              <a:t> </a:t>
            </a:r>
            <a:r>
              <a:rPr sz="1400" spc="45" dirty="0">
                <a:solidFill>
                  <a:srgbClr val="334156"/>
                </a:solidFill>
                <a:latin typeface="Calibri"/>
                <a:cs typeface="Calibri"/>
              </a:rPr>
              <a:t>w</a:t>
            </a:r>
            <a:r>
              <a:rPr sz="1400" spc="80" dirty="0">
                <a:solidFill>
                  <a:srgbClr val="334156"/>
                </a:solidFill>
                <a:latin typeface="Calibri"/>
                <a:cs typeface="Calibri"/>
              </a:rPr>
              <a:t>ho</a:t>
            </a:r>
            <a:r>
              <a:rPr sz="1400" spc="35" dirty="0">
                <a:solidFill>
                  <a:srgbClr val="334156"/>
                </a:solidFill>
                <a:latin typeface="Calibri"/>
                <a:cs typeface="Calibri"/>
              </a:rPr>
              <a:t> </a:t>
            </a:r>
            <a:r>
              <a:rPr sz="1400" spc="105" dirty="0">
                <a:solidFill>
                  <a:srgbClr val="334156"/>
                </a:solidFill>
                <a:latin typeface="Calibri"/>
                <a:cs typeface="Calibri"/>
              </a:rPr>
              <a:t>us</a:t>
            </a:r>
            <a:r>
              <a:rPr sz="1400" spc="95" dirty="0">
                <a:solidFill>
                  <a:srgbClr val="334156"/>
                </a:solidFill>
                <a:latin typeface="Calibri"/>
                <a:cs typeface="Calibri"/>
              </a:rPr>
              <a:t>e</a:t>
            </a:r>
            <a:r>
              <a:rPr sz="1400" spc="40" dirty="0">
                <a:solidFill>
                  <a:srgbClr val="334156"/>
                </a:solidFill>
                <a:latin typeface="Calibri"/>
                <a:cs typeface="Calibri"/>
              </a:rPr>
              <a:t> </a:t>
            </a:r>
            <a:r>
              <a:rPr sz="1400" spc="100" dirty="0">
                <a:solidFill>
                  <a:srgbClr val="334156"/>
                </a:solidFill>
                <a:latin typeface="Calibri"/>
                <a:cs typeface="Calibri"/>
              </a:rPr>
              <a:t>mu</a:t>
            </a:r>
            <a:r>
              <a:rPr sz="1400" spc="40" dirty="0">
                <a:solidFill>
                  <a:srgbClr val="334156"/>
                </a:solidFill>
                <a:latin typeface="Calibri"/>
                <a:cs typeface="Calibri"/>
              </a:rPr>
              <a:t>lti</a:t>
            </a:r>
            <a:r>
              <a:rPr sz="1400" spc="75" dirty="0">
                <a:solidFill>
                  <a:srgbClr val="334156"/>
                </a:solidFill>
                <a:latin typeface="Calibri"/>
                <a:cs typeface="Calibri"/>
              </a:rPr>
              <a:t>p</a:t>
            </a:r>
            <a:r>
              <a:rPr sz="1400" spc="45" dirty="0">
                <a:solidFill>
                  <a:srgbClr val="334156"/>
                </a:solidFill>
                <a:latin typeface="Calibri"/>
                <a:cs typeface="Calibri"/>
              </a:rPr>
              <a:t>le </a:t>
            </a:r>
            <a:r>
              <a:rPr sz="1400" spc="125" dirty="0">
                <a:solidFill>
                  <a:srgbClr val="334156"/>
                </a:solidFill>
                <a:latin typeface="Calibri"/>
                <a:cs typeface="Calibri"/>
              </a:rPr>
              <a:t>p</a:t>
            </a:r>
            <a:r>
              <a:rPr sz="1400" spc="5" dirty="0">
                <a:solidFill>
                  <a:srgbClr val="334156"/>
                </a:solidFill>
                <a:latin typeface="Calibri"/>
                <a:cs typeface="Calibri"/>
              </a:rPr>
              <a:t>r</a:t>
            </a:r>
            <a:r>
              <a:rPr sz="1400" spc="114" dirty="0">
                <a:solidFill>
                  <a:srgbClr val="334156"/>
                </a:solidFill>
                <a:latin typeface="Calibri"/>
                <a:cs typeface="Calibri"/>
              </a:rPr>
              <a:t>o</a:t>
            </a:r>
            <a:r>
              <a:rPr sz="1400" spc="105" dirty="0">
                <a:solidFill>
                  <a:srgbClr val="334156"/>
                </a:solidFill>
                <a:latin typeface="Calibri"/>
                <a:cs typeface="Calibri"/>
              </a:rPr>
              <a:t>d</a:t>
            </a:r>
            <a:r>
              <a:rPr sz="1400" spc="130" dirty="0">
                <a:solidFill>
                  <a:srgbClr val="334156"/>
                </a:solidFill>
                <a:latin typeface="Calibri"/>
                <a:cs typeface="Calibri"/>
              </a:rPr>
              <a:t>uc</a:t>
            </a:r>
            <a:r>
              <a:rPr sz="1400" spc="110" dirty="0">
                <a:solidFill>
                  <a:srgbClr val="334156"/>
                </a:solidFill>
                <a:latin typeface="Calibri"/>
                <a:cs typeface="Calibri"/>
              </a:rPr>
              <a:t>ts</a:t>
            </a:r>
            <a:r>
              <a:rPr sz="1400" spc="45" dirty="0">
                <a:solidFill>
                  <a:srgbClr val="334156"/>
                </a:solidFill>
                <a:latin typeface="Calibri"/>
                <a:cs typeface="Calibri"/>
              </a:rPr>
              <a:t> </a:t>
            </a:r>
            <a:r>
              <a:rPr sz="1400" spc="125" dirty="0">
                <a:solidFill>
                  <a:srgbClr val="334156"/>
                </a:solidFill>
                <a:latin typeface="Calibri"/>
                <a:cs typeface="Calibri"/>
              </a:rPr>
              <a:t>b</a:t>
            </a:r>
            <a:r>
              <a:rPr sz="1400" spc="145" dirty="0">
                <a:solidFill>
                  <a:srgbClr val="334156"/>
                </a:solidFill>
                <a:latin typeface="Calibri"/>
                <a:cs typeface="Calibri"/>
              </a:rPr>
              <a:t>y</a:t>
            </a:r>
            <a:r>
              <a:rPr sz="1400" spc="40" dirty="0">
                <a:solidFill>
                  <a:srgbClr val="334156"/>
                </a:solidFill>
                <a:latin typeface="Calibri"/>
                <a:cs typeface="Calibri"/>
              </a:rPr>
              <a:t> </a:t>
            </a:r>
            <a:r>
              <a:rPr sz="1400" spc="125" dirty="0">
                <a:solidFill>
                  <a:srgbClr val="334156"/>
                </a:solidFill>
                <a:latin typeface="Calibri"/>
                <a:cs typeface="Calibri"/>
              </a:rPr>
              <a:t>p</a:t>
            </a:r>
            <a:r>
              <a:rPr sz="1400" spc="5" dirty="0">
                <a:solidFill>
                  <a:srgbClr val="334156"/>
                </a:solidFill>
                <a:latin typeface="Calibri"/>
                <a:cs typeface="Calibri"/>
              </a:rPr>
              <a:t>r</a:t>
            </a:r>
            <a:r>
              <a:rPr sz="1400" spc="110" dirty="0">
                <a:solidFill>
                  <a:srgbClr val="334156"/>
                </a:solidFill>
                <a:latin typeface="Calibri"/>
                <a:cs typeface="Calibri"/>
              </a:rPr>
              <a:t>omo</a:t>
            </a:r>
            <a:r>
              <a:rPr sz="1400" spc="50" dirty="0">
                <a:solidFill>
                  <a:srgbClr val="334156"/>
                </a:solidFill>
                <a:latin typeface="Calibri"/>
                <a:cs typeface="Calibri"/>
              </a:rPr>
              <a:t>t</a:t>
            </a:r>
            <a:r>
              <a:rPr sz="1400" spc="60" dirty="0">
                <a:solidFill>
                  <a:srgbClr val="334156"/>
                </a:solidFill>
                <a:latin typeface="Calibri"/>
                <a:cs typeface="Calibri"/>
              </a:rPr>
              <a:t>ing</a:t>
            </a:r>
            <a:r>
              <a:rPr sz="1400" spc="30" dirty="0">
                <a:solidFill>
                  <a:srgbClr val="334156"/>
                </a:solidFill>
                <a:latin typeface="Calibri"/>
                <a:cs typeface="Calibri"/>
              </a:rPr>
              <a:t> </a:t>
            </a:r>
            <a:r>
              <a:rPr sz="1400" spc="95" dirty="0">
                <a:solidFill>
                  <a:srgbClr val="334156"/>
                </a:solidFill>
                <a:latin typeface="Calibri"/>
                <a:cs typeface="Calibri"/>
              </a:rPr>
              <a:t>e</a:t>
            </a:r>
            <a:r>
              <a:rPr sz="1400" spc="90" dirty="0">
                <a:solidFill>
                  <a:srgbClr val="334156"/>
                </a:solidFill>
                <a:latin typeface="Calibri"/>
                <a:cs typeface="Calibri"/>
              </a:rPr>
              <a:t>ng</a:t>
            </a:r>
            <a:r>
              <a:rPr sz="1400" spc="95" dirty="0">
                <a:solidFill>
                  <a:srgbClr val="334156"/>
                </a:solidFill>
                <a:latin typeface="Calibri"/>
                <a:cs typeface="Calibri"/>
              </a:rPr>
              <a:t>ag</a:t>
            </a:r>
            <a:r>
              <a:rPr sz="1400" spc="105" dirty="0">
                <a:solidFill>
                  <a:srgbClr val="334156"/>
                </a:solidFill>
                <a:latin typeface="Calibri"/>
                <a:cs typeface="Calibri"/>
              </a:rPr>
              <a:t>e</a:t>
            </a:r>
            <a:r>
              <a:rPr sz="1400" spc="145" dirty="0">
                <a:solidFill>
                  <a:srgbClr val="334156"/>
                </a:solidFill>
                <a:latin typeface="Calibri"/>
                <a:cs typeface="Calibri"/>
              </a:rPr>
              <a:t>m</a:t>
            </a:r>
            <a:r>
              <a:rPr sz="1400" spc="95" dirty="0">
                <a:solidFill>
                  <a:srgbClr val="334156"/>
                </a:solidFill>
                <a:latin typeface="Calibri"/>
                <a:cs typeface="Calibri"/>
              </a:rPr>
              <a:t>e</a:t>
            </a:r>
            <a:r>
              <a:rPr sz="1400" spc="65" dirty="0">
                <a:solidFill>
                  <a:srgbClr val="334156"/>
                </a:solidFill>
                <a:latin typeface="Calibri"/>
                <a:cs typeface="Calibri"/>
              </a:rPr>
              <a:t>nt</a:t>
            </a:r>
            <a:r>
              <a:rPr sz="1400" spc="15" dirty="0">
                <a:solidFill>
                  <a:srgbClr val="334156"/>
                </a:solidFill>
                <a:latin typeface="Calibri"/>
                <a:cs typeface="Calibri"/>
              </a:rPr>
              <a:t> </a:t>
            </a:r>
            <a:r>
              <a:rPr sz="1400" spc="95" dirty="0">
                <a:solidFill>
                  <a:srgbClr val="334156"/>
                </a:solidFill>
                <a:latin typeface="Calibri"/>
                <a:cs typeface="Calibri"/>
              </a:rPr>
              <a:t>and</a:t>
            </a:r>
            <a:r>
              <a:rPr sz="1400" spc="55" dirty="0">
                <a:solidFill>
                  <a:srgbClr val="334156"/>
                </a:solidFill>
                <a:latin typeface="Calibri"/>
                <a:cs typeface="Calibri"/>
              </a:rPr>
              <a:t> </a:t>
            </a:r>
            <a:r>
              <a:rPr sz="1400" spc="110" dirty="0">
                <a:solidFill>
                  <a:srgbClr val="334156"/>
                </a:solidFill>
                <a:latin typeface="Calibri"/>
                <a:cs typeface="Calibri"/>
              </a:rPr>
              <a:t>account</a:t>
            </a:r>
            <a:r>
              <a:rPr sz="1400" spc="50" dirty="0">
                <a:solidFill>
                  <a:srgbClr val="334156"/>
                </a:solidFill>
                <a:latin typeface="Calibri"/>
                <a:cs typeface="Calibri"/>
              </a:rPr>
              <a:t> </a:t>
            </a:r>
            <a:r>
              <a:rPr sz="1400" spc="80" dirty="0">
                <a:solidFill>
                  <a:srgbClr val="334156"/>
                </a:solidFill>
                <a:latin typeface="Calibri"/>
                <a:cs typeface="Calibri"/>
              </a:rPr>
              <a:t>activi</a:t>
            </a:r>
            <a:r>
              <a:rPr sz="1400" spc="65" dirty="0">
                <a:solidFill>
                  <a:srgbClr val="334156"/>
                </a:solidFill>
                <a:latin typeface="Calibri"/>
                <a:cs typeface="Calibri"/>
              </a:rPr>
              <a:t>t</a:t>
            </a:r>
            <a:r>
              <a:rPr sz="1400" spc="25" dirty="0">
                <a:solidFill>
                  <a:srgbClr val="334156"/>
                </a:solidFill>
                <a:latin typeface="Calibri"/>
                <a:cs typeface="Calibri"/>
              </a:rPr>
              <a:t>y.</a:t>
            </a:r>
            <a:endParaRPr sz="1400">
              <a:latin typeface="Calibri"/>
              <a:cs typeface="Calibri"/>
            </a:endParaRPr>
          </a:p>
        </p:txBody>
      </p:sp>
      <p:sp>
        <p:nvSpPr>
          <p:cNvPr id="23" name="object 23">
            <a:extLst>
              <a:ext uri="{FF2B5EF4-FFF2-40B4-BE49-F238E27FC236}">
                <a16:creationId xmlns:a16="http://schemas.microsoft.com/office/drawing/2014/main" id="{D101234F-1D96-EEC1-9ABD-AEB72A20170B}"/>
              </a:ext>
            </a:extLst>
          </p:cNvPr>
          <p:cNvSpPr txBox="1">
            <a:spLocks noGrp="1"/>
          </p:cNvSpPr>
          <p:nvPr>
            <p:ph type="title"/>
          </p:nvPr>
        </p:nvSpPr>
        <p:spPr>
          <a:xfrm>
            <a:off x="628650" y="524709"/>
            <a:ext cx="7886700" cy="492443"/>
          </a:xfrm>
          <a:prstGeom prst="rect">
            <a:avLst/>
          </a:prstGeom>
        </p:spPr>
        <p:txBody>
          <a:bodyPr vert="horz" wrap="square" lIns="0" tIns="0" rIns="0" bIns="0" rtlCol="0">
            <a:spAutoFit/>
          </a:bodyPr>
          <a:lstStyle/>
          <a:p>
            <a:pPr marL="12700">
              <a:lnSpc>
                <a:spcPct val="100000"/>
              </a:lnSpc>
            </a:pPr>
            <a:r>
              <a:rPr lang="en-US" spc="185" dirty="0"/>
              <a:t>Pig E. Bank</a:t>
            </a:r>
            <a:r>
              <a:rPr spc="-290" dirty="0"/>
              <a:t>/</a:t>
            </a:r>
            <a:r>
              <a:rPr spc="-95" dirty="0"/>
              <a:t> </a:t>
            </a:r>
            <a:r>
              <a:rPr spc="185" dirty="0"/>
              <a:t>Re</a:t>
            </a:r>
            <a:r>
              <a:rPr spc="150" dirty="0"/>
              <a:t>c</a:t>
            </a:r>
            <a:r>
              <a:rPr spc="100" dirty="0"/>
              <a:t>o</a:t>
            </a:r>
            <a:r>
              <a:rPr spc="145" dirty="0"/>
              <a:t>mmenda</a:t>
            </a:r>
            <a:r>
              <a:rPr spc="75" dirty="0"/>
              <a:t>ti</a:t>
            </a:r>
            <a:r>
              <a:rPr spc="160" dirty="0"/>
              <a:t>o</a:t>
            </a:r>
            <a:r>
              <a:rPr spc="220" dirty="0"/>
              <a:t>ns</a:t>
            </a:r>
          </a:p>
        </p:txBody>
      </p:sp>
      <p:sp>
        <p:nvSpPr>
          <p:cNvPr id="24" name="object 24">
            <a:extLst>
              <a:ext uri="{FF2B5EF4-FFF2-40B4-BE49-F238E27FC236}">
                <a16:creationId xmlns:a16="http://schemas.microsoft.com/office/drawing/2014/main" id="{E1FA2A9E-02B4-1D4C-315E-20E3645CC03B}"/>
              </a:ext>
            </a:extLst>
          </p:cNvPr>
          <p:cNvSpPr txBox="1"/>
          <p:nvPr/>
        </p:nvSpPr>
        <p:spPr>
          <a:xfrm>
            <a:off x="653897" y="3416406"/>
            <a:ext cx="3545840" cy="703580"/>
          </a:xfrm>
          <a:prstGeom prst="rect">
            <a:avLst/>
          </a:prstGeom>
        </p:spPr>
        <p:txBody>
          <a:bodyPr vert="horz" wrap="square" lIns="0" tIns="0" rIns="0" bIns="0" rtlCol="0">
            <a:spAutoFit/>
          </a:bodyPr>
          <a:lstStyle/>
          <a:p>
            <a:pPr marL="329565" marR="5080" indent="-316865">
              <a:lnSpc>
                <a:spcPct val="115100"/>
              </a:lnSpc>
              <a:buClr>
                <a:srgbClr val="334156"/>
              </a:buClr>
              <a:buFont typeface="MS Gothic"/>
              <a:buChar char="✓"/>
              <a:tabLst>
                <a:tab pos="330200" algn="l"/>
              </a:tabLst>
            </a:pPr>
            <a:r>
              <a:rPr sz="1400" spc="170" dirty="0">
                <a:solidFill>
                  <a:srgbClr val="334156"/>
                </a:solidFill>
                <a:latin typeface="Calibri"/>
                <a:cs typeface="Calibri"/>
              </a:rPr>
              <a:t>C</a:t>
            </a:r>
            <a:r>
              <a:rPr sz="1400" spc="100" dirty="0">
                <a:solidFill>
                  <a:srgbClr val="334156"/>
                </a:solidFill>
                <a:latin typeface="Calibri"/>
                <a:cs typeface="Calibri"/>
              </a:rPr>
              <a:t>r</a:t>
            </a:r>
            <a:r>
              <a:rPr sz="1400" spc="135" dirty="0">
                <a:solidFill>
                  <a:srgbClr val="334156"/>
                </a:solidFill>
                <a:latin typeface="Calibri"/>
                <a:cs typeface="Calibri"/>
              </a:rPr>
              <a:t>os</a:t>
            </a:r>
            <a:r>
              <a:rPr sz="1400" spc="120" dirty="0">
                <a:solidFill>
                  <a:srgbClr val="334156"/>
                </a:solidFill>
                <a:latin typeface="Calibri"/>
                <a:cs typeface="Calibri"/>
              </a:rPr>
              <a:t>s</a:t>
            </a:r>
            <a:r>
              <a:rPr sz="1400" spc="285" dirty="0">
                <a:solidFill>
                  <a:srgbClr val="334156"/>
                </a:solidFill>
                <a:latin typeface="Calibri"/>
                <a:cs typeface="Calibri"/>
              </a:rPr>
              <a:t>-</a:t>
            </a:r>
            <a:r>
              <a:rPr sz="1400" spc="150" dirty="0">
                <a:solidFill>
                  <a:srgbClr val="334156"/>
                </a:solidFill>
                <a:latin typeface="Calibri"/>
                <a:cs typeface="Calibri"/>
              </a:rPr>
              <a:t>s</a:t>
            </a:r>
            <a:r>
              <a:rPr sz="1400" spc="95" dirty="0">
                <a:solidFill>
                  <a:srgbClr val="334156"/>
                </a:solidFill>
                <a:latin typeface="Calibri"/>
                <a:cs typeface="Calibri"/>
              </a:rPr>
              <a:t>e</a:t>
            </a:r>
            <a:r>
              <a:rPr sz="1400" spc="-10" dirty="0">
                <a:solidFill>
                  <a:srgbClr val="334156"/>
                </a:solidFill>
                <a:latin typeface="Calibri"/>
                <a:cs typeface="Calibri"/>
              </a:rPr>
              <a:t>ll</a:t>
            </a:r>
            <a:r>
              <a:rPr sz="1400" spc="30" dirty="0">
                <a:solidFill>
                  <a:srgbClr val="334156"/>
                </a:solidFill>
                <a:latin typeface="Calibri"/>
                <a:cs typeface="Calibri"/>
              </a:rPr>
              <a:t> </a:t>
            </a:r>
            <a:r>
              <a:rPr sz="1400" spc="105" dirty="0">
                <a:solidFill>
                  <a:srgbClr val="334156"/>
                </a:solidFill>
                <a:latin typeface="Calibri"/>
                <a:cs typeface="Calibri"/>
              </a:rPr>
              <a:t>ad</a:t>
            </a:r>
            <a:r>
              <a:rPr sz="1400" spc="125" dirty="0">
                <a:solidFill>
                  <a:srgbClr val="334156"/>
                </a:solidFill>
                <a:latin typeface="Calibri"/>
                <a:cs typeface="Calibri"/>
              </a:rPr>
              <a:t>d</a:t>
            </a:r>
            <a:r>
              <a:rPr sz="1400" spc="35" dirty="0">
                <a:solidFill>
                  <a:srgbClr val="334156"/>
                </a:solidFill>
                <a:latin typeface="Calibri"/>
                <a:cs typeface="Calibri"/>
              </a:rPr>
              <a:t>iti</a:t>
            </a:r>
            <a:r>
              <a:rPr sz="1400" spc="60" dirty="0">
                <a:solidFill>
                  <a:srgbClr val="334156"/>
                </a:solidFill>
                <a:latin typeface="Calibri"/>
                <a:cs typeface="Calibri"/>
              </a:rPr>
              <a:t>o</a:t>
            </a:r>
            <a:r>
              <a:rPr sz="1400" spc="45" dirty="0">
                <a:solidFill>
                  <a:srgbClr val="334156"/>
                </a:solidFill>
                <a:latin typeface="Calibri"/>
                <a:cs typeface="Calibri"/>
              </a:rPr>
              <a:t>nal</a:t>
            </a:r>
            <a:r>
              <a:rPr sz="1400" spc="60" dirty="0">
                <a:solidFill>
                  <a:srgbClr val="334156"/>
                </a:solidFill>
                <a:latin typeface="Calibri"/>
                <a:cs typeface="Calibri"/>
              </a:rPr>
              <a:t> </a:t>
            </a:r>
            <a:r>
              <a:rPr sz="1400" spc="125" dirty="0">
                <a:solidFill>
                  <a:srgbClr val="334156"/>
                </a:solidFill>
                <a:latin typeface="Calibri"/>
                <a:cs typeface="Calibri"/>
              </a:rPr>
              <a:t>p</a:t>
            </a:r>
            <a:r>
              <a:rPr sz="1400" spc="5" dirty="0">
                <a:solidFill>
                  <a:srgbClr val="334156"/>
                </a:solidFill>
                <a:latin typeface="Calibri"/>
                <a:cs typeface="Calibri"/>
              </a:rPr>
              <a:t>r</a:t>
            </a:r>
            <a:r>
              <a:rPr sz="1400" spc="114" dirty="0">
                <a:solidFill>
                  <a:srgbClr val="334156"/>
                </a:solidFill>
                <a:latin typeface="Calibri"/>
                <a:cs typeface="Calibri"/>
              </a:rPr>
              <a:t>o</a:t>
            </a:r>
            <a:r>
              <a:rPr sz="1400" spc="105" dirty="0">
                <a:solidFill>
                  <a:srgbClr val="334156"/>
                </a:solidFill>
                <a:latin typeface="Calibri"/>
                <a:cs typeface="Calibri"/>
              </a:rPr>
              <a:t>d</a:t>
            </a:r>
            <a:r>
              <a:rPr sz="1400" spc="130" dirty="0">
                <a:solidFill>
                  <a:srgbClr val="334156"/>
                </a:solidFill>
                <a:latin typeface="Calibri"/>
                <a:cs typeface="Calibri"/>
              </a:rPr>
              <a:t>uc</a:t>
            </a:r>
            <a:r>
              <a:rPr sz="1400" spc="110" dirty="0">
                <a:solidFill>
                  <a:srgbClr val="334156"/>
                </a:solidFill>
                <a:latin typeface="Calibri"/>
                <a:cs typeface="Calibri"/>
              </a:rPr>
              <a:t>ts</a:t>
            </a:r>
            <a:r>
              <a:rPr sz="1400" spc="45" dirty="0">
                <a:solidFill>
                  <a:srgbClr val="334156"/>
                </a:solidFill>
                <a:latin typeface="Calibri"/>
                <a:cs typeface="Calibri"/>
              </a:rPr>
              <a:t> </a:t>
            </a:r>
            <a:r>
              <a:rPr sz="1400" spc="75" dirty="0">
                <a:solidFill>
                  <a:srgbClr val="334156"/>
                </a:solidFill>
                <a:latin typeface="Calibri"/>
                <a:cs typeface="Calibri"/>
              </a:rPr>
              <a:t>to</a:t>
            </a:r>
            <a:r>
              <a:rPr sz="1400" spc="45" dirty="0">
                <a:solidFill>
                  <a:srgbClr val="334156"/>
                </a:solidFill>
                <a:latin typeface="Calibri"/>
                <a:cs typeface="Calibri"/>
              </a:rPr>
              <a:t> </a:t>
            </a:r>
            <a:r>
              <a:rPr sz="1400" spc="30" dirty="0">
                <a:solidFill>
                  <a:srgbClr val="334156"/>
                </a:solidFill>
                <a:latin typeface="Calibri"/>
                <a:cs typeface="Calibri"/>
              </a:rPr>
              <a:t>lo</a:t>
            </a:r>
            <a:r>
              <a:rPr sz="1400" spc="65" dirty="0">
                <a:solidFill>
                  <a:srgbClr val="334156"/>
                </a:solidFill>
                <a:latin typeface="Calibri"/>
                <a:cs typeface="Calibri"/>
              </a:rPr>
              <a:t>w</a:t>
            </a:r>
            <a:r>
              <a:rPr sz="1400" spc="290" dirty="0">
                <a:solidFill>
                  <a:srgbClr val="334156"/>
                </a:solidFill>
                <a:latin typeface="Calibri"/>
                <a:cs typeface="Calibri"/>
              </a:rPr>
              <a:t>-</a:t>
            </a:r>
            <a:r>
              <a:rPr sz="1400" spc="215" dirty="0">
                <a:solidFill>
                  <a:srgbClr val="334156"/>
                </a:solidFill>
                <a:latin typeface="Calibri"/>
                <a:cs typeface="Calibri"/>
              </a:rPr>
              <a:t> </a:t>
            </a:r>
            <a:r>
              <a:rPr sz="1400" spc="135" dirty="0">
                <a:solidFill>
                  <a:srgbClr val="334156"/>
                </a:solidFill>
                <a:latin typeface="Calibri"/>
                <a:cs typeface="Calibri"/>
              </a:rPr>
              <a:t>p</a:t>
            </a:r>
            <a:r>
              <a:rPr sz="1400" spc="5" dirty="0">
                <a:solidFill>
                  <a:srgbClr val="334156"/>
                </a:solidFill>
                <a:latin typeface="Calibri"/>
                <a:cs typeface="Calibri"/>
              </a:rPr>
              <a:t>r</a:t>
            </a:r>
            <a:r>
              <a:rPr sz="1400" spc="80" dirty="0">
                <a:solidFill>
                  <a:srgbClr val="334156"/>
                </a:solidFill>
                <a:latin typeface="Calibri"/>
                <a:cs typeface="Calibri"/>
              </a:rPr>
              <a:t>o</a:t>
            </a:r>
            <a:r>
              <a:rPr sz="1400" spc="135" dirty="0">
                <a:solidFill>
                  <a:srgbClr val="334156"/>
                </a:solidFill>
                <a:latin typeface="Calibri"/>
                <a:cs typeface="Calibri"/>
              </a:rPr>
              <a:t>d</a:t>
            </a:r>
            <a:r>
              <a:rPr sz="1400" spc="110" dirty="0">
                <a:solidFill>
                  <a:srgbClr val="334156"/>
                </a:solidFill>
                <a:latin typeface="Calibri"/>
                <a:cs typeface="Calibri"/>
              </a:rPr>
              <a:t>uct</a:t>
            </a:r>
            <a:r>
              <a:rPr sz="1400" spc="55" dirty="0">
                <a:solidFill>
                  <a:srgbClr val="334156"/>
                </a:solidFill>
                <a:latin typeface="Calibri"/>
                <a:cs typeface="Calibri"/>
              </a:rPr>
              <a:t> </a:t>
            </a:r>
            <a:r>
              <a:rPr sz="1400" spc="80" dirty="0">
                <a:solidFill>
                  <a:srgbClr val="334156"/>
                </a:solidFill>
                <a:latin typeface="Calibri"/>
                <a:cs typeface="Calibri"/>
              </a:rPr>
              <a:t>clients</a:t>
            </a:r>
            <a:r>
              <a:rPr sz="1400" spc="30" dirty="0">
                <a:solidFill>
                  <a:srgbClr val="334156"/>
                </a:solidFill>
                <a:latin typeface="Calibri"/>
                <a:cs typeface="Calibri"/>
              </a:rPr>
              <a:t> </a:t>
            </a:r>
            <a:r>
              <a:rPr sz="1400" spc="80" dirty="0">
                <a:solidFill>
                  <a:srgbClr val="334156"/>
                </a:solidFill>
                <a:latin typeface="Calibri"/>
                <a:cs typeface="Calibri"/>
              </a:rPr>
              <a:t>a</a:t>
            </a:r>
            <a:r>
              <a:rPr sz="1400" spc="100" dirty="0">
                <a:solidFill>
                  <a:srgbClr val="334156"/>
                </a:solidFill>
                <a:latin typeface="Calibri"/>
                <a:cs typeface="Calibri"/>
              </a:rPr>
              <a:t>nd</a:t>
            </a:r>
            <a:r>
              <a:rPr sz="1400" spc="55" dirty="0">
                <a:solidFill>
                  <a:srgbClr val="334156"/>
                </a:solidFill>
                <a:latin typeface="Calibri"/>
                <a:cs typeface="Calibri"/>
              </a:rPr>
              <a:t> </a:t>
            </a:r>
            <a:r>
              <a:rPr sz="1400" spc="80" dirty="0">
                <a:solidFill>
                  <a:srgbClr val="334156"/>
                </a:solidFill>
                <a:latin typeface="Calibri"/>
                <a:cs typeface="Calibri"/>
              </a:rPr>
              <a:t>a</a:t>
            </a:r>
            <a:r>
              <a:rPr sz="1400" spc="45" dirty="0">
                <a:solidFill>
                  <a:srgbClr val="334156"/>
                </a:solidFill>
                <a:latin typeface="Calibri"/>
                <a:cs typeface="Calibri"/>
              </a:rPr>
              <a:t>lign</a:t>
            </a:r>
            <a:r>
              <a:rPr sz="1400" spc="55" dirty="0">
                <a:solidFill>
                  <a:srgbClr val="334156"/>
                </a:solidFill>
                <a:latin typeface="Calibri"/>
                <a:cs typeface="Calibri"/>
              </a:rPr>
              <a:t> offe</a:t>
            </a:r>
            <a:r>
              <a:rPr sz="1400" spc="35" dirty="0">
                <a:solidFill>
                  <a:srgbClr val="334156"/>
                </a:solidFill>
                <a:latin typeface="Calibri"/>
                <a:cs typeface="Calibri"/>
              </a:rPr>
              <a:t>r</a:t>
            </a:r>
            <a:r>
              <a:rPr sz="1400" spc="80" dirty="0">
                <a:solidFill>
                  <a:srgbClr val="334156"/>
                </a:solidFill>
                <a:latin typeface="Calibri"/>
                <a:cs typeface="Calibri"/>
              </a:rPr>
              <a:t>ings</a:t>
            </a:r>
            <a:r>
              <a:rPr sz="1400" spc="35" dirty="0">
                <a:solidFill>
                  <a:srgbClr val="334156"/>
                </a:solidFill>
                <a:latin typeface="Calibri"/>
                <a:cs typeface="Calibri"/>
              </a:rPr>
              <a:t> </a:t>
            </a:r>
            <a:r>
              <a:rPr sz="1400" spc="45" dirty="0">
                <a:solidFill>
                  <a:srgbClr val="334156"/>
                </a:solidFill>
                <a:latin typeface="Calibri"/>
                <a:cs typeface="Calibri"/>
              </a:rPr>
              <a:t>w</a:t>
            </a:r>
            <a:r>
              <a:rPr sz="1400" spc="35" dirty="0">
                <a:solidFill>
                  <a:srgbClr val="334156"/>
                </a:solidFill>
                <a:latin typeface="Calibri"/>
                <a:cs typeface="Calibri"/>
              </a:rPr>
              <a:t>i</a:t>
            </a:r>
            <a:r>
              <a:rPr sz="1400" spc="45" dirty="0">
                <a:solidFill>
                  <a:srgbClr val="334156"/>
                </a:solidFill>
                <a:latin typeface="Calibri"/>
                <a:cs typeface="Calibri"/>
              </a:rPr>
              <a:t>t</a:t>
            </a:r>
            <a:r>
              <a:rPr sz="1400" spc="65" dirty="0">
                <a:solidFill>
                  <a:srgbClr val="334156"/>
                </a:solidFill>
                <a:latin typeface="Calibri"/>
                <a:cs typeface="Calibri"/>
              </a:rPr>
              <a:t>h</a:t>
            </a:r>
            <a:r>
              <a:rPr sz="1400" spc="25" dirty="0">
                <a:solidFill>
                  <a:srgbClr val="334156"/>
                </a:solidFill>
                <a:latin typeface="Calibri"/>
                <a:cs typeface="Calibri"/>
              </a:rPr>
              <a:t> </a:t>
            </a:r>
            <a:r>
              <a:rPr sz="1400" spc="130" dirty="0">
                <a:solidFill>
                  <a:srgbClr val="334156"/>
                </a:solidFill>
                <a:latin typeface="Calibri"/>
                <a:cs typeface="Calibri"/>
              </a:rPr>
              <a:t>cu</a:t>
            </a:r>
            <a:r>
              <a:rPr sz="1400" spc="150" dirty="0">
                <a:solidFill>
                  <a:srgbClr val="334156"/>
                </a:solidFill>
                <a:latin typeface="Calibri"/>
                <a:cs typeface="Calibri"/>
              </a:rPr>
              <a:t>s</a:t>
            </a:r>
            <a:r>
              <a:rPr sz="1400" spc="60" dirty="0">
                <a:solidFill>
                  <a:srgbClr val="334156"/>
                </a:solidFill>
                <a:latin typeface="Calibri"/>
                <a:cs typeface="Calibri"/>
              </a:rPr>
              <a:t>t</a:t>
            </a:r>
            <a:r>
              <a:rPr sz="1400" spc="85" dirty="0">
                <a:solidFill>
                  <a:srgbClr val="334156"/>
                </a:solidFill>
                <a:latin typeface="Calibri"/>
                <a:cs typeface="Calibri"/>
              </a:rPr>
              <a:t>o</a:t>
            </a:r>
            <a:r>
              <a:rPr sz="1400" spc="145" dirty="0">
                <a:solidFill>
                  <a:srgbClr val="334156"/>
                </a:solidFill>
                <a:latin typeface="Calibri"/>
                <a:cs typeface="Calibri"/>
              </a:rPr>
              <a:t>m</a:t>
            </a:r>
            <a:r>
              <a:rPr sz="1400" spc="95" dirty="0">
                <a:solidFill>
                  <a:srgbClr val="334156"/>
                </a:solidFill>
                <a:latin typeface="Calibri"/>
                <a:cs typeface="Calibri"/>
              </a:rPr>
              <a:t>e</a:t>
            </a:r>
            <a:r>
              <a:rPr sz="1400" spc="15" dirty="0">
                <a:solidFill>
                  <a:srgbClr val="334156"/>
                </a:solidFill>
                <a:latin typeface="Calibri"/>
                <a:cs typeface="Calibri"/>
              </a:rPr>
              <a:t>r</a:t>
            </a:r>
            <a:r>
              <a:rPr sz="1400" spc="25" dirty="0">
                <a:solidFill>
                  <a:srgbClr val="334156"/>
                </a:solidFill>
                <a:latin typeface="Calibri"/>
                <a:cs typeface="Calibri"/>
              </a:rPr>
              <a:t> </a:t>
            </a:r>
            <a:r>
              <a:rPr sz="1400" spc="70" dirty="0">
                <a:solidFill>
                  <a:srgbClr val="334156"/>
                </a:solidFill>
                <a:latin typeface="Calibri"/>
                <a:cs typeface="Calibri"/>
              </a:rPr>
              <a:t>intere</a:t>
            </a:r>
            <a:r>
              <a:rPr sz="1400" spc="75" dirty="0">
                <a:solidFill>
                  <a:srgbClr val="334156"/>
                </a:solidFill>
                <a:latin typeface="Calibri"/>
                <a:cs typeface="Calibri"/>
              </a:rPr>
              <a:t>s</a:t>
            </a:r>
            <a:r>
              <a:rPr sz="1400" spc="45" dirty="0">
                <a:solidFill>
                  <a:srgbClr val="334156"/>
                </a:solidFill>
                <a:latin typeface="Calibri"/>
                <a:cs typeface="Calibri"/>
              </a:rPr>
              <a:t>ts.</a:t>
            </a:r>
            <a:endParaRPr sz="1400">
              <a:latin typeface="Calibri"/>
              <a:cs typeface="Calibri"/>
            </a:endParaRPr>
          </a:p>
        </p:txBody>
      </p:sp>
      <p:sp>
        <p:nvSpPr>
          <p:cNvPr id="25" name="object 25">
            <a:extLst>
              <a:ext uri="{FF2B5EF4-FFF2-40B4-BE49-F238E27FC236}">
                <a16:creationId xmlns:a16="http://schemas.microsoft.com/office/drawing/2014/main" id="{B3F45F8C-5EA3-4AEF-D236-E2ABF6AD36CC}"/>
              </a:ext>
            </a:extLst>
          </p:cNvPr>
          <p:cNvSpPr txBox="1"/>
          <p:nvPr/>
        </p:nvSpPr>
        <p:spPr>
          <a:xfrm>
            <a:off x="4605909" y="3241654"/>
            <a:ext cx="3498215" cy="948690"/>
          </a:xfrm>
          <a:prstGeom prst="rect">
            <a:avLst/>
          </a:prstGeom>
        </p:spPr>
        <p:txBody>
          <a:bodyPr vert="horz" wrap="square" lIns="0" tIns="0" rIns="0" bIns="0" rtlCol="0">
            <a:spAutoFit/>
          </a:bodyPr>
          <a:lstStyle/>
          <a:p>
            <a:pPr marL="329565" marR="5080" indent="-316865">
              <a:lnSpc>
                <a:spcPct val="114999"/>
              </a:lnSpc>
              <a:buClr>
                <a:srgbClr val="334156"/>
              </a:buClr>
              <a:buFont typeface="MS Gothic"/>
              <a:buChar char="✓"/>
              <a:tabLst>
                <a:tab pos="330200" algn="l"/>
              </a:tabLst>
            </a:pPr>
            <a:r>
              <a:rPr sz="1400" spc="85" dirty="0">
                <a:solidFill>
                  <a:srgbClr val="334156"/>
                </a:solidFill>
                <a:latin typeface="Calibri"/>
                <a:cs typeface="Calibri"/>
              </a:rPr>
              <a:t>Increas</a:t>
            </a:r>
            <a:r>
              <a:rPr sz="1400" spc="95" dirty="0">
                <a:solidFill>
                  <a:srgbClr val="334156"/>
                </a:solidFill>
                <a:latin typeface="Calibri"/>
                <a:cs typeface="Calibri"/>
              </a:rPr>
              <a:t>e</a:t>
            </a:r>
            <a:r>
              <a:rPr sz="1400" spc="55" dirty="0">
                <a:solidFill>
                  <a:srgbClr val="334156"/>
                </a:solidFill>
                <a:latin typeface="Calibri"/>
                <a:cs typeface="Calibri"/>
              </a:rPr>
              <a:t> </a:t>
            </a:r>
            <a:r>
              <a:rPr sz="1400" spc="95" dirty="0">
                <a:solidFill>
                  <a:srgbClr val="334156"/>
                </a:solidFill>
                <a:latin typeface="Calibri"/>
                <a:cs typeface="Calibri"/>
              </a:rPr>
              <a:t>e</a:t>
            </a:r>
            <a:r>
              <a:rPr sz="1400" spc="90" dirty="0">
                <a:solidFill>
                  <a:srgbClr val="334156"/>
                </a:solidFill>
                <a:latin typeface="Calibri"/>
                <a:cs typeface="Calibri"/>
              </a:rPr>
              <a:t>ng</a:t>
            </a:r>
            <a:r>
              <a:rPr sz="1400" spc="95" dirty="0">
                <a:solidFill>
                  <a:srgbClr val="334156"/>
                </a:solidFill>
                <a:latin typeface="Calibri"/>
                <a:cs typeface="Calibri"/>
              </a:rPr>
              <a:t>ag</a:t>
            </a:r>
            <a:r>
              <a:rPr sz="1400" spc="105" dirty="0">
                <a:solidFill>
                  <a:srgbClr val="334156"/>
                </a:solidFill>
                <a:latin typeface="Calibri"/>
                <a:cs typeface="Calibri"/>
              </a:rPr>
              <a:t>e</a:t>
            </a:r>
            <a:r>
              <a:rPr sz="1400" spc="145" dirty="0">
                <a:solidFill>
                  <a:srgbClr val="334156"/>
                </a:solidFill>
                <a:latin typeface="Calibri"/>
                <a:cs typeface="Calibri"/>
              </a:rPr>
              <a:t>m</a:t>
            </a:r>
            <a:r>
              <a:rPr sz="1400" spc="95" dirty="0">
                <a:solidFill>
                  <a:srgbClr val="334156"/>
                </a:solidFill>
                <a:latin typeface="Calibri"/>
                <a:cs typeface="Calibri"/>
              </a:rPr>
              <a:t>e</a:t>
            </a:r>
            <a:r>
              <a:rPr sz="1400" spc="65" dirty="0">
                <a:solidFill>
                  <a:srgbClr val="334156"/>
                </a:solidFill>
                <a:latin typeface="Calibri"/>
                <a:cs typeface="Calibri"/>
              </a:rPr>
              <a:t>nt</a:t>
            </a:r>
            <a:r>
              <a:rPr sz="1400" spc="15" dirty="0">
                <a:solidFill>
                  <a:srgbClr val="334156"/>
                </a:solidFill>
                <a:latin typeface="Calibri"/>
                <a:cs typeface="Calibri"/>
              </a:rPr>
              <a:t> </a:t>
            </a:r>
            <a:r>
              <a:rPr sz="1400" spc="50" dirty="0">
                <a:solidFill>
                  <a:srgbClr val="334156"/>
                </a:solidFill>
                <a:latin typeface="Calibri"/>
                <a:cs typeface="Calibri"/>
              </a:rPr>
              <a:t>wi</a:t>
            </a:r>
            <a:r>
              <a:rPr sz="1400" spc="25" dirty="0">
                <a:solidFill>
                  <a:srgbClr val="334156"/>
                </a:solidFill>
                <a:latin typeface="Calibri"/>
                <a:cs typeface="Calibri"/>
              </a:rPr>
              <a:t>t</a:t>
            </a:r>
            <a:r>
              <a:rPr sz="1400" spc="65" dirty="0">
                <a:solidFill>
                  <a:srgbClr val="334156"/>
                </a:solidFill>
                <a:latin typeface="Calibri"/>
                <a:cs typeface="Calibri"/>
              </a:rPr>
              <a:t>h</a:t>
            </a:r>
            <a:r>
              <a:rPr sz="1400" spc="40" dirty="0">
                <a:solidFill>
                  <a:srgbClr val="334156"/>
                </a:solidFill>
                <a:latin typeface="Calibri"/>
                <a:cs typeface="Calibri"/>
              </a:rPr>
              <a:t> </a:t>
            </a:r>
            <a:r>
              <a:rPr sz="1400" spc="60" dirty="0">
                <a:solidFill>
                  <a:srgbClr val="334156"/>
                </a:solidFill>
                <a:latin typeface="Calibri"/>
                <a:cs typeface="Calibri"/>
              </a:rPr>
              <a:t>ol</a:t>
            </a:r>
            <a:r>
              <a:rPr sz="1400" spc="75" dirty="0">
                <a:solidFill>
                  <a:srgbClr val="334156"/>
                </a:solidFill>
                <a:latin typeface="Calibri"/>
                <a:cs typeface="Calibri"/>
              </a:rPr>
              <a:t>d</a:t>
            </a:r>
            <a:r>
              <a:rPr sz="1400" spc="95" dirty="0">
                <a:solidFill>
                  <a:srgbClr val="334156"/>
                </a:solidFill>
                <a:latin typeface="Calibri"/>
                <a:cs typeface="Calibri"/>
              </a:rPr>
              <a:t>e</a:t>
            </a:r>
            <a:r>
              <a:rPr sz="1400" spc="5" dirty="0">
                <a:solidFill>
                  <a:srgbClr val="334156"/>
                </a:solidFill>
                <a:latin typeface="Calibri"/>
                <a:cs typeface="Calibri"/>
              </a:rPr>
              <a:t>r</a:t>
            </a:r>
            <a:r>
              <a:rPr sz="1400" spc="-105" dirty="0">
                <a:solidFill>
                  <a:srgbClr val="334156"/>
                </a:solidFill>
                <a:latin typeface="Calibri"/>
                <a:cs typeface="Calibri"/>
              </a:rPr>
              <a:t>,</a:t>
            </a:r>
            <a:r>
              <a:rPr sz="1400" spc="55" dirty="0">
                <a:solidFill>
                  <a:srgbClr val="334156"/>
                </a:solidFill>
                <a:latin typeface="Calibri"/>
                <a:cs typeface="Calibri"/>
              </a:rPr>
              <a:t> hi</a:t>
            </a:r>
            <a:r>
              <a:rPr sz="1400" spc="75" dirty="0">
                <a:solidFill>
                  <a:srgbClr val="334156"/>
                </a:solidFill>
                <a:latin typeface="Calibri"/>
                <a:cs typeface="Calibri"/>
              </a:rPr>
              <a:t>gh</a:t>
            </a:r>
            <a:r>
              <a:rPr sz="1400" spc="290" dirty="0">
                <a:solidFill>
                  <a:srgbClr val="334156"/>
                </a:solidFill>
                <a:latin typeface="Calibri"/>
                <a:cs typeface="Calibri"/>
              </a:rPr>
              <a:t>-</a:t>
            </a:r>
            <a:r>
              <a:rPr sz="1400" spc="215" dirty="0">
                <a:solidFill>
                  <a:srgbClr val="334156"/>
                </a:solidFill>
                <a:latin typeface="Calibri"/>
                <a:cs typeface="Calibri"/>
              </a:rPr>
              <a:t> </a:t>
            </a:r>
            <a:r>
              <a:rPr sz="1400" spc="125" dirty="0">
                <a:solidFill>
                  <a:srgbClr val="334156"/>
                </a:solidFill>
                <a:latin typeface="Calibri"/>
                <a:cs typeface="Calibri"/>
              </a:rPr>
              <a:t>b</a:t>
            </a:r>
            <a:r>
              <a:rPr sz="1400" spc="45" dirty="0">
                <a:solidFill>
                  <a:srgbClr val="334156"/>
                </a:solidFill>
                <a:latin typeface="Calibri"/>
                <a:cs typeface="Calibri"/>
              </a:rPr>
              <a:t>al</a:t>
            </a:r>
            <a:r>
              <a:rPr sz="1400" spc="55" dirty="0">
                <a:solidFill>
                  <a:srgbClr val="334156"/>
                </a:solidFill>
                <a:latin typeface="Calibri"/>
                <a:cs typeface="Calibri"/>
              </a:rPr>
              <a:t>a</a:t>
            </a:r>
            <a:r>
              <a:rPr sz="1400" spc="130" dirty="0">
                <a:solidFill>
                  <a:srgbClr val="334156"/>
                </a:solidFill>
                <a:latin typeface="Calibri"/>
                <a:cs typeface="Calibri"/>
              </a:rPr>
              <a:t>nc</a:t>
            </a:r>
            <a:r>
              <a:rPr sz="1400" spc="95" dirty="0">
                <a:solidFill>
                  <a:srgbClr val="334156"/>
                </a:solidFill>
                <a:latin typeface="Calibri"/>
                <a:cs typeface="Calibri"/>
              </a:rPr>
              <a:t>e</a:t>
            </a:r>
            <a:r>
              <a:rPr sz="1400" spc="55" dirty="0">
                <a:solidFill>
                  <a:srgbClr val="334156"/>
                </a:solidFill>
                <a:latin typeface="Calibri"/>
                <a:cs typeface="Calibri"/>
              </a:rPr>
              <a:t> </a:t>
            </a:r>
            <a:r>
              <a:rPr sz="1400" spc="65" dirty="0">
                <a:solidFill>
                  <a:srgbClr val="334156"/>
                </a:solidFill>
                <a:latin typeface="Calibri"/>
                <a:cs typeface="Calibri"/>
              </a:rPr>
              <a:t>cli</a:t>
            </a:r>
            <a:r>
              <a:rPr sz="1400" spc="95" dirty="0">
                <a:solidFill>
                  <a:srgbClr val="334156"/>
                </a:solidFill>
                <a:latin typeface="Calibri"/>
                <a:cs typeface="Calibri"/>
              </a:rPr>
              <a:t>e</a:t>
            </a:r>
            <a:r>
              <a:rPr sz="1400" spc="90" dirty="0">
                <a:solidFill>
                  <a:srgbClr val="334156"/>
                </a:solidFill>
                <a:latin typeface="Calibri"/>
                <a:cs typeface="Calibri"/>
              </a:rPr>
              <a:t>nts</a:t>
            </a:r>
            <a:r>
              <a:rPr sz="1400" spc="45" dirty="0">
                <a:solidFill>
                  <a:srgbClr val="334156"/>
                </a:solidFill>
                <a:latin typeface="Calibri"/>
                <a:cs typeface="Calibri"/>
              </a:rPr>
              <a:t> </a:t>
            </a:r>
            <a:r>
              <a:rPr sz="1400" spc="50" dirty="0">
                <a:solidFill>
                  <a:srgbClr val="334156"/>
                </a:solidFill>
                <a:latin typeface="Calibri"/>
                <a:cs typeface="Calibri"/>
              </a:rPr>
              <a:t>th</a:t>
            </a:r>
            <a:r>
              <a:rPr sz="1400" spc="30" dirty="0">
                <a:solidFill>
                  <a:srgbClr val="334156"/>
                </a:solidFill>
                <a:latin typeface="Calibri"/>
                <a:cs typeface="Calibri"/>
              </a:rPr>
              <a:t>r</a:t>
            </a:r>
            <a:r>
              <a:rPr sz="1400" spc="85" dirty="0">
                <a:solidFill>
                  <a:srgbClr val="334156"/>
                </a:solidFill>
                <a:latin typeface="Calibri"/>
                <a:cs typeface="Calibri"/>
              </a:rPr>
              <a:t>ough</a:t>
            </a:r>
            <a:r>
              <a:rPr sz="1400" spc="45" dirty="0">
                <a:solidFill>
                  <a:srgbClr val="334156"/>
                </a:solidFill>
                <a:latin typeface="Calibri"/>
                <a:cs typeface="Calibri"/>
              </a:rPr>
              <a:t> </a:t>
            </a:r>
            <a:r>
              <a:rPr sz="1400" spc="125" dirty="0">
                <a:solidFill>
                  <a:srgbClr val="334156"/>
                </a:solidFill>
                <a:latin typeface="Calibri"/>
                <a:cs typeface="Calibri"/>
              </a:rPr>
              <a:t>p</a:t>
            </a:r>
            <a:r>
              <a:rPr sz="1400" spc="95" dirty="0">
                <a:solidFill>
                  <a:srgbClr val="334156"/>
                </a:solidFill>
                <a:latin typeface="Calibri"/>
                <a:cs typeface="Calibri"/>
              </a:rPr>
              <a:t>e</a:t>
            </a:r>
            <a:r>
              <a:rPr sz="1400" spc="5" dirty="0">
                <a:solidFill>
                  <a:srgbClr val="334156"/>
                </a:solidFill>
                <a:latin typeface="Calibri"/>
                <a:cs typeface="Calibri"/>
              </a:rPr>
              <a:t>r</a:t>
            </a:r>
            <a:r>
              <a:rPr sz="1400" spc="150" dirty="0">
                <a:solidFill>
                  <a:srgbClr val="334156"/>
                </a:solidFill>
                <a:latin typeface="Calibri"/>
                <a:cs typeface="Calibri"/>
              </a:rPr>
              <a:t>s</a:t>
            </a:r>
            <a:r>
              <a:rPr sz="1400" spc="80" dirty="0">
                <a:solidFill>
                  <a:srgbClr val="334156"/>
                </a:solidFill>
                <a:latin typeface="Calibri"/>
                <a:cs typeface="Calibri"/>
              </a:rPr>
              <a:t>on</a:t>
            </a:r>
            <a:r>
              <a:rPr sz="1400" spc="60" dirty="0">
                <a:solidFill>
                  <a:srgbClr val="334156"/>
                </a:solidFill>
                <a:latin typeface="Calibri"/>
                <a:cs typeface="Calibri"/>
              </a:rPr>
              <a:t>a</a:t>
            </a:r>
            <a:r>
              <a:rPr sz="1400" spc="35" dirty="0">
                <a:solidFill>
                  <a:srgbClr val="334156"/>
                </a:solidFill>
                <a:latin typeface="Calibri"/>
                <a:cs typeface="Calibri"/>
              </a:rPr>
              <a:t>liz</a:t>
            </a:r>
            <a:r>
              <a:rPr sz="1400" spc="70" dirty="0">
                <a:solidFill>
                  <a:srgbClr val="334156"/>
                </a:solidFill>
                <a:latin typeface="Calibri"/>
                <a:cs typeface="Calibri"/>
              </a:rPr>
              <a:t>e</a:t>
            </a:r>
            <a:r>
              <a:rPr sz="1400" spc="135" dirty="0">
                <a:solidFill>
                  <a:srgbClr val="334156"/>
                </a:solidFill>
                <a:latin typeface="Calibri"/>
                <a:cs typeface="Calibri"/>
              </a:rPr>
              <a:t>d</a:t>
            </a:r>
            <a:r>
              <a:rPr sz="1400" spc="60" dirty="0">
                <a:solidFill>
                  <a:srgbClr val="334156"/>
                </a:solidFill>
                <a:latin typeface="Calibri"/>
                <a:cs typeface="Calibri"/>
              </a:rPr>
              <a:t> </a:t>
            </a:r>
            <a:r>
              <a:rPr sz="1400" spc="150" dirty="0">
                <a:solidFill>
                  <a:srgbClr val="334156"/>
                </a:solidFill>
                <a:latin typeface="Calibri"/>
                <a:cs typeface="Calibri"/>
              </a:rPr>
              <a:t>s</a:t>
            </a:r>
            <a:r>
              <a:rPr sz="1400" spc="40" dirty="0">
                <a:solidFill>
                  <a:srgbClr val="334156"/>
                </a:solidFill>
                <a:latin typeface="Calibri"/>
                <a:cs typeface="Calibri"/>
              </a:rPr>
              <a:t>t</a:t>
            </a:r>
            <a:r>
              <a:rPr sz="1400" spc="30" dirty="0">
                <a:solidFill>
                  <a:srgbClr val="334156"/>
                </a:solidFill>
                <a:latin typeface="Calibri"/>
                <a:cs typeface="Calibri"/>
              </a:rPr>
              <a:t>r</a:t>
            </a:r>
            <a:r>
              <a:rPr sz="1400" spc="90" dirty="0">
                <a:solidFill>
                  <a:srgbClr val="334156"/>
                </a:solidFill>
                <a:latin typeface="Calibri"/>
                <a:cs typeface="Calibri"/>
              </a:rPr>
              <a:t>a</a:t>
            </a:r>
            <a:r>
              <a:rPr sz="1400" spc="55" dirty="0">
                <a:solidFill>
                  <a:srgbClr val="334156"/>
                </a:solidFill>
                <a:latin typeface="Calibri"/>
                <a:cs typeface="Calibri"/>
              </a:rPr>
              <a:t>t</a:t>
            </a:r>
            <a:r>
              <a:rPr sz="1400" spc="95" dirty="0">
                <a:solidFill>
                  <a:srgbClr val="334156"/>
                </a:solidFill>
                <a:latin typeface="Calibri"/>
                <a:cs typeface="Calibri"/>
              </a:rPr>
              <a:t>e</a:t>
            </a:r>
            <a:r>
              <a:rPr sz="1400" spc="110" dirty="0">
                <a:solidFill>
                  <a:srgbClr val="334156"/>
                </a:solidFill>
                <a:latin typeface="Calibri"/>
                <a:cs typeface="Calibri"/>
              </a:rPr>
              <a:t>g</a:t>
            </a:r>
            <a:r>
              <a:rPr sz="1400" spc="55" dirty="0">
                <a:solidFill>
                  <a:srgbClr val="334156"/>
                </a:solidFill>
                <a:latin typeface="Calibri"/>
                <a:cs typeface="Calibri"/>
              </a:rPr>
              <a:t>ie</a:t>
            </a:r>
            <a:r>
              <a:rPr sz="1400" spc="150" dirty="0">
                <a:solidFill>
                  <a:srgbClr val="334156"/>
                </a:solidFill>
                <a:latin typeface="Calibri"/>
                <a:cs typeface="Calibri"/>
              </a:rPr>
              <a:t>s</a:t>
            </a:r>
            <a:r>
              <a:rPr sz="1400" spc="45" dirty="0">
                <a:solidFill>
                  <a:srgbClr val="334156"/>
                </a:solidFill>
                <a:latin typeface="Calibri"/>
                <a:cs typeface="Calibri"/>
              </a:rPr>
              <a:t> </a:t>
            </a:r>
            <a:r>
              <a:rPr sz="1400" spc="95" dirty="0">
                <a:solidFill>
                  <a:srgbClr val="334156"/>
                </a:solidFill>
                <a:latin typeface="Calibri"/>
                <a:cs typeface="Calibri"/>
              </a:rPr>
              <a:t>and</a:t>
            </a:r>
            <a:r>
              <a:rPr sz="1400" spc="45" dirty="0">
                <a:solidFill>
                  <a:srgbClr val="334156"/>
                </a:solidFill>
                <a:latin typeface="Calibri"/>
                <a:cs typeface="Calibri"/>
              </a:rPr>
              <a:t> </a:t>
            </a:r>
            <a:r>
              <a:rPr sz="1400" spc="150" dirty="0">
                <a:solidFill>
                  <a:srgbClr val="334156"/>
                </a:solidFill>
                <a:latin typeface="Calibri"/>
                <a:cs typeface="Calibri"/>
              </a:rPr>
              <a:t>s</a:t>
            </a:r>
            <a:r>
              <a:rPr sz="1400" spc="100" dirty="0">
                <a:solidFill>
                  <a:srgbClr val="334156"/>
                </a:solidFill>
                <a:latin typeface="Calibri"/>
                <a:cs typeface="Calibri"/>
              </a:rPr>
              <a:t>u</a:t>
            </a:r>
            <a:r>
              <a:rPr sz="1400" spc="95" dirty="0">
                <a:solidFill>
                  <a:srgbClr val="334156"/>
                </a:solidFill>
                <a:latin typeface="Calibri"/>
                <a:cs typeface="Calibri"/>
              </a:rPr>
              <a:t>p</a:t>
            </a:r>
            <a:r>
              <a:rPr sz="1400" spc="125" dirty="0">
                <a:solidFill>
                  <a:srgbClr val="334156"/>
                </a:solidFill>
                <a:latin typeface="Calibri"/>
                <a:cs typeface="Calibri"/>
              </a:rPr>
              <a:t>p</a:t>
            </a:r>
            <a:r>
              <a:rPr sz="1400" spc="65" dirty="0">
                <a:solidFill>
                  <a:srgbClr val="334156"/>
                </a:solidFill>
                <a:latin typeface="Calibri"/>
                <a:cs typeface="Calibri"/>
              </a:rPr>
              <a:t>o</a:t>
            </a:r>
            <a:r>
              <a:rPr sz="1400" spc="30" dirty="0">
                <a:solidFill>
                  <a:srgbClr val="334156"/>
                </a:solidFill>
                <a:latin typeface="Calibri"/>
                <a:cs typeface="Calibri"/>
              </a:rPr>
              <a:t>r</a:t>
            </a:r>
            <a:r>
              <a:rPr sz="1400" spc="70" dirty="0">
                <a:solidFill>
                  <a:srgbClr val="334156"/>
                </a:solidFill>
                <a:latin typeface="Calibri"/>
                <a:cs typeface="Calibri"/>
              </a:rPr>
              <a:t>t</a:t>
            </a:r>
            <a:r>
              <a:rPr sz="1400" spc="55" dirty="0">
                <a:solidFill>
                  <a:srgbClr val="334156"/>
                </a:solidFill>
                <a:latin typeface="Calibri"/>
                <a:cs typeface="Calibri"/>
              </a:rPr>
              <a:t> </a:t>
            </a:r>
            <a:r>
              <a:rPr sz="1400" spc="150" dirty="0">
                <a:solidFill>
                  <a:srgbClr val="334156"/>
                </a:solidFill>
                <a:latin typeface="Calibri"/>
                <a:cs typeface="Calibri"/>
              </a:rPr>
              <a:t>G</a:t>
            </a:r>
            <a:r>
              <a:rPr sz="1400" spc="120" dirty="0">
                <a:solidFill>
                  <a:srgbClr val="334156"/>
                </a:solidFill>
                <a:latin typeface="Calibri"/>
                <a:cs typeface="Calibri"/>
              </a:rPr>
              <a:t>e</a:t>
            </a:r>
            <a:r>
              <a:rPr sz="1400" spc="5" dirty="0">
                <a:solidFill>
                  <a:srgbClr val="334156"/>
                </a:solidFill>
                <a:latin typeface="Calibri"/>
                <a:cs typeface="Calibri"/>
              </a:rPr>
              <a:t>r</a:t>
            </a:r>
            <a:r>
              <a:rPr sz="1400" spc="90" dirty="0">
                <a:solidFill>
                  <a:srgbClr val="334156"/>
                </a:solidFill>
                <a:latin typeface="Calibri"/>
                <a:cs typeface="Calibri"/>
              </a:rPr>
              <a:t>man</a:t>
            </a:r>
            <a:r>
              <a:rPr sz="1400" spc="30" dirty="0">
                <a:solidFill>
                  <a:srgbClr val="334156"/>
                </a:solidFill>
                <a:latin typeface="Calibri"/>
                <a:cs typeface="Calibri"/>
              </a:rPr>
              <a:t>  </a:t>
            </a:r>
            <a:r>
              <a:rPr sz="1400" spc="65" dirty="0">
                <a:solidFill>
                  <a:srgbClr val="334156"/>
                </a:solidFill>
                <a:latin typeface="Calibri"/>
                <a:cs typeface="Calibri"/>
              </a:rPr>
              <a:t>cli</a:t>
            </a:r>
            <a:r>
              <a:rPr sz="1400" spc="95" dirty="0">
                <a:solidFill>
                  <a:srgbClr val="334156"/>
                </a:solidFill>
                <a:latin typeface="Calibri"/>
                <a:cs typeface="Calibri"/>
              </a:rPr>
              <a:t>e</a:t>
            </a:r>
            <a:r>
              <a:rPr sz="1400" spc="90" dirty="0">
                <a:solidFill>
                  <a:srgbClr val="334156"/>
                </a:solidFill>
                <a:latin typeface="Calibri"/>
                <a:cs typeface="Calibri"/>
              </a:rPr>
              <a:t>nts</a:t>
            </a:r>
            <a:r>
              <a:rPr sz="1400" spc="45" dirty="0">
                <a:solidFill>
                  <a:srgbClr val="334156"/>
                </a:solidFill>
                <a:latin typeface="Calibri"/>
                <a:cs typeface="Calibri"/>
              </a:rPr>
              <a:t> </a:t>
            </a:r>
            <a:r>
              <a:rPr sz="1400" spc="50" dirty="0">
                <a:solidFill>
                  <a:srgbClr val="334156"/>
                </a:solidFill>
                <a:latin typeface="Calibri"/>
                <a:cs typeface="Calibri"/>
              </a:rPr>
              <a:t>wi</a:t>
            </a:r>
            <a:r>
              <a:rPr sz="1400" spc="25" dirty="0">
                <a:solidFill>
                  <a:srgbClr val="334156"/>
                </a:solidFill>
                <a:latin typeface="Calibri"/>
                <a:cs typeface="Calibri"/>
              </a:rPr>
              <a:t>t</a:t>
            </a:r>
            <a:r>
              <a:rPr sz="1400" spc="65" dirty="0">
                <a:solidFill>
                  <a:srgbClr val="334156"/>
                </a:solidFill>
                <a:latin typeface="Calibri"/>
                <a:cs typeface="Calibri"/>
              </a:rPr>
              <a:t>h</a:t>
            </a:r>
            <a:r>
              <a:rPr sz="1400" spc="40" dirty="0">
                <a:solidFill>
                  <a:srgbClr val="334156"/>
                </a:solidFill>
                <a:latin typeface="Calibri"/>
                <a:cs typeface="Calibri"/>
              </a:rPr>
              <a:t> </a:t>
            </a:r>
            <a:r>
              <a:rPr sz="1400" spc="65" dirty="0">
                <a:solidFill>
                  <a:srgbClr val="334156"/>
                </a:solidFill>
                <a:latin typeface="Calibri"/>
                <a:cs typeface="Calibri"/>
              </a:rPr>
              <a:t>t</a:t>
            </a:r>
            <a:r>
              <a:rPr sz="1400" spc="80" dirty="0">
                <a:solidFill>
                  <a:srgbClr val="334156"/>
                </a:solidFill>
                <a:latin typeface="Calibri"/>
                <a:cs typeface="Calibri"/>
              </a:rPr>
              <a:t>a</a:t>
            </a:r>
            <a:r>
              <a:rPr sz="1400" spc="25" dirty="0">
                <a:solidFill>
                  <a:srgbClr val="334156"/>
                </a:solidFill>
                <a:latin typeface="Calibri"/>
                <a:cs typeface="Calibri"/>
              </a:rPr>
              <a:t>ilo</a:t>
            </a:r>
            <a:r>
              <a:rPr sz="1400" spc="15" dirty="0">
                <a:solidFill>
                  <a:srgbClr val="334156"/>
                </a:solidFill>
                <a:latin typeface="Calibri"/>
                <a:cs typeface="Calibri"/>
              </a:rPr>
              <a:t>r</a:t>
            </a:r>
            <a:r>
              <a:rPr sz="1400" spc="95" dirty="0">
                <a:solidFill>
                  <a:srgbClr val="334156"/>
                </a:solidFill>
                <a:latin typeface="Calibri"/>
                <a:cs typeface="Calibri"/>
              </a:rPr>
              <a:t>e</a:t>
            </a:r>
            <a:r>
              <a:rPr sz="1400" spc="135" dirty="0">
                <a:solidFill>
                  <a:srgbClr val="334156"/>
                </a:solidFill>
                <a:latin typeface="Calibri"/>
                <a:cs typeface="Calibri"/>
              </a:rPr>
              <a:t>d</a:t>
            </a:r>
            <a:r>
              <a:rPr sz="1400" spc="60" dirty="0">
                <a:solidFill>
                  <a:srgbClr val="334156"/>
                </a:solidFill>
                <a:latin typeface="Calibri"/>
                <a:cs typeface="Calibri"/>
              </a:rPr>
              <a:t> </a:t>
            </a:r>
            <a:r>
              <a:rPr sz="1400" spc="70" dirty="0">
                <a:solidFill>
                  <a:srgbClr val="334156"/>
                </a:solidFill>
                <a:latin typeface="Calibri"/>
                <a:cs typeface="Calibri"/>
              </a:rPr>
              <a:t>loy</a:t>
            </a:r>
            <a:r>
              <a:rPr sz="1400" spc="75" dirty="0">
                <a:solidFill>
                  <a:srgbClr val="334156"/>
                </a:solidFill>
                <a:latin typeface="Calibri"/>
                <a:cs typeface="Calibri"/>
              </a:rPr>
              <a:t>a</a:t>
            </a:r>
            <a:r>
              <a:rPr sz="1400" spc="65" dirty="0">
                <a:solidFill>
                  <a:srgbClr val="334156"/>
                </a:solidFill>
                <a:latin typeface="Calibri"/>
                <a:cs typeface="Calibri"/>
              </a:rPr>
              <a:t>lty</a:t>
            </a:r>
            <a:r>
              <a:rPr sz="1400" spc="40" dirty="0">
                <a:solidFill>
                  <a:srgbClr val="334156"/>
                </a:solidFill>
                <a:latin typeface="Calibri"/>
                <a:cs typeface="Calibri"/>
              </a:rPr>
              <a:t> </a:t>
            </a:r>
            <a:r>
              <a:rPr sz="1400" spc="125" dirty="0">
                <a:solidFill>
                  <a:srgbClr val="334156"/>
                </a:solidFill>
                <a:latin typeface="Calibri"/>
                <a:cs typeface="Calibri"/>
              </a:rPr>
              <a:t>p</a:t>
            </a:r>
            <a:r>
              <a:rPr sz="1400" spc="5" dirty="0">
                <a:solidFill>
                  <a:srgbClr val="334156"/>
                </a:solidFill>
                <a:latin typeface="Calibri"/>
                <a:cs typeface="Calibri"/>
              </a:rPr>
              <a:t>r</a:t>
            </a:r>
            <a:r>
              <a:rPr sz="1400" spc="75" dirty="0">
                <a:solidFill>
                  <a:srgbClr val="334156"/>
                </a:solidFill>
                <a:latin typeface="Calibri"/>
                <a:cs typeface="Calibri"/>
              </a:rPr>
              <a:t>ogr</a:t>
            </a:r>
            <a:r>
              <a:rPr sz="1400" spc="70" dirty="0">
                <a:solidFill>
                  <a:srgbClr val="334156"/>
                </a:solidFill>
                <a:latin typeface="Calibri"/>
                <a:cs typeface="Calibri"/>
              </a:rPr>
              <a:t>a</a:t>
            </a:r>
            <a:r>
              <a:rPr sz="1400" spc="190" dirty="0">
                <a:solidFill>
                  <a:srgbClr val="334156"/>
                </a:solidFill>
                <a:latin typeface="Calibri"/>
                <a:cs typeface="Calibri"/>
              </a:rPr>
              <a:t>m</a:t>
            </a:r>
            <a:r>
              <a:rPr sz="1400" spc="95" dirty="0">
                <a:solidFill>
                  <a:srgbClr val="334156"/>
                </a:solidFill>
                <a:latin typeface="Calibri"/>
                <a:cs typeface="Calibri"/>
              </a:rPr>
              <a:t>s</a:t>
            </a:r>
            <a:r>
              <a:rPr sz="1400" spc="-85" dirty="0">
                <a:solidFill>
                  <a:srgbClr val="334156"/>
                </a:solidFill>
                <a:latin typeface="Calibri"/>
                <a:cs typeface="Calibri"/>
              </a:rPr>
              <a:t>.</a:t>
            </a:r>
            <a:endParaRPr sz="1400">
              <a:latin typeface="Calibri"/>
              <a:cs typeface="Calibri"/>
            </a:endParaRPr>
          </a:p>
        </p:txBody>
      </p:sp>
      <p:sp>
        <p:nvSpPr>
          <p:cNvPr id="26" name="object 26">
            <a:extLst>
              <a:ext uri="{FF2B5EF4-FFF2-40B4-BE49-F238E27FC236}">
                <a16:creationId xmlns:a16="http://schemas.microsoft.com/office/drawing/2014/main" id="{92CB0BA0-2E89-0B2D-99EF-E9C456C8C1AA}"/>
              </a:ext>
            </a:extLst>
          </p:cNvPr>
          <p:cNvSpPr txBox="1"/>
          <p:nvPr/>
        </p:nvSpPr>
        <p:spPr>
          <a:xfrm>
            <a:off x="524662" y="2965484"/>
            <a:ext cx="2792095" cy="406400"/>
          </a:xfrm>
          <a:prstGeom prst="rect">
            <a:avLst/>
          </a:prstGeom>
        </p:spPr>
        <p:txBody>
          <a:bodyPr vert="horz" wrap="square" lIns="0" tIns="0" rIns="0" bIns="0" rtlCol="0">
            <a:spAutoFit/>
          </a:bodyPr>
          <a:lstStyle/>
          <a:p>
            <a:pPr marL="12700">
              <a:lnSpc>
                <a:spcPct val="100000"/>
              </a:lnSpc>
            </a:pPr>
            <a:r>
              <a:rPr sz="4500" b="1" spc="232" baseline="-6481" dirty="0">
                <a:solidFill>
                  <a:srgbClr val="4B69B1"/>
                </a:solidFill>
                <a:latin typeface="Calibri"/>
                <a:cs typeface="Calibri"/>
              </a:rPr>
              <a:t>0</a:t>
            </a:r>
            <a:r>
              <a:rPr sz="4500" b="1" spc="225" baseline="-6481" dirty="0">
                <a:solidFill>
                  <a:srgbClr val="4B69B1"/>
                </a:solidFill>
                <a:latin typeface="Calibri"/>
                <a:cs typeface="Calibri"/>
              </a:rPr>
              <a:t>3</a:t>
            </a:r>
            <a:r>
              <a:rPr sz="4500" b="1" spc="450" baseline="-6481" dirty="0">
                <a:solidFill>
                  <a:srgbClr val="4B69B1"/>
                </a:solidFill>
                <a:latin typeface="Calibri"/>
                <a:cs typeface="Calibri"/>
              </a:rPr>
              <a:t> </a:t>
            </a:r>
            <a:r>
              <a:rPr sz="1800" b="1" spc="105" dirty="0">
                <a:solidFill>
                  <a:srgbClr val="6399EF"/>
                </a:solidFill>
                <a:latin typeface="Calibri"/>
                <a:cs typeface="Calibri"/>
              </a:rPr>
              <a:t>P</a:t>
            </a:r>
            <a:r>
              <a:rPr sz="1800" b="1" spc="75" dirty="0">
                <a:solidFill>
                  <a:srgbClr val="6399EF"/>
                </a:solidFill>
                <a:latin typeface="Calibri"/>
                <a:cs typeface="Calibri"/>
              </a:rPr>
              <a:t>r</a:t>
            </a:r>
            <a:r>
              <a:rPr sz="1800" b="1" spc="85" dirty="0">
                <a:solidFill>
                  <a:srgbClr val="6399EF"/>
                </a:solidFill>
                <a:latin typeface="Calibri"/>
                <a:cs typeface="Calibri"/>
              </a:rPr>
              <a:t>o</a:t>
            </a:r>
            <a:r>
              <a:rPr sz="1800" b="1" spc="90" dirty="0">
                <a:solidFill>
                  <a:srgbClr val="6399EF"/>
                </a:solidFill>
                <a:latin typeface="Calibri"/>
                <a:cs typeface="Calibri"/>
              </a:rPr>
              <a:t>duct</a:t>
            </a:r>
            <a:r>
              <a:rPr sz="1800" b="1" spc="-50" dirty="0">
                <a:solidFill>
                  <a:srgbClr val="6399EF"/>
                </a:solidFill>
                <a:latin typeface="Calibri"/>
                <a:cs typeface="Calibri"/>
              </a:rPr>
              <a:t> </a:t>
            </a:r>
            <a:r>
              <a:rPr sz="1800" b="1" spc="85" dirty="0">
                <a:solidFill>
                  <a:srgbClr val="6399EF"/>
                </a:solidFill>
                <a:latin typeface="Calibri"/>
                <a:cs typeface="Calibri"/>
              </a:rPr>
              <a:t>Pr</a:t>
            </a:r>
            <a:r>
              <a:rPr sz="1800" b="1" spc="55" dirty="0">
                <a:solidFill>
                  <a:srgbClr val="6399EF"/>
                </a:solidFill>
                <a:latin typeface="Calibri"/>
                <a:cs typeface="Calibri"/>
              </a:rPr>
              <a:t>o</a:t>
            </a:r>
            <a:r>
              <a:rPr sz="1800" b="1" spc="75" dirty="0">
                <a:solidFill>
                  <a:srgbClr val="6399EF"/>
                </a:solidFill>
                <a:latin typeface="Calibri"/>
                <a:cs typeface="Calibri"/>
              </a:rPr>
              <a:t>m</a:t>
            </a:r>
            <a:r>
              <a:rPr sz="1800" b="1" spc="105" dirty="0">
                <a:solidFill>
                  <a:srgbClr val="6399EF"/>
                </a:solidFill>
                <a:latin typeface="Calibri"/>
                <a:cs typeface="Calibri"/>
              </a:rPr>
              <a:t>o</a:t>
            </a:r>
            <a:r>
              <a:rPr sz="1800" b="1" spc="70" dirty="0">
                <a:solidFill>
                  <a:srgbClr val="6399EF"/>
                </a:solidFill>
                <a:latin typeface="Calibri"/>
                <a:cs typeface="Calibri"/>
              </a:rPr>
              <a:t>t</a:t>
            </a:r>
            <a:r>
              <a:rPr sz="1800" b="1" spc="60" dirty="0">
                <a:solidFill>
                  <a:srgbClr val="6399EF"/>
                </a:solidFill>
                <a:latin typeface="Calibri"/>
                <a:cs typeface="Calibri"/>
              </a:rPr>
              <a:t>io</a:t>
            </a:r>
            <a:r>
              <a:rPr sz="1800" b="1" spc="55" dirty="0">
                <a:solidFill>
                  <a:srgbClr val="6399EF"/>
                </a:solidFill>
                <a:latin typeface="Calibri"/>
                <a:cs typeface="Calibri"/>
              </a:rPr>
              <a:t>n</a:t>
            </a:r>
            <a:r>
              <a:rPr sz="1800" b="1" spc="-20" dirty="0">
                <a:solidFill>
                  <a:srgbClr val="6399EF"/>
                </a:solidFill>
                <a:latin typeface="SimSun"/>
                <a:cs typeface="SimSun"/>
              </a:rPr>
              <a:t>：</a:t>
            </a:r>
            <a:endParaRPr sz="1800">
              <a:latin typeface="SimSun"/>
              <a:cs typeface="SimSun"/>
            </a:endParaRPr>
          </a:p>
        </p:txBody>
      </p:sp>
      <p:sp>
        <p:nvSpPr>
          <p:cNvPr id="27" name="object 27">
            <a:extLst>
              <a:ext uri="{FF2B5EF4-FFF2-40B4-BE49-F238E27FC236}">
                <a16:creationId xmlns:a16="http://schemas.microsoft.com/office/drawing/2014/main" id="{4DD00400-A28A-A477-B414-A43B4ACCD882}"/>
              </a:ext>
            </a:extLst>
          </p:cNvPr>
          <p:cNvSpPr txBox="1"/>
          <p:nvPr/>
        </p:nvSpPr>
        <p:spPr>
          <a:xfrm>
            <a:off x="4520565" y="1025686"/>
            <a:ext cx="457200" cy="406400"/>
          </a:xfrm>
          <a:prstGeom prst="rect">
            <a:avLst/>
          </a:prstGeom>
        </p:spPr>
        <p:txBody>
          <a:bodyPr vert="horz" wrap="square" lIns="0" tIns="0" rIns="0" bIns="0" rtlCol="0">
            <a:spAutoFit/>
          </a:bodyPr>
          <a:lstStyle/>
          <a:p>
            <a:pPr marL="12700">
              <a:lnSpc>
                <a:spcPct val="100000"/>
              </a:lnSpc>
            </a:pPr>
            <a:r>
              <a:rPr sz="3000" b="1" spc="170" dirty="0">
                <a:solidFill>
                  <a:srgbClr val="4B69B1"/>
                </a:solidFill>
                <a:latin typeface="Calibri"/>
                <a:cs typeface="Calibri"/>
              </a:rPr>
              <a:t>02</a:t>
            </a:r>
            <a:endParaRPr sz="3000">
              <a:latin typeface="Calibri"/>
              <a:cs typeface="Calibri"/>
            </a:endParaRPr>
          </a:p>
        </p:txBody>
      </p:sp>
      <p:sp>
        <p:nvSpPr>
          <p:cNvPr id="28" name="object 28">
            <a:extLst>
              <a:ext uri="{FF2B5EF4-FFF2-40B4-BE49-F238E27FC236}">
                <a16:creationId xmlns:a16="http://schemas.microsoft.com/office/drawing/2014/main" id="{79B09CAD-A3E9-C4EF-E376-F3C88303CECB}"/>
              </a:ext>
            </a:extLst>
          </p:cNvPr>
          <p:cNvSpPr txBox="1"/>
          <p:nvPr/>
        </p:nvSpPr>
        <p:spPr>
          <a:xfrm>
            <a:off x="8093709" y="4796874"/>
            <a:ext cx="826769" cy="169277"/>
          </a:xfrm>
          <a:prstGeom prst="rect">
            <a:avLst/>
          </a:prstGeom>
        </p:spPr>
        <p:txBody>
          <a:bodyPr vert="horz" wrap="square" lIns="0" tIns="0" rIns="0" bIns="0" rtlCol="0">
            <a:spAutoFit/>
          </a:bodyPr>
          <a:lstStyle/>
          <a:p>
            <a:pPr marL="12700">
              <a:lnSpc>
                <a:spcPct val="100000"/>
              </a:lnSpc>
            </a:pPr>
            <a:r>
              <a:rPr sz="1100" u="sng" spc="-10" dirty="0">
                <a:solidFill>
                  <a:srgbClr val="334156"/>
                </a:solidFill>
                <a:latin typeface="Arial"/>
                <a:cs typeface="Arial"/>
                <a:hlinkClick r:id="rId3" action="ppaction://hlinkfile"/>
              </a:rPr>
              <a:t>E</a:t>
            </a:r>
            <a:r>
              <a:rPr sz="1100" u="sng" spc="-15" dirty="0">
                <a:solidFill>
                  <a:srgbClr val="334156"/>
                </a:solidFill>
                <a:latin typeface="Arial"/>
                <a:cs typeface="Arial"/>
                <a:hlinkClick r:id="rId3" action="ppaction://hlinkfile"/>
              </a:rPr>
              <a:t>x</a:t>
            </a:r>
            <a:r>
              <a:rPr sz="1100" u="sng" dirty="0">
                <a:solidFill>
                  <a:srgbClr val="334156"/>
                </a:solidFill>
                <a:latin typeface="Arial"/>
                <a:cs typeface="Arial"/>
                <a:hlinkClick r:id="rId3" action="ppaction://hlinkfile"/>
              </a:rPr>
              <a:t>c</a:t>
            </a:r>
            <a:r>
              <a:rPr sz="1100" u="sng" spc="-5" dirty="0">
                <a:solidFill>
                  <a:srgbClr val="334156"/>
                </a:solidFill>
                <a:latin typeface="Arial"/>
                <a:cs typeface="Arial"/>
                <a:hlinkClick r:id="rId3" action="ppaction://hlinkfile"/>
              </a:rPr>
              <a:t>e</a:t>
            </a:r>
            <a:r>
              <a:rPr sz="1100" u="sng" dirty="0">
                <a:solidFill>
                  <a:srgbClr val="334156"/>
                </a:solidFill>
                <a:latin typeface="Arial"/>
                <a:cs typeface="Arial"/>
                <a:hlinkClick r:id="rId3" action="ppaction://hlinkfile"/>
              </a:rPr>
              <a:t>l</a:t>
            </a:r>
            <a:r>
              <a:rPr sz="1100" u="sng" spc="10" dirty="0">
                <a:solidFill>
                  <a:srgbClr val="334156"/>
                </a:solidFill>
                <a:latin typeface="Arial"/>
                <a:cs typeface="Arial"/>
                <a:hlinkClick r:id="rId3" action="ppaction://hlinkfile"/>
              </a:rPr>
              <a:t> </a:t>
            </a:r>
            <a:r>
              <a:rPr sz="1100" u="sng" spc="-10" dirty="0">
                <a:solidFill>
                  <a:srgbClr val="334156"/>
                </a:solidFill>
                <a:latin typeface="Arial"/>
                <a:cs typeface="Arial"/>
                <a:hlinkClick r:id="rId3" action="ppaction://hlinkfile"/>
              </a:rPr>
              <a:t>R</a:t>
            </a:r>
            <a:r>
              <a:rPr sz="1100" u="sng" dirty="0">
                <a:solidFill>
                  <a:srgbClr val="334156"/>
                </a:solidFill>
                <a:latin typeface="Arial"/>
                <a:cs typeface="Arial"/>
                <a:hlinkClick r:id="rId3" action="ppaction://hlinkfile"/>
              </a:rPr>
              <a:t>e</a:t>
            </a:r>
            <a:r>
              <a:rPr sz="1100" u="sng" spc="-10" dirty="0">
                <a:solidFill>
                  <a:srgbClr val="334156"/>
                </a:solidFill>
                <a:latin typeface="Arial"/>
                <a:cs typeface="Arial"/>
                <a:hlinkClick r:id="rId3" action="ppaction://hlinkfile"/>
              </a:rPr>
              <a:t>p</a:t>
            </a:r>
            <a:r>
              <a:rPr sz="1100" u="sng" dirty="0">
                <a:solidFill>
                  <a:srgbClr val="334156"/>
                </a:solidFill>
                <a:latin typeface="Arial"/>
                <a:cs typeface="Arial"/>
                <a:hlinkClick r:id="rId3" action="ppaction://hlinkfile"/>
              </a:rPr>
              <a:t>ort</a:t>
            </a:r>
            <a:endParaRPr sz="1100" dirty="0">
              <a:latin typeface="Arial"/>
              <a:cs typeface="Arial"/>
            </a:endParaRPr>
          </a:p>
        </p:txBody>
      </p:sp>
      <p:sp>
        <p:nvSpPr>
          <p:cNvPr id="29" name="object 29">
            <a:hlinkClick r:id="rId3" action="ppaction://hlinkfile"/>
            <a:extLst>
              <a:ext uri="{FF2B5EF4-FFF2-40B4-BE49-F238E27FC236}">
                <a16:creationId xmlns:a16="http://schemas.microsoft.com/office/drawing/2014/main" id="{EA9A9A60-37D9-1E85-2999-9B059588533D}"/>
              </a:ext>
            </a:extLst>
          </p:cNvPr>
          <p:cNvSpPr/>
          <p:nvPr/>
        </p:nvSpPr>
        <p:spPr>
          <a:xfrm>
            <a:off x="8143748" y="4156354"/>
            <a:ext cx="642112" cy="586871"/>
          </a:xfrm>
          <a:prstGeom prst="rect">
            <a:avLst/>
          </a:prstGeom>
          <a:blipFill>
            <a:blip r:embed="rId4" cstate="print"/>
            <a:stretch>
              <a:fillRect/>
            </a:stretch>
          </a:blipFill>
        </p:spPr>
        <p:txBody>
          <a:bodyPr wrap="square" lIns="0" tIns="0" rIns="0" bIns="0" rtlCol="0"/>
          <a:lstStyle/>
          <a:p>
            <a:endParaRPr/>
          </a:p>
        </p:txBody>
      </p:sp>
      <p:sp>
        <p:nvSpPr>
          <p:cNvPr id="30" name="object 30">
            <a:extLst>
              <a:ext uri="{FF2B5EF4-FFF2-40B4-BE49-F238E27FC236}">
                <a16:creationId xmlns:a16="http://schemas.microsoft.com/office/drawing/2014/main" id="{FCA59312-F4AC-B30D-F5B1-06F9C3483EA0}"/>
              </a:ext>
            </a:extLst>
          </p:cNvPr>
          <p:cNvSpPr txBox="1"/>
          <p:nvPr/>
        </p:nvSpPr>
        <p:spPr>
          <a:xfrm>
            <a:off x="5222240" y="2808575"/>
            <a:ext cx="2456815" cy="254000"/>
          </a:xfrm>
          <a:prstGeom prst="rect">
            <a:avLst/>
          </a:prstGeom>
        </p:spPr>
        <p:txBody>
          <a:bodyPr vert="horz" wrap="square" lIns="0" tIns="0" rIns="0" bIns="0" rtlCol="0">
            <a:spAutoFit/>
          </a:bodyPr>
          <a:lstStyle/>
          <a:p>
            <a:pPr marL="12700">
              <a:lnSpc>
                <a:spcPct val="100000"/>
              </a:lnSpc>
            </a:pPr>
            <a:r>
              <a:rPr sz="1800" b="1" spc="70" dirty="0">
                <a:solidFill>
                  <a:srgbClr val="6399EF"/>
                </a:solidFill>
                <a:latin typeface="Calibri"/>
                <a:cs typeface="Calibri"/>
              </a:rPr>
              <a:t>C</a:t>
            </a:r>
            <a:r>
              <a:rPr sz="1800" b="1" spc="114" dirty="0">
                <a:solidFill>
                  <a:srgbClr val="6399EF"/>
                </a:solidFill>
                <a:latin typeface="Calibri"/>
                <a:cs typeface="Calibri"/>
              </a:rPr>
              <a:t>us</a:t>
            </a:r>
            <a:r>
              <a:rPr sz="1800" b="1" spc="90" dirty="0">
                <a:solidFill>
                  <a:srgbClr val="6399EF"/>
                </a:solidFill>
                <a:latin typeface="Calibri"/>
                <a:cs typeface="Calibri"/>
              </a:rPr>
              <a:t>t</a:t>
            </a:r>
            <a:r>
              <a:rPr sz="1800" b="1" spc="75" dirty="0">
                <a:solidFill>
                  <a:srgbClr val="6399EF"/>
                </a:solidFill>
                <a:latin typeface="Calibri"/>
                <a:cs typeface="Calibri"/>
              </a:rPr>
              <a:t>omer</a:t>
            </a:r>
            <a:r>
              <a:rPr sz="1800" b="1" spc="-55" dirty="0">
                <a:solidFill>
                  <a:srgbClr val="6399EF"/>
                </a:solidFill>
                <a:latin typeface="Calibri"/>
                <a:cs typeface="Calibri"/>
              </a:rPr>
              <a:t> </a:t>
            </a:r>
            <a:r>
              <a:rPr sz="1800" b="1" spc="105" dirty="0">
                <a:solidFill>
                  <a:srgbClr val="6399EF"/>
                </a:solidFill>
                <a:latin typeface="Calibri"/>
                <a:cs typeface="Calibri"/>
              </a:rPr>
              <a:t>Eng</a:t>
            </a:r>
            <a:r>
              <a:rPr sz="1800" b="1" spc="110" dirty="0">
                <a:solidFill>
                  <a:srgbClr val="6399EF"/>
                </a:solidFill>
                <a:latin typeface="Calibri"/>
                <a:cs typeface="Calibri"/>
              </a:rPr>
              <a:t>a</a:t>
            </a:r>
            <a:r>
              <a:rPr sz="1800" b="1" spc="160" dirty="0">
                <a:solidFill>
                  <a:srgbClr val="6399EF"/>
                </a:solidFill>
                <a:latin typeface="Calibri"/>
                <a:cs typeface="Calibri"/>
              </a:rPr>
              <a:t>g</a:t>
            </a:r>
            <a:r>
              <a:rPr sz="1800" b="1" spc="50" dirty="0">
                <a:solidFill>
                  <a:srgbClr val="6399EF"/>
                </a:solidFill>
                <a:latin typeface="Calibri"/>
                <a:cs typeface="Calibri"/>
              </a:rPr>
              <a:t>ement:</a:t>
            </a:r>
            <a:endParaRPr sz="1800">
              <a:latin typeface="Calibri"/>
              <a:cs typeface="Calibri"/>
            </a:endParaRPr>
          </a:p>
        </p:txBody>
      </p:sp>
      <p:sp>
        <p:nvSpPr>
          <p:cNvPr id="31" name="object 31">
            <a:extLst>
              <a:ext uri="{FF2B5EF4-FFF2-40B4-BE49-F238E27FC236}">
                <a16:creationId xmlns:a16="http://schemas.microsoft.com/office/drawing/2014/main" id="{F65403B8-E58B-E4DD-1AFD-8D2DC64197FB}"/>
              </a:ext>
            </a:extLst>
          </p:cNvPr>
          <p:cNvSpPr txBox="1"/>
          <p:nvPr/>
        </p:nvSpPr>
        <p:spPr>
          <a:xfrm>
            <a:off x="4515103" y="2732312"/>
            <a:ext cx="487680" cy="406400"/>
          </a:xfrm>
          <a:prstGeom prst="rect">
            <a:avLst/>
          </a:prstGeom>
        </p:spPr>
        <p:txBody>
          <a:bodyPr vert="horz" wrap="square" lIns="0" tIns="0" rIns="0" bIns="0" rtlCol="0">
            <a:spAutoFit/>
          </a:bodyPr>
          <a:lstStyle/>
          <a:p>
            <a:pPr marL="12700">
              <a:lnSpc>
                <a:spcPct val="100000"/>
              </a:lnSpc>
            </a:pPr>
            <a:r>
              <a:rPr sz="3000" b="1" spc="290" dirty="0">
                <a:solidFill>
                  <a:srgbClr val="4B69B1"/>
                </a:solidFill>
                <a:latin typeface="Calibri"/>
                <a:cs typeface="Calibri"/>
              </a:rPr>
              <a:t>04</a:t>
            </a:r>
            <a:endParaRPr sz="3000">
              <a:latin typeface="Calibri"/>
              <a:cs typeface="Calibri"/>
            </a:endParaRPr>
          </a:p>
        </p:txBody>
      </p:sp>
      <p:sp>
        <p:nvSpPr>
          <p:cNvPr id="32" name="object 32">
            <a:extLst>
              <a:ext uri="{FF2B5EF4-FFF2-40B4-BE49-F238E27FC236}">
                <a16:creationId xmlns:a16="http://schemas.microsoft.com/office/drawing/2014/main" id="{6DA79E90-3966-D150-5C68-09B5DDBE4AC0}"/>
              </a:ext>
            </a:extLst>
          </p:cNvPr>
          <p:cNvSpPr txBox="1"/>
          <p:nvPr/>
        </p:nvSpPr>
        <p:spPr>
          <a:xfrm>
            <a:off x="4573270" y="1504675"/>
            <a:ext cx="4212590" cy="948690"/>
          </a:xfrm>
          <a:prstGeom prst="rect">
            <a:avLst/>
          </a:prstGeom>
        </p:spPr>
        <p:txBody>
          <a:bodyPr vert="horz" wrap="square" lIns="0" tIns="0" rIns="0" bIns="0" rtlCol="0">
            <a:spAutoFit/>
          </a:bodyPr>
          <a:lstStyle/>
          <a:p>
            <a:pPr marL="329565" marR="5080" indent="-316865">
              <a:lnSpc>
                <a:spcPct val="114999"/>
              </a:lnSpc>
              <a:buClr>
                <a:srgbClr val="334156"/>
              </a:buClr>
              <a:buFont typeface="MS Gothic"/>
              <a:buChar char="✓"/>
              <a:tabLst>
                <a:tab pos="330200" algn="l"/>
              </a:tabLst>
            </a:pPr>
            <a:r>
              <a:rPr sz="1400" spc="175" dirty="0">
                <a:solidFill>
                  <a:srgbClr val="334156"/>
                </a:solidFill>
                <a:latin typeface="Calibri"/>
                <a:cs typeface="Calibri"/>
              </a:rPr>
              <a:t>C</a:t>
            </a:r>
            <a:r>
              <a:rPr sz="1400" spc="165" dirty="0">
                <a:solidFill>
                  <a:srgbClr val="334156"/>
                </a:solidFill>
                <a:latin typeface="Calibri"/>
                <a:cs typeface="Calibri"/>
              </a:rPr>
              <a:t>o</a:t>
            </a:r>
            <a:r>
              <a:rPr sz="1400" spc="100" dirty="0">
                <a:solidFill>
                  <a:srgbClr val="334156"/>
                </a:solidFill>
                <a:latin typeface="Calibri"/>
                <a:cs typeface="Calibri"/>
              </a:rPr>
              <a:t>n</a:t>
            </a:r>
            <a:r>
              <a:rPr sz="1400" spc="95" dirty="0">
                <a:solidFill>
                  <a:srgbClr val="334156"/>
                </a:solidFill>
                <a:latin typeface="Calibri"/>
                <a:cs typeface="Calibri"/>
              </a:rPr>
              <a:t>d</a:t>
            </a:r>
            <a:r>
              <a:rPr sz="1400" spc="130" dirty="0">
                <a:solidFill>
                  <a:srgbClr val="334156"/>
                </a:solidFill>
                <a:latin typeface="Calibri"/>
                <a:cs typeface="Calibri"/>
              </a:rPr>
              <a:t>uc</a:t>
            </a:r>
            <a:r>
              <a:rPr sz="1400" spc="70" dirty="0">
                <a:solidFill>
                  <a:srgbClr val="334156"/>
                </a:solidFill>
                <a:latin typeface="Calibri"/>
                <a:cs typeface="Calibri"/>
              </a:rPr>
              <a:t>t</a:t>
            </a:r>
            <a:r>
              <a:rPr sz="1400" spc="40" dirty="0">
                <a:solidFill>
                  <a:srgbClr val="334156"/>
                </a:solidFill>
                <a:latin typeface="Calibri"/>
                <a:cs typeface="Calibri"/>
              </a:rPr>
              <a:t> </a:t>
            </a:r>
            <a:r>
              <a:rPr sz="1400" spc="150" dirty="0">
                <a:solidFill>
                  <a:srgbClr val="334156"/>
                </a:solidFill>
                <a:latin typeface="Calibri"/>
                <a:cs typeface="Calibri"/>
              </a:rPr>
              <a:t>s</a:t>
            </a:r>
            <a:r>
              <a:rPr sz="1400" spc="50" dirty="0">
                <a:solidFill>
                  <a:srgbClr val="334156"/>
                </a:solidFill>
                <a:latin typeface="Calibri"/>
                <a:cs typeface="Calibri"/>
              </a:rPr>
              <a:t>u</a:t>
            </a:r>
            <a:r>
              <a:rPr sz="1400" spc="25" dirty="0">
                <a:solidFill>
                  <a:srgbClr val="334156"/>
                </a:solidFill>
                <a:latin typeface="Calibri"/>
                <a:cs typeface="Calibri"/>
              </a:rPr>
              <a:t>r</a:t>
            </a:r>
            <a:r>
              <a:rPr sz="1400" spc="95" dirty="0">
                <a:solidFill>
                  <a:srgbClr val="334156"/>
                </a:solidFill>
                <a:latin typeface="Calibri"/>
                <a:cs typeface="Calibri"/>
              </a:rPr>
              <a:t>ve</a:t>
            </a:r>
            <a:r>
              <a:rPr sz="1400" spc="145" dirty="0">
                <a:solidFill>
                  <a:srgbClr val="334156"/>
                </a:solidFill>
                <a:latin typeface="Calibri"/>
                <a:cs typeface="Calibri"/>
              </a:rPr>
              <a:t>ys</a:t>
            </a:r>
            <a:r>
              <a:rPr sz="1400" spc="35" dirty="0">
                <a:solidFill>
                  <a:srgbClr val="334156"/>
                </a:solidFill>
                <a:latin typeface="Calibri"/>
                <a:cs typeface="Calibri"/>
              </a:rPr>
              <a:t> </a:t>
            </a:r>
            <a:r>
              <a:rPr sz="1400" spc="75" dirty="0">
                <a:solidFill>
                  <a:srgbClr val="334156"/>
                </a:solidFill>
                <a:latin typeface="Calibri"/>
                <a:cs typeface="Calibri"/>
              </a:rPr>
              <a:t>to</a:t>
            </a:r>
            <a:r>
              <a:rPr sz="1400" spc="45" dirty="0">
                <a:solidFill>
                  <a:srgbClr val="334156"/>
                </a:solidFill>
                <a:latin typeface="Calibri"/>
                <a:cs typeface="Calibri"/>
              </a:rPr>
              <a:t> </a:t>
            </a:r>
            <a:r>
              <a:rPr sz="1400" spc="75" dirty="0">
                <a:solidFill>
                  <a:srgbClr val="334156"/>
                </a:solidFill>
                <a:latin typeface="Calibri"/>
                <a:cs typeface="Calibri"/>
              </a:rPr>
              <a:t>unde</a:t>
            </a:r>
            <a:r>
              <a:rPr sz="1400" spc="45" dirty="0">
                <a:solidFill>
                  <a:srgbClr val="334156"/>
                </a:solidFill>
                <a:latin typeface="Calibri"/>
                <a:cs typeface="Calibri"/>
              </a:rPr>
              <a:t>r</a:t>
            </a:r>
            <a:r>
              <a:rPr sz="1400" spc="150" dirty="0">
                <a:solidFill>
                  <a:srgbClr val="334156"/>
                </a:solidFill>
                <a:latin typeface="Calibri"/>
                <a:cs typeface="Calibri"/>
              </a:rPr>
              <a:t>s</a:t>
            </a:r>
            <a:r>
              <a:rPr sz="1400" spc="65" dirty="0">
                <a:solidFill>
                  <a:srgbClr val="334156"/>
                </a:solidFill>
                <a:latin typeface="Calibri"/>
                <a:cs typeface="Calibri"/>
              </a:rPr>
              <a:t>t</a:t>
            </a:r>
            <a:r>
              <a:rPr sz="1400" spc="80" dirty="0">
                <a:solidFill>
                  <a:srgbClr val="334156"/>
                </a:solidFill>
                <a:latin typeface="Calibri"/>
                <a:cs typeface="Calibri"/>
              </a:rPr>
              <a:t>a</a:t>
            </a:r>
            <a:r>
              <a:rPr sz="1400" spc="100" dirty="0">
                <a:solidFill>
                  <a:srgbClr val="334156"/>
                </a:solidFill>
                <a:latin typeface="Calibri"/>
                <a:cs typeface="Calibri"/>
              </a:rPr>
              <a:t>nd</a:t>
            </a:r>
            <a:r>
              <a:rPr sz="1400" spc="35" dirty="0">
                <a:solidFill>
                  <a:srgbClr val="334156"/>
                </a:solidFill>
                <a:latin typeface="Calibri"/>
                <a:cs typeface="Calibri"/>
              </a:rPr>
              <a:t> </a:t>
            </a:r>
            <a:r>
              <a:rPr sz="1400" spc="85" dirty="0">
                <a:solidFill>
                  <a:srgbClr val="334156"/>
                </a:solidFill>
                <a:latin typeface="Calibri"/>
                <a:cs typeface="Calibri"/>
              </a:rPr>
              <a:t>why</a:t>
            </a:r>
            <a:r>
              <a:rPr sz="1400" spc="40" dirty="0">
                <a:solidFill>
                  <a:srgbClr val="334156"/>
                </a:solidFill>
                <a:latin typeface="Calibri"/>
                <a:cs typeface="Calibri"/>
              </a:rPr>
              <a:t> </a:t>
            </a:r>
            <a:r>
              <a:rPr sz="1400" spc="150" dirty="0">
                <a:solidFill>
                  <a:srgbClr val="334156"/>
                </a:solidFill>
                <a:latin typeface="Calibri"/>
                <a:cs typeface="Calibri"/>
              </a:rPr>
              <a:t>s</a:t>
            </a:r>
            <a:r>
              <a:rPr sz="1400" spc="110" dirty="0">
                <a:solidFill>
                  <a:srgbClr val="334156"/>
                </a:solidFill>
                <a:latin typeface="Calibri"/>
                <a:cs typeface="Calibri"/>
              </a:rPr>
              <a:t>ome</a:t>
            </a:r>
            <a:r>
              <a:rPr sz="1400" spc="40" dirty="0">
                <a:solidFill>
                  <a:srgbClr val="334156"/>
                </a:solidFill>
                <a:latin typeface="Calibri"/>
                <a:cs typeface="Calibri"/>
              </a:rPr>
              <a:t> </a:t>
            </a:r>
            <a:r>
              <a:rPr sz="1400" spc="130" dirty="0">
                <a:solidFill>
                  <a:srgbClr val="334156"/>
                </a:solidFill>
                <a:latin typeface="Calibri"/>
                <a:cs typeface="Calibri"/>
              </a:rPr>
              <a:t>cu</a:t>
            </a:r>
            <a:r>
              <a:rPr sz="1400" spc="150" dirty="0">
                <a:solidFill>
                  <a:srgbClr val="334156"/>
                </a:solidFill>
                <a:latin typeface="Calibri"/>
                <a:cs typeface="Calibri"/>
              </a:rPr>
              <a:t>s</a:t>
            </a:r>
            <a:r>
              <a:rPr sz="1400" spc="60" dirty="0">
                <a:solidFill>
                  <a:srgbClr val="334156"/>
                </a:solidFill>
                <a:latin typeface="Calibri"/>
                <a:cs typeface="Calibri"/>
              </a:rPr>
              <a:t>t</a:t>
            </a:r>
            <a:r>
              <a:rPr sz="1400" spc="85" dirty="0">
                <a:solidFill>
                  <a:srgbClr val="334156"/>
                </a:solidFill>
                <a:latin typeface="Calibri"/>
                <a:cs typeface="Calibri"/>
              </a:rPr>
              <a:t>o</a:t>
            </a:r>
            <a:r>
              <a:rPr sz="1400" spc="145" dirty="0">
                <a:solidFill>
                  <a:srgbClr val="334156"/>
                </a:solidFill>
                <a:latin typeface="Calibri"/>
                <a:cs typeface="Calibri"/>
              </a:rPr>
              <a:t>m</a:t>
            </a:r>
            <a:r>
              <a:rPr sz="1400" spc="95" dirty="0">
                <a:solidFill>
                  <a:srgbClr val="334156"/>
                </a:solidFill>
                <a:latin typeface="Calibri"/>
                <a:cs typeface="Calibri"/>
              </a:rPr>
              <a:t>e</a:t>
            </a:r>
            <a:r>
              <a:rPr sz="1400" spc="5" dirty="0">
                <a:solidFill>
                  <a:srgbClr val="334156"/>
                </a:solidFill>
                <a:latin typeface="Calibri"/>
                <a:cs typeface="Calibri"/>
              </a:rPr>
              <a:t>r</a:t>
            </a:r>
            <a:r>
              <a:rPr sz="1400" spc="150" dirty="0">
                <a:solidFill>
                  <a:srgbClr val="334156"/>
                </a:solidFill>
                <a:latin typeface="Calibri"/>
                <a:cs typeface="Calibri"/>
              </a:rPr>
              <a:t>s</a:t>
            </a:r>
            <a:r>
              <a:rPr sz="1400" spc="20" dirty="0">
                <a:solidFill>
                  <a:srgbClr val="334156"/>
                </a:solidFill>
                <a:latin typeface="Calibri"/>
                <a:cs typeface="Calibri"/>
              </a:rPr>
              <a:t> </a:t>
            </a:r>
            <a:r>
              <a:rPr sz="1400" spc="60" dirty="0">
                <a:solidFill>
                  <a:srgbClr val="334156"/>
                </a:solidFill>
                <a:latin typeface="Calibri"/>
                <a:cs typeface="Calibri"/>
              </a:rPr>
              <a:t>a</a:t>
            </a:r>
            <a:r>
              <a:rPr sz="1400" spc="30" dirty="0">
                <a:solidFill>
                  <a:srgbClr val="334156"/>
                </a:solidFill>
                <a:latin typeface="Calibri"/>
                <a:cs typeface="Calibri"/>
              </a:rPr>
              <a:t>r</a:t>
            </a:r>
            <a:r>
              <a:rPr sz="1400" spc="95" dirty="0">
                <a:solidFill>
                  <a:srgbClr val="334156"/>
                </a:solidFill>
                <a:latin typeface="Calibri"/>
                <a:cs typeface="Calibri"/>
              </a:rPr>
              <a:t>e</a:t>
            </a:r>
            <a:r>
              <a:rPr sz="1400" spc="70" dirty="0">
                <a:solidFill>
                  <a:srgbClr val="334156"/>
                </a:solidFill>
                <a:latin typeface="Calibri"/>
                <a:cs typeface="Calibri"/>
              </a:rPr>
              <a:t> </a:t>
            </a:r>
            <a:r>
              <a:rPr sz="1400" spc="80" dirty="0">
                <a:solidFill>
                  <a:srgbClr val="334156"/>
                </a:solidFill>
                <a:latin typeface="Calibri"/>
                <a:cs typeface="Calibri"/>
              </a:rPr>
              <a:t>inactive</a:t>
            </a:r>
            <a:r>
              <a:rPr sz="1400" spc="55" dirty="0">
                <a:solidFill>
                  <a:srgbClr val="334156"/>
                </a:solidFill>
                <a:latin typeface="Calibri"/>
                <a:cs typeface="Calibri"/>
              </a:rPr>
              <a:t> </a:t>
            </a:r>
            <a:r>
              <a:rPr sz="1400" spc="95" dirty="0">
                <a:solidFill>
                  <a:srgbClr val="334156"/>
                </a:solidFill>
                <a:latin typeface="Calibri"/>
                <a:cs typeface="Calibri"/>
              </a:rPr>
              <a:t>and</a:t>
            </a:r>
            <a:r>
              <a:rPr sz="1400" spc="45" dirty="0">
                <a:solidFill>
                  <a:srgbClr val="334156"/>
                </a:solidFill>
                <a:latin typeface="Calibri"/>
                <a:cs typeface="Calibri"/>
              </a:rPr>
              <a:t> i</a:t>
            </a:r>
            <a:r>
              <a:rPr sz="1400" spc="100" dirty="0">
                <a:solidFill>
                  <a:srgbClr val="334156"/>
                </a:solidFill>
                <a:latin typeface="Calibri"/>
                <a:cs typeface="Calibri"/>
              </a:rPr>
              <a:t>d</a:t>
            </a:r>
            <a:r>
              <a:rPr sz="1400" spc="95" dirty="0">
                <a:solidFill>
                  <a:srgbClr val="334156"/>
                </a:solidFill>
                <a:latin typeface="Calibri"/>
                <a:cs typeface="Calibri"/>
              </a:rPr>
              <a:t>e</a:t>
            </a:r>
            <a:r>
              <a:rPr sz="1400" spc="65" dirty="0">
                <a:solidFill>
                  <a:srgbClr val="334156"/>
                </a:solidFill>
                <a:latin typeface="Calibri"/>
                <a:cs typeface="Calibri"/>
              </a:rPr>
              <a:t>ntify</a:t>
            </a:r>
            <a:r>
              <a:rPr sz="1400" spc="40" dirty="0">
                <a:solidFill>
                  <a:srgbClr val="334156"/>
                </a:solidFill>
                <a:latin typeface="Calibri"/>
                <a:cs typeface="Calibri"/>
              </a:rPr>
              <a:t> </a:t>
            </a:r>
            <a:r>
              <a:rPr sz="1400" spc="130" dirty="0">
                <a:solidFill>
                  <a:srgbClr val="334156"/>
                </a:solidFill>
                <a:latin typeface="Calibri"/>
                <a:cs typeface="Calibri"/>
              </a:rPr>
              <a:t>ch</a:t>
            </a:r>
            <a:r>
              <a:rPr sz="1400" spc="85" dirty="0">
                <a:solidFill>
                  <a:srgbClr val="334156"/>
                </a:solidFill>
                <a:latin typeface="Calibri"/>
                <a:cs typeface="Calibri"/>
              </a:rPr>
              <a:t>ang</a:t>
            </a:r>
            <a:r>
              <a:rPr sz="1400" spc="95" dirty="0">
                <a:solidFill>
                  <a:srgbClr val="334156"/>
                </a:solidFill>
                <a:latin typeface="Calibri"/>
                <a:cs typeface="Calibri"/>
              </a:rPr>
              <a:t>e</a:t>
            </a:r>
            <a:r>
              <a:rPr sz="1400" spc="150" dirty="0">
                <a:solidFill>
                  <a:srgbClr val="334156"/>
                </a:solidFill>
                <a:latin typeface="Calibri"/>
                <a:cs typeface="Calibri"/>
              </a:rPr>
              <a:t>s</a:t>
            </a:r>
            <a:r>
              <a:rPr sz="1400" spc="35" dirty="0">
                <a:solidFill>
                  <a:srgbClr val="334156"/>
                </a:solidFill>
                <a:latin typeface="Calibri"/>
                <a:cs typeface="Calibri"/>
              </a:rPr>
              <a:t> </a:t>
            </a:r>
            <a:r>
              <a:rPr sz="1400" spc="55" dirty="0">
                <a:solidFill>
                  <a:srgbClr val="334156"/>
                </a:solidFill>
                <a:latin typeface="Calibri"/>
                <a:cs typeface="Calibri"/>
              </a:rPr>
              <a:t>or</a:t>
            </a:r>
            <a:r>
              <a:rPr sz="1400" spc="25" dirty="0">
                <a:solidFill>
                  <a:srgbClr val="334156"/>
                </a:solidFill>
                <a:latin typeface="Calibri"/>
                <a:cs typeface="Calibri"/>
              </a:rPr>
              <a:t> </a:t>
            </a:r>
            <a:r>
              <a:rPr sz="1400" spc="75" dirty="0">
                <a:solidFill>
                  <a:srgbClr val="334156"/>
                </a:solidFill>
                <a:latin typeface="Calibri"/>
                <a:cs typeface="Calibri"/>
              </a:rPr>
              <a:t>ne</a:t>
            </a:r>
            <a:r>
              <a:rPr sz="1400" spc="50" dirty="0">
                <a:solidFill>
                  <a:srgbClr val="334156"/>
                </a:solidFill>
                <a:latin typeface="Calibri"/>
                <a:cs typeface="Calibri"/>
              </a:rPr>
              <a:t>w</a:t>
            </a:r>
            <a:r>
              <a:rPr sz="1400" spc="40" dirty="0">
                <a:solidFill>
                  <a:srgbClr val="334156"/>
                </a:solidFill>
                <a:latin typeface="Calibri"/>
                <a:cs typeface="Calibri"/>
              </a:rPr>
              <a:t> </a:t>
            </a:r>
            <a:r>
              <a:rPr sz="1400" spc="125" dirty="0">
                <a:solidFill>
                  <a:srgbClr val="334156"/>
                </a:solidFill>
                <a:latin typeface="Calibri"/>
                <a:cs typeface="Calibri"/>
              </a:rPr>
              <a:t>p</a:t>
            </a:r>
            <a:r>
              <a:rPr sz="1400" spc="5" dirty="0">
                <a:solidFill>
                  <a:srgbClr val="334156"/>
                </a:solidFill>
                <a:latin typeface="Calibri"/>
                <a:cs typeface="Calibri"/>
              </a:rPr>
              <a:t>r</a:t>
            </a:r>
            <a:r>
              <a:rPr sz="1400" spc="114" dirty="0">
                <a:solidFill>
                  <a:srgbClr val="334156"/>
                </a:solidFill>
                <a:latin typeface="Calibri"/>
                <a:cs typeface="Calibri"/>
              </a:rPr>
              <a:t>o</a:t>
            </a:r>
            <a:r>
              <a:rPr sz="1400" spc="105" dirty="0">
                <a:solidFill>
                  <a:srgbClr val="334156"/>
                </a:solidFill>
                <a:latin typeface="Calibri"/>
                <a:cs typeface="Calibri"/>
              </a:rPr>
              <a:t>d</a:t>
            </a:r>
            <a:r>
              <a:rPr sz="1400" spc="130" dirty="0">
                <a:solidFill>
                  <a:srgbClr val="334156"/>
                </a:solidFill>
                <a:latin typeface="Calibri"/>
                <a:cs typeface="Calibri"/>
              </a:rPr>
              <a:t>uc</a:t>
            </a:r>
            <a:r>
              <a:rPr sz="1400" spc="110" dirty="0">
                <a:solidFill>
                  <a:srgbClr val="334156"/>
                </a:solidFill>
                <a:latin typeface="Calibri"/>
                <a:cs typeface="Calibri"/>
              </a:rPr>
              <a:t>ts</a:t>
            </a:r>
            <a:r>
              <a:rPr sz="1400" spc="45" dirty="0">
                <a:solidFill>
                  <a:srgbClr val="334156"/>
                </a:solidFill>
                <a:latin typeface="Calibri"/>
                <a:cs typeface="Calibri"/>
              </a:rPr>
              <a:t> </a:t>
            </a:r>
            <a:r>
              <a:rPr sz="1400" spc="70" dirty="0">
                <a:solidFill>
                  <a:srgbClr val="334156"/>
                </a:solidFill>
                <a:latin typeface="Calibri"/>
                <a:cs typeface="Calibri"/>
              </a:rPr>
              <a:t>that</a:t>
            </a:r>
            <a:r>
              <a:rPr sz="1400" spc="55" dirty="0">
                <a:solidFill>
                  <a:srgbClr val="334156"/>
                </a:solidFill>
                <a:latin typeface="Calibri"/>
                <a:cs typeface="Calibri"/>
              </a:rPr>
              <a:t> </a:t>
            </a:r>
            <a:r>
              <a:rPr sz="1400" spc="95" dirty="0">
                <a:solidFill>
                  <a:srgbClr val="334156"/>
                </a:solidFill>
                <a:latin typeface="Calibri"/>
                <a:cs typeface="Calibri"/>
              </a:rPr>
              <a:t>could</a:t>
            </a:r>
            <a:r>
              <a:rPr sz="1400" spc="35" dirty="0">
                <a:solidFill>
                  <a:srgbClr val="334156"/>
                </a:solidFill>
                <a:latin typeface="Calibri"/>
                <a:cs typeface="Calibri"/>
              </a:rPr>
              <a:t> </a:t>
            </a:r>
            <a:r>
              <a:rPr sz="1400" spc="90" dirty="0">
                <a:solidFill>
                  <a:srgbClr val="334156"/>
                </a:solidFill>
                <a:latin typeface="Calibri"/>
                <a:cs typeface="Calibri"/>
              </a:rPr>
              <a:t>inc</a:t>
            </a:r>
            <a:r>
              <a:rPr sz="1400" spc="5" dirty="0">
                <a:solidFill>
                  <a:srgbClr val="334156"/>
                </a:solidFill>
                <a:latin typeface="Calibri"/>
                <a:cs typeface="Calibri"/>
              </a:rPr>
              <a:t>r</a:t>
            </a:r>
            <a:r>
              <a:rPr sz="1400" spc="95" dirty="0">
                <a:solidFill>
                  <a:srgbClr val="334156"/>
                </a:solidFill>
                <a:latin typeface="Calibri"/>
                <a:cs typeface="Calibri"/>
              </a:rPr>
              <a:t>e</a:t>
            </a:r>
            <a:r>
              <a:rPr sz="1400" spc="114" dirty="0">
                <a:solidFill>
                  <a:srgbClr val="334156"/>
                </a:solidFill>
                <a:latin typeface="Calibri"/>
                <a:cs typeface="Calibri"/>
              </a:rPr>
              <a:t>ase</a:t>
            </a:r>
            <a:r>
              <a:rPr sz="1400" spc="60" dirty="0">
                <a:solidFill>
                  <a:srgbClr val="334156"/>
                </a:solidFill>
                <a:latin typeface="Calibri"/>
                <a:cs typeface="Calibri"/>
              </a:rPr>
              <a:t> </a:t>
            </a:r>
            <a:r>
              <a:rPr sz="1400" spc="50" dirty="0">
                <a:solidFill>
                  <a:srgbClr val="334156"/>
                </a:solidFill>
                <a:latin typeface="Calibri"/>
                <a:cs typeface="Calibri"/>
              </a:rPr>
              <a:t>their</a:t>
            </a:r>
            <a:r>
              <a:rPr sz="1400" spc="30" dirty="0">
                <a:solidFill>
                  <a:srgbClr val="334156"/>
                </a:solidFill>
                <a:latin typeface="Calibri"/>
                <a:cs typeface="Calibri"/>
              </a:rPr>
              <a:t> </a:t>
            </a:r>
            <a:r>
              <a:rPr sz="1400" spc="95" dirty="0">
                <a:solidFill>
                  <a:srgbClr val="334156"/>
                </a:solidFill>
                <a:latin typeface="Calibri"/>
                <a:cs typeface="Calibri"/>
              </a:rPr>
              <a:t>e</a:t>
            </a:r>
            <a:r>
              <a:rPr sz="1400" spc="90" dirty="0">
                <a:solidFill>
                  <a:srgbClr val="334156"/>
                </a:solidFill>
                <a:latin typeface="Calibri"/>
                <a:cs typeface="Calibri"/>
              </a:rPr>
              <a:t>ng</a:t>
            </a:r>
            <a:r>
              <a:rPr sz="1400" spc="95" dirty="0">
                <a:solidFill>
                  <a:srgbClr val="334156"/>
                </a:solidFill>
                <a:latin typeface="Calibri"/>
                <a:cs typeface="Calibri"/>
              </a:rPr>
              <a:t>ag</a:t>
            </a:r>
            <a:r>
              <a:rPr sz="1400" spc="105" dirty="0">
                <a:solidFill>
                  <a:srgbClr val="334156"/>
                </a:solidFill>
                <a:latin typeface="Calibri"/>
                <a:cs typeface="Calibri"/>
              </a:rPr>
              <a:t>e</a:t>
            </a:r>
            <a:r>
              <a:rPr sz="1400" spc="145" dirty="0">
                <a:solidFill>
                  <a:srgbClr val="334156"/>
                </a:solidFill>
                <a:latin typeface="Calibri"/>
                <a:cs typeface="Calibri"/>
              </a:rPr>
              <a:t>m</a:t>
            </a:r>
            <a:r>
              <a:rPr sz="1400" spc="95" dirty="0">
                <a:solidFill>
                  <a:srgbClr val="334156"/>
                </a:solidFill>
                <a:latin typeface="Calibri"/>
                <a:cs typeface="Calibri"/>
              </a:rPr>
              <a:t>e</a:t>
            </a:r>
            <a:r>
              <a:rPr sz="1400" spc="20" dirty="0">
                <a:solidFill>
                  <a:srgbClr val="334156"/>
                </a:solidFill>
                <a:latin typeface="Calibri"/>
                <a:cs typeface="Calibri"/>
              </a:rPr>
              <a:t>nt.</a:t>
            </a:r>
            <a:endParaRPr sz="1400">
              <a:latin typeface="Calibri"/>
              <a:cs typeface="Calibri"/>
            </a:endParaRPr>
          </a:p>
        </p:txBody>
      </p:sp>
    </p:spTree>
    <p:extLst>
      <p:ext uri="{BB962C8B-B14F-4D97-AF65-F5344CB8AC3E}">
        <p14:creationId xmlns:p14="http://schemas.microsoft.com/office/powerpoint/2010/main" val="3213968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D6A1F-2696-AFAF-2343-6BE38DFB566F}"/>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8C1BE4DA-9EA1-25CE-B59D-FD491B43AD5A}"/>
              </a:ext>
            </a:extLst>
          </p:cNvPr>
          <p:cNvSpPr/>
          <p:nvPr/>
        </p:nvSpPr>
        <p:spPr>
          <a:xfrm>
            <a:off x="0" y="0"/>
            <a:ext cx="1157605" cy="1250315"/>
          </a:xfrm>
          <a:custGeom>
            <a:avLst/>
            <a:gdLst/>
            <a:ahLst/>
            <a:cxnLst/>
            <a:rect l="l" t="t" r="r" b="b"/>
            <a:pathLst>
              <a:path w="1157605" h="1250315">
                <a:moveTo>
                  <a:pt x="1157236" y="0"/>
                </a:moveTo>
                <a:lnTo>
                  <a:pt x="0" y="0"/>
                </a:lnTo>
                <a:lnTo>
                  <a:pt x="0" y="1250057"/>
                </a:lnTo>
                <a:lnTo>
                  <a:pt x="45508" y="1238435"/>
                </a:lnTo>
                <a:lnTo>
                  <a:pt x="88088" y="1220247"/>
                </a:lnTo>
                <a:lnTo>
                  <a:pt x="122946" y="1198723"/>
                </a:lnTo>
                <a:lnTo>
                  <a:pt x="162629" y="1165084"/>
                </a:lnTo>
                <a:lnTo>
                  <a:pt x="196961" y="1126000"/>
                </a:lnTo>
                <a:lnTo>
                  <a:pt x="226631" y="1082595"/>
                </a:lnTo>
                <a:lnTo>
                  <a:pt x="252328" y="1035992"/>
                </a:lnTo>
                <a:lnTo>
                  <a:pt x="274739" y="987316"/>
                </a:lnTo>
                <a:lnTo>
                  <a:pt x="294551" y="937689"/>
                </a:lnTo>
                <a:lnTo>
                  <a:pt x="318652" y="871163"/>
                </a:lnTo>
                <a:lnTo>
                  <a:pt x="324664" y="854446"/>
                </a:lnTo>
                <a:lnTo>
                  <a:pt x="343297" y="804500"/>
                </a:lnTo>
                <a:lnTo>
                  <a:pt x="363604" y="755443"/>
                </a:lnTo>
                <a:lnTo>
                  <a:pt x="386584" y="708023"/>
                </a:lnTo>
                <a:lnTo>
                  <a:pt x="413235" y="662989"/>
                </a:lnTo>
                <a:lnTo>
                  <a:pt x="444558" y="621089"/>
                </a:lnTo>
                <a:lnTo>
                  <a:pt x="476087" y="587989"/>
                </a:lnTo>
                <a:lnTo>
                  <a:pt x="519111" y="552565"/>
                </a:lnTo>
                <a:lnTo>
                  <a:pt x="565797" y="522142"/>
                </a:lnTo>
                <a:lnTo>
                  <a:pt x="615305" y="495527"/>
                </a:lnTo>
                <a:lnTo>
                  <a:pt x="666800" y="471528"/>
                </a:lnTo>
                <a:lnTo>
                  <a:pt x="772397" y="426606"/>
                </a:lnTo>
                <a:lnTo>
                  <a:pt x="798729" y="415147"/>
                </a:lnTo>
                <a:lnTo>
                  <a:pt x="850579" y="390911"/>
                </a:lnTo>
                <a:lnTo>
                  <a:pt x="900646" y="363924"/>
                </a:lnTo>
                <a:lnTo>
                  <a:pt x="948093" y="332994"/>
                </a:lnTo>
                <a:lnTo>
                  <a:pt x="1005013" y="284574"/>
                </a:lnTo>
                <a:lnTo>
                  <a:pt x="1053784" y="228720"/>
                </a:lnTo>
                <a:lnTo>
                  <a:pt x="1094330" y="166609"/>
                </a:lnTo>
                <a:lnTo>
                  <a:pt x="1126578" y="99417"/>
                </a:lnTo>
                <a:lnTo>
                  <a:pt x="1150454" y="28321"/>
                </a:lnTo>
                <a:lnTo>
                  <a:pt x="1157236" y="0"/>
                </a:lnTo>
                <a:close/>
              </a:path>
            </a:pathLst>
          </a:custGeom>
          <a:solidFill>
            <a:srgbClr val="EBEBEB"/>
          </a:solidFill>
        </p:spPr>
        <p:txBody>
          <a:bodyPr wrap="square" lIns="0" tIns="0" rIns="0" bIns="0" rtlCol="0"/>
          <a:lstStyle/>
          <a:p>
            <a:endParaRPr/>
          </a:p>
        </p:txBody>
      </p:sp>
      <p:sp>
        <p:nvSpPr>
          <p:cNvPr id="41" name="object 41">
            <a:extLst>
              <a:ext uri="{FF2B5EF4-FFF2-40B4-BE49-F238E27FC236}">
                <a16:creationId xmlns:a16="http://schemas.microsoft.com/office/drawing/2014/main" id="{1C062D2A-AA60-7870-D333-530120AA8C63}"/>
              </a:ext>
            </a:extLst>
          </p:cNvPr>
          <p:cNvSpPr/>
          <p:nvPr/>
        </p:nvSpPr>
        <p:spPr>
          <a:xfrm>
            <a:off x="7529972" y="4786385"/>
            <a:ext cx="115570" cy="100965"/>
          </a:xfrm>
          <a:custGeom>
            <a:avLst/>
            <a:gdLst/>
            <a:ahLst/>
            <a:cxnLst/>
            <a:rect l="l" t="t" r="r" b="b"/>
            <a:pathLst>
              <a:path w="115570" h="100964">
                <a:moveTo>
                  <a:pt x="101301" y="0"/>
                </a:moveTo>
                <a:lnTo>
                  <a:pt x="90017" y="3284"/>
                </a:lnTo>
                <a:lnTo>
                  <a:pt x="5601" y="73118"/>
                </a:lnTo>
                <a:lnTo>
                  <a:pt x="0" y="83578"/>
                </a:lnTo>
                <a:lnTo>
                  <a:pt x="3372" y="94898"/>
                </a:lnTo>
                <a:lnTo>
                  <a:pt x="13884" y="100623"/>
                </a:lnTo>
                <a:lnTo>
                  <a:pt x="25169" y="97320"/>
                </a:lnTo>
                <a:lnTo>
                  <a:pt x="109552" y="27500"/>
                </a:lnTo>
                <a:lnTo>
                  <a:pt x="115175" y="17015"/>
                </a:lnTo>
                <a:lnTo>
                  <a:pt x="111863" y="5674"/>
                </a:lnTo>
                <a:lnTo>
                  <a:pt x="101301" y="0"/>
                </a:lnTo>
                <a:close/>
              </a:path>
            </a:pathLst>
          </a:custGeom>
          <a:solidFill>
            <a:srgbClr val="FCFCFC"/>
          </a:solidFill>
        </p:spPr>
        <p:txBody>
          <a:bodyPr wrap="square" lIns="0" tIns="0" rIns="0" bIns="0" rtlCol="0"/>
          <a:lstStyle/>
          <a:p>
            <a:endParaRPr/>
          </a:p>
        </p:txBody>
      </p:sp>
      <p:sp>
        <p:nvSpPr>
          <p:cNvPr id="43" name="object 43">
            <a:extLst>
              <a:ext uri="{FF2B5EF4-FFF2-40B4-BE49-F238E27FC236}">
                <a16:creationId xmlns:a16="http://schemas.microsoft.com/office/drawing/2014/main" id="{6078ED00-55F2-A135-1185-D361F4036538}"/>
              </a:ext>
            </a:extLst>
          </p:cNvPr>
          <p:cNvSpPr/>
          <p:nvPr/>
        </p:nvSpPr>
        <p:spPr>
          <a:xfrm>
            <a:off x="162782" y="776750"/>
            <a:ext cx="325120" cy="321945"/>
          </a:xfrm>
          <a:custGeom>
            <a:avLst/>
            <a:gdLst/>
            <a:ahLst/>
            <a:cxnLst/>
            <a:rect l="l" t="t" r="r" b="b"/>
            <a:pathLst>
              <a:path w="325120" h="321944">
                <a:moveTo>
                  <a:pt x="292631" y="257673"/>
                </a:moveTo>
                <a:lnTo>
                  <a:pt x="68412" y="257673"/>
                </a:lnTo>
                <a:lnTo>
                  <a:pt x="77759" y="265833"/>
                </a:lnTo>
                <a:lnTo>
                  <a:pt x="88039" y="273312"/>
                </a:lnTo>
                <a:lnTo>
                  <a:pt x="99127" y="280047"/>
                </a:lnTo>
                <a:lnTo>
                  <a:pt x="103231" y="282048"/>
                </a:lnTo>
                <a:lnTo>
                  <a:pt x="91106" y="306299"/>
                </a:lnTo>
                <a:lnTo>
                  <a:pt x="102748" y="311680"/>
                </a:lnTo>
                <a:lnTo>
                  <a:pt x="114755" y="316013"/>
                </a:lnTo>
                <a:lnTo>
                  <a:pt x="127053" y="319299"/>
                </a:lnTo>
                <a:lnTo>
                  <a:pt x="139567" y="321539"/>
                </a:lnTo>
                <a:lnTo>
                  <a:pt x="143527" y="294504"/>
                </a:lnTo>
                <a:lnTo>
                  <a:pt x="180610" y="294504"/>
                </a:lnTo>
                <a:lnTo>
                  <a:pt x="181481" y="294420"/>
                </a:lnTo>
                <a:lnTo>
                  <a:pt x="233304" y="294420"/>
                </a:lnTo>
                <a:lnTo>
                  <a:pt x="225690" y="280027"/>
                </a:lnTo>
                <a:lnTo>
                  <a:pt x="236606" y="273564"/>
                </a:lnTo>
                <a:lnTo>
                  <a:pt x="246893" y="266097"/>
                </a:lnTo>
                <a:lnTo>
                  <a:pt x="256546" y="257704"/>
                </a:lnTo>
                <a:lnTo>
                  <a:pt x="292608" y="257704"/>
                </a:lnTo>
                <a:close/>
              </a:path>
              <a:path w="325120" h="321944">
                <a:moveTo>
                  <a:pt x="233304" y="294420"/>
                </a:moveTo>
                <a:lnTo>
                  <a:pt x="181481" y="294420"/>
                </a:lnTo>
                <a:lnTo>
                  <a:pt x="190474" y="320765"/>
                </a:lnTo>
                <a:lnTo>
                  <a:pt x="202933" y="317969"/>
                </a:lnTo>
                <a:lnTo>
                  <a:pt x="215095" y="314300"/>
                </a:lnTo>
                <a:lnTo>
                  <a:pt x="226962" y="309750"/>
                </a:lnTo>
                <a:lnTo>
                  <a:pt x="238534" y="304308"/>
                </a:lnTo>
                <a:lnTo>
                  <a:pt x="233304" y="294420"/>
                </a:lnTo>
                <a:close/>
              </a:path>
              <a:path w="325120" h="321944">
                <a:moveTo>
                  <a:pt x="180610" y="294504"/>
                </a:moveTo>
                <a:lnTo>
                  <a:pt x="143527" y="294504"/>
                </a:lnTo>
                <a:lnTo>
                  <a:pt x="156220" y="295683"/>
                </a:lnTo>
                <a:lnTo>
                  <a:pt x="168934" y="295635"/>
                </a:lnTo>
                <a:lnTo>
                  <a:pt x="180610" y="294504"/>
                </a:lnTo>
                <a:close/>
              </a:path>
              <a:path w="325120" h="321944">
                <a:moveTo>
                  <a:pt x="95301" y="183625"/>
                </a:moveTo>
                <a:lnTo>
                  <a:pt x="29282" y="183625"/>
                </a:lnTo>
                <a:lnTo>
                  <a:pt x="32204" y="196120"/>
                </a:lnTo>
                <a:lnTo>
                  <a:pt x="36094" y="208202"/>
                </a:lnTo>
                <a:lnTo>
                  <a:pt x="41079" y="219873"/>
                </a:lnTo>
                <a:lnTo>
                  <a:pt x="18742" y="236570"/>
                </a:lnTo>
                <a:lnTo>
                  <a:pt x="25245" y="247475"/>
                </a:lnTo>
                <a:lnTo>
                  <a:pt x="32483" y="257915"/>
                </a:lnTo>
                <a:lnTo>
                  <a:pt x="40453" y="267854"/>
                </a:lnTo>
                <a:lnTo>
                  <a:pt x="49155" y="277260"/>
                </a:lnTo>
                <a:lnTo>
                  <a:pt x="68412" y="257673"/>
                </a:lnTo>
                <a:lnTo>
                  <a:pt x="292631" y="257673"/>
                </a:lnTo>
                <a:lnTo>
                  <a:pt x="295324" y="254127"/>
                </a:lnTo>
                <a:lnTo>
                  <a:pt x="302256" y="243485"/>
                </a:lnTo>
                <a:lnTo>
                  <a:pt x="308464" y="232211"/>
                </a:lnTo>
                <a:lnTo>
                  <a:pt x="308583" y="231699"/>
                </a:lnTo>
                <a:lnTo>
                  <a:pt x="161829" y="231699"/>
                </a:lnTo>
                <a:lnTo>
                  <a:pt x="150260" y="230708"/>
                </a:lnTo>
                <a:lnTo>
                  <a:pt x="111093" y="209901"/>
                </a:lnTo>
                <a:lnTo>
                  <a:pt x="97658" y="190145"/>
                </a:lnTo>
                <a:lnTo>
                  <a:pt x="95301" y="183625"/>
                </a:lnTo>
                <a:close/>
              </a:path>
              <a:path w="325120" h="321944">
                <a:moveTo>
                  <a:pt x="292608" y="257704"/>
                </a:moveTo>
                <a:lnTo>
                  <a:pt x="256546" y="257704"/>
                </a:lnTo>
                <a:lnTo>
                  <a:pt x="279291" y="273793"/>
                </a:lnTo>
                <a:lnTo>
                  <a:pt x="287669" y="264207"/>
                </a:lnTo>
                <a:lnTo>
                  <a:pt x="292608" y="257704"/>
                </a:lnTo>
                <a:close/>
              </a:path>
              <a:path w="325120" h="321944">
                <a:moveTo>
                  <a:pt x="299543" y="88791"/>
                </a:moveTo>
                <a:lnTo>
                  <a:pt x="166147" y="88791"/>
                </a:lnTo>
                <a:lnTo>
                  <a:pt x="177974" y="90310"/>
                </a:lnTo>
                <a:lnTo>
                  <a:pt x="189595" y="93902"/>
                </a:lnTo>
                <a:lnTo>
                  <a:pt x="219524" y="118281"/>
                </a:lnTo>
                <a:lnTo>
                  <a:pt x="233992" y="162345"/>
                </a:lnTo>
                <a:lnTo>
                  <a:pt x="232784" y="174031"/>
                </a:lnTo>
                <a:lnTo>
                  <a:pt x="214431" y="207829"/>
                </a:lnTo>
                <a:lnTo>
                  <a:pt x="173267" y="230708"/>
                </a:lnTo>
                <a:lnTo>
                  <a:pt x="161829" y="231699"/>
                </a:lnTo>
                <a:lnTo>
                  <a:pt x="308583" y="231699"/>
                </a:lnTo>
                <a:lnTo>
                  <a:pt x="308628" y="231502"/>
                </a:lnTo>
                <a:lnTo>
                  <a:pt x="284376" y="219694"/>
                </a:lnTo>
                <a:lnTo>
                  <a:pt x="289364" y="207656"/>
                </a:lnTo>
                <a:lnTo>
                  <a:pt x="293159" y="195475"/>
                </a:lnTo>
                <a:lnTo>
                  <a:pt x="295824" y="183213"/>
                </a:lnTo>
                <a:lnTo>
                  <a:pt x="323485" y="182862"/>
                </a:lnTo>
                <a:lnTo>
                  <a:pt x="324796" y="170312"/>
                </a:lnTo>
                <a:lnTo>
                  <a:pt x="325028" y="162345"/>
                </a:lnTo>
                <a:lnTo>
                  <a:pt x="325039" y="155195"/>
                </a:lnTo>
                <a:lnTo>
                  <a:pt x="324519" y="144977"/>
                </a:lnTo>
                <a:lnTo>
                  <a:pt x="323376" y="136632"/>
                </a:lnTo>
                <a:lnTo>
                  <a:pt x="295736" y="136632"/>
                </a:lnTo>
                <a:lnTo>
                  <a:pt x="292978" y="124107"/>
                </a:lnTo>
                <a:lnTo>
                  <a:pt x="289009" y="112017"/>
                </a:lnTo>
                <a:lnTo>
                  <a:pt x="283893" y="100383"/>
                </a:lnTo>
                <a:lnTo>
                  <a:pt x="299543" y="88791"/>
                </a:lnTo>
                <a:close/>
              </a:path>
              <a:path w="325120" h="321944">
                <a:moveTo>
                  <a:pt x="45741" y="46982"/>
                </a:moveTo>
                <a:lnTo>
                  <a:pt x="37276" y="56499"/>
                </a:lnTo>
                <a:lnTo>
                  <a:pt x="29590" y="66666"/>
                </a:lnTo>
                <a:lnTo>
                  <a:pt x="22718" y="77409"/>
                </a:lnTo>
                <a:lnTo>
                  <a:pt x="16389" y="88881"/>
                </a:lnTo>
                <a:lnTo>
                  <a:pt x="41018" y="100688"/>
                </a:lnTo>
                <a:lnTo>
                  <a:pt x="35951" y="112648"/>
                </a:lnTo>
                <a:lnTo>
                  <a:pt x="31992" y="124796"/>
                </a:lnTo>
                <a:lnTo>
                  <a:pt x="29203" y="137053"/>
                </a:lnTo>
                <a:lnTo>
                  <a:pt x="1533" y="137395"/>
                </a:lnTo>
                <a:lnTo>
                  <a:pt x="276" y="150016"/>
                </a:lnTo>
                <a:lnTo>
                  <a:pt x="0" y="162695"/>
                </a:lnTo>
                <a:lnTo>
                  <a:pt x="666" y="175352"/>
                </a:lnTo>
                <a:lnTo>
                  <a:pt x="2237" y="187906"/>
                </a:lnTo>
                <a:lnTo>
                  <a:pt x="29282" y="183625"/>
                </a:lnTo>
                <a:lnTo>
                  <a:pt x="95301" y="183625"/>
                </a:lnTo>
                <a:lnTo>
                  <a:pt x="93607" y="178943"/>
                </a:lnTo>
                <a:lnTo>
                  <a:pt x="91458" y="167206"/>
                </a:lnTo>
                <a:lnTo>
                  <a:pt x="91303" y="155195"/>
                </a:lnTo>
                <a:lnTo>
                  <a:pt x="93236" y="143171"/>
                </a:lnTo>
                <a:lnTo>
                  <a:pt x="121481" y="102302"/>
                </a:lnTo>
                <a:lnTo>
                  <a:pt x="166147" y="88791"/>
                </a:lnTo>
                <a:lnTo>
                  <a:pt x="299543" y="88791"/>
                </a:lnTo>
                <a:lnTo>
                  <a:pt x="306264" y="83813"/>
                </a:lnTo>
                <a:lnTo>
                  <a:pt x="299785" y="72796"/>
                </a:lnTo>
                <a:lnTo>
                  <a:pt x="292993" y="63060"/>
                </a:lnTo>
                <a:lnTo>
                  <a:pt x="68462" y="63060"/>
                </a:lnTo>
                <a:lnTo>
                  <a:pt x="45741" y="46982"/>
                </a:lnTo>
                <a:close/>
              </a:path>
              <a:path w="325120" h="321944">
                <a:moveTo>
                  <a:pt x="322790" y="132353"/>
                </a:moveTo>
                <a:lnTo>
                  <a:pt x="295736" y="136632"/>
                </a:lnTo>
                <a:lnTo>
                  <a:pt x="323376" y="136632"/>
                </a:lnTo>
                <a:lnTo>
                  <a:pt x="322790" y="132353"/>
                </a:lnTo>
                <a:close/>
              </a:path>
              <a:path w="325120" h="321944">
                <a:moveTo>
                  <a:pt x="134543" y="0"/>
                </a:moveTo>
                <a:lnTo>
                  <a:pt x="122019" y="2743"/>
                </a:lnTo>
                <a:lnTo>
                  <a:pt x="109755" y="6408"/>
                </a:lnTo>
                <a:lnTo>
                  <a:pt x="97860" y="10956"/>
                </a:lnTo>
                <a:lnTo>
                  <a:pt x="86445" y="16349"/>
                </a:lnTo>
                <a:lnTo>
                  <a:pt x="99313" y="40736"/>
                </a:lnTo>
                <a:lnTo>
                  <a:pt x="88406" y="47200"/>
                </a:lnTo>
                <a:lnTo>
                  <a:pt x="78121" y="54668"/>
                </a:lnTo>
                <a:lnTo>
                  <a:pt x="68462" y="63060"/>
                </a:lnTo>
                <a:lnTo>
                  <a:pt x="292993" y="63060"/>
                </a:lnTo>
                <a:lnTo>
                  <a:pt x="256604" y="62966"/>
                </a:lnTo>
                <a:lnTo>
                  <a:pt x="247241" y="54554"/>
                </a:lnTo>
                <a:lnTo>
                  <a:pt x="236941" y="47055"/>
                </a:lnTo>
                <a:lnTo>
                  <a:pt x="225831" y="40552"/>
                </a:lnTo>
                <a:lnTo>
                  <a:pt x="221773" y="38716"/>
                </a:lnTo>
                <a:lnTo>
                  <a:pt x="227865" y="26342"/>
                </a:lnTo>
                <a:lnTo>
                  <a:pt x="143549" y="26342"/>
                </a:lnTo>
                <a:lnTo>
                  <a:pt x="134543" y="0"/>
                </a:lnTo>
                <a:close/>
              </a:path>
              <a:path w="325120" h="321944">
                <a:moveTo>
                  <a:pt x="275639" y="43287"/>
                </a:moveTo>
                <a:lnTo>
                  <a:pt x="256604" y="62966"/>
                </a:lnTo>
                <a:lnTo>
                  <a:pt x="292927" y="62966"/>
                </a:lnTo>
                <a:lnTo>
                  <a:pt x="292544" y="62417"/>
                </a:lnTo>
                <a:lnTo>
                  <a:pt x="284506" y="52604"/>
                </a:lnTo>
                <a:lnTo>
                  <a:pt x="275639" y="43287"/>
                </a:lnTo>
                <a:close/>
              </a:path>
              <a:path w="325120" h="321944">
                <a:moveTo>
                  <a:pt x="168811" y="25017"/>
                </a:moveTo>
                <a:lnTo>
                  <a:pt x="156094" y="25117"/>
                </a:lnTo>
                <a:lnTo>
                  <a:pt x="143549" y="26342"/>
                </a:lnTo>
                <a:lnTo>
                  <a:pt x="227865" y="26342"/>
                </a:lnTo>
                <a:lnTo>
                  <a:pt x="227998" y="26071"/>
                </a:lnTo>
                <a:lnTo>
                  <a:pt x="181524" y="26071"/>
                </a:lnTo>
                <a:lnTo>
                  <a:pt x="168811" y="25017"/>
                </a:lnTo>
                <a:close/>
              </a:path>
              <a:path w="325120" h="321944">
                <a:moveTo>
                  <a:pt x="197876" y="1442"/>
                </a:moveTo>
                <a:lnTo>
                  <a:pt x="181524" y="26071"/>
                </a:lnTo>
                <a:lnTo>
                  <a:pt x="227998" y="26071"/>
                </a:lnTo>
                <a:lnTo>
                  <a:pt x="233897" y="14089"/>
                </a:lnTo>
                <a:lnTo>
                  <a:pt x="222236" y="8916"/>
                </a:lnTo>
                <a:lnTo>
                  <a:pt x="210204" y="4688"/>
                </a:lnTo>
                <a:lnTo>
                  <a:pt x="197876" y="1442"/>
                </a:lnTo>
                <a:close/>
              </a:path>
            </a:pathLst>
          </a:custGeom>
          <a:solidFill>
            <a:srgbClr val="6288EB"/>
          </a:solidFill>
        </p:spPr>
        <p:txBody>
          <a:bodyPr wrap="square" lIns="0" tIns="0" rIns="0" bIns="0" rtlCol="0"/>
          <a:lstStyle/>
          <a:p>
            <a:endParaRPr/>
          </a:p>
        </p:txBody>
      </p:sp>
      <p:sp>
        <p:nvSpPr>
          <p:cNvPr id="44" name="object 44">
            <a:extLst>
              <a:ext uri="{FF2B5EF4-FFF2-40B4-BE49-F238E27FC236}">
                <a16:creationId xmlns:a16="http://schemas.microsoft.com/office/drawing/2014/main" id="{6FA9025D-D40C-90C8-4CC5-3AF3EB945482}"/>
              </a:ext>
            </a:extLst>
          </p:cNvPr>
          <p:cNvSpPr/>
          <p:nvPr/>
        </p:nvSpPr>
        <p:spPr>
          <a:xfrm>
            <a:off x="396908" y="170814"/>
            <a:ext cx="184150" cy="181610"/>
          </a:xfrm>
          <a:custGeom>
            <a:avLst/>
            <a:gdLst/>
            <a:ahLst/>
            <a:cxnLst/>
            <a:rect l="l" t="t" r="r" b="b"/>
            <a:pathLst>
              <a:path w="184150" h="181610">
                <a:moveTo>
                  <a:pt x="129710" y="165988"/>
                </a:moveTo>
                <a:lnTo>
                  <a:pt x="104982" y="165988"/>
                </a:lnTo>
                <a:lnTo>
                  <a:pt x="107637" y="181229"/>
                </a:lnTo>
                <a:lnTo>
                  <a:pt x="119981" y="178115"/>
                </a:lnTo>
                <a:lnTo>
                  <a:pt x="131813" y="173446"/>
                </a:lnTo>
                <a:lnTo>
                  <a:pt x="129710" y="165988"/>
                </a:lnTo>
                <a:close/>
              </a:path>
              <a:path w="184150" h="181610">
                <a:moveTo>
                  <a:pt x="144967" y="145669"/>
                </a:moveTo>
                <a:lnTo>
                  <a:pt x="38663" y="145669"/>
                </a:lnTo>
                <a:lnTo>
                  <a:pt x="44187" y="151002"/>
                </a:lnTo>
                <a:lnTo>
                  <a:pt x="50830" y="155575"/>
                </a:lnTo>
                <a:lnTo>
                  <a:pt x="58119" y="159385"/>
                </a:lnTo>
                <a:lnTo>
                  <a:pt x="58335" y="159385"/>
                </a:lnTo>
                <a:lnTo>
                  <a:pt x="51490" y="173100"/>
                </a:lnTo>
                <a:lnTo>
                  <a:pt x="63272" y="178049"/>
                </a:lnTo>
                <a:lnTo>
                  <a:pt x="75598" y="181193"/>
                </a:lnTo>
                <a:lnTo>
                  <a:pt x="81106" y="166497"/>
                </a:lnTo>
                <a:lnTo>
                  <a:pt x="102170" y="166497"/>
                </a:lnTo>
                <a:lnTo>
                  <a:pt x="104982" y="165988"/>
                </a:lnTo>
                <a:lnTo>
                  <a:pt x="129710" y="165988"/>
                </a:lnTo>
                <a:lnTo>
                  <a:pt x="127525" y="158242"/>
                </a:lnTo>
                <a:lnTo>
                  <a:pt x="134599" y="154432"/>
                </a:lnTo>
                <a:lnTo>
                  <a:pt x="141012" y="149606"/>
                </a:lnTo>
                <a:lnTo>
                  <a:pt x="144967" y="145669"/>
                </a:lnTo>
                <a:close/>
              </a:path>
              <a:path w="184150" h="181610">
                <a:moveTo>
                  <a:pt x="102170" y="166497"/>
                </a:moveTo>
                <a:lnTo>
                  <a:pt x="81106" y="166497"/>
                </a:lnTo>
                <a:lnTo>
                  <a:pt x="89069" y="167512"/>
                </a:lnTo>
                <a:lnTo>
                  <a:pt x="97248" y="167386"/>
                </a:lnTo>
                <a:lnTo>
                  <a:pt x="102170" y="166497"/>
                </a:lnTo>
                <a:close/>
              </a:path>
              <a:path w="184150" h="181610">
                <a:moveTo>
                  <a:pt x="166564" y="143890"/>
                </a:moveTo>
                <a:lnTo>
                  <a:pt x="146753" y="143890"/>
                </a:lnTo>
                <a:lnTo>
                  <a:pt x="157814" y="154686"/>
                </a:lnTo>
                <a:lnTo>
                  <a:pt x="165925" y="144894"/>
                </a:lnTo>
                <a:lnTo>
                  <a:pt x="166564" y="143890"/>
                </a:lnTo>
                <a:close/>
              </a:path>
              <a:path w="184150" h="181610">
                <a:moveTo>
                  <a:pt x="868" y="77724"/>
                </a:moveTo>
                <a:lnTo>
                  <a:pt x="0" y="90347"/>
                </a:lnTo>
                <a:lnTo>
                  <a:pt x="812" y="102988"/>
                </a:lnTo>
                <a:lnTo>
                  <a:pt x="16565" y="103759"/>
                </a:lnTo>
                <a:lnTo>
                  <a:pt x="18114" y="111760"/>
                </a:lnTo>
                <a:lnTo>
                  <a:pt x="20540" y="119252"/>
                </a:lnTo>
                <a:lnTo>
                  <a:pt x="24299" y="126364"/>
                </a:lnTo>
                <a:lnTo>
                  <a:pt x="10596" y="133731"/>
                </a:lnTo>
                <a:lnTo>
                  <a:pt x="17396" y="144452"/>
                </a:lnTo>
                <a:lnTo>
                  <a:pt x="25494" y="154297"/>
                </a:lnTo>
                <a:lnTo>
                  <a:pt x="38663" y="145669"/>
                </a:lnTo>
                <a:lnTo>
                  <a:pt x="144967" y="145669"/>
                </a:lnTo>
                <a:lnTo>
                  <a:pt x="146753" y="143890"/>
                </a:lnTo>
                <a:lnTo>
                  <a:pt x="166564" y="143890"/>
                </a:lnTo>
                <a:lnTo>
                  <a:pt x="172752" y="134169"/>
                </a:lnTo>
                <a:lnTo>
                  <a:pt x="174347" y="130893"/>
                </a:lnTo>
                <a:lnTo>
                  <a:pt x="92241" y="130893"/>
                </a:lnTo>
                <a:lnTo>
                  <a:pt x="81061" y="129553"/>
                </a:lnTo>
                <a:lnTo>
                  <a:pt x="52418" y="99134"/>
                </a:lnTo>
                <a:lnTo>
                  <a:pt x="51631" y="87205"/>
                </a:lnTo>
                <a:lnTo>
                  <a:pt x="53414" y="79883"/>
                </a:lnTo>
                <a:lnTo>
                  <a:pt x="16120" y="79883"/>
                </a:lnTo>
                <a:lnTo>
                  <a:pt x="868" y="77724"/>
                </a:lnTo>
                <a:close/>
              </a:path>
              <a:path w="184150" h="181610">
                <a:moveTo>
                  <a:pt x="167715" y="50198"/>
                </a:moveTo>
                <a:lnTo>
                  <a:pt x="93668" y="50198"/>
                </a:lnTo>
                <a:lnTo>
                  <a:pt x="105256" y="52394"/>
                </a:lnTo>
                <a:lnTo>
                  <a:pt x="116920" y="59876"/>
                </a:lnTo>
                <a:lnTo>
                  <a:pt x="125337" y="69214"/>
                </a:lnTo>
                <a:lnTo>
                  <a:pt x="130439" y="79809"/>
                </a:lnTo>
                <a:lnTo>
                  <a:pt x="132182" y="91105"/>
                </a:lnTo>
                <a:lnTo>
                  <a:pt x="130503" y="102516"/>
                </a:lnTo>
                <a:lnTo>
                  <a:pt x="122961" y="114618"/>
                </a:lnTo>
                <a:lnTo>
                  <a:pt x="113718" y="123399"/>
                </a:lnTo>
                <a:lnTo>
                  <a:pt x="103303" y="128833"/>
                </a:lnTo>
                <a:lnTo>
                  <a:pt x="92241" y="130893"/>
                </a:lnTo>
                <a:lnTo>
                  <a:pt x="174347" y="130893"/>
                </a:lnTo>
                <a:lnTo>
                  <a:pt x="160685" y="124206"/>
                </a:lnTo>
                <a:lnTo>
                  <a:pt x="164228" y="116586"/>
                </a:lnTo>
                <a:lnTo>
                  <a:pt x="166438" y="108838"/>
                </a:lnTo>
                <a:lnTo>
                  <a:pt x="167543" y="101092"/>
                </a:lnTo>
                <a:lnTo>
                  <a:pt x="182965" y="101092"/>
                </a:lnTo>
                <a:lnTo>
                  <a:pt x="183707" y="91105"/>
                </a:lnTo>
                <a:lnTo>
                  <a:pt x="183707" y="90347"/>
                </a:lnTo>
                <a:lnTo>
                  <a:pt x="182927" y="78101"/>
                </a:lnTo>
                <a:lnTo>
                  <a:pt x="167098" y="77215"/>
                </a:lnTo>
                <a:lnTo>
                  <a:pt x="165762" y="69207"/>
                </a:lnTo>
                <a:lnTo>
                  <a:pt x="163110" y="61722"/>
                </a:lnTo>
                <a:lnTo>
                  <a:pt x="159364" y="54610"/>
                </a:lnTo>
                <a:lnTo>
                  <a:pt x="167715" y="50198"/>
                </a:lnTo>
                <a:close/>
              </a:path>
              <a:path w="184150" h="181610">
                <a:moveTo>
                  <a:pt x="182965" y="101092"/>
                </a:moveTo>
                <a:lnTo>
                  <a:pt x="167543" y="101092"/>
                </a:lnTo>
                <a:lnTo>
                  <a:pt x="182795" y="103377"/>
                </a:lnTo>
                <a:lnTo>
                  <a:pt x="182965" y="101092"/>
                </a:lnTo>
                <a:close/>
              </a:path>
              <a:path w="184150" h="181610">
                <a:moveTo>
                  <a:pt x="25849" y="26543"/>
                </a:moveTo>
                <a:lnTo>
                  <a:pt x="17693" y="36300"/>
                </a:lnTo>
                <a:lnTo>
                  <a:pt x="10960" y="47141"/>
                </a:lnTo>
                <a:lnTo>
                  <a:pt x="9262" y="50292"/>
                </a:lnTo>
                <a:lnTo>
                  <a:pt x="23194" y="56896"/>
                </a:lnTo>
                <a:lnTo>
                  <a:pt x="19651" y="64388"/>
                </a:lnTo>
                <a:lnTo>
                  <a:pt x="17225" y="72136"/>
                </a:lnTo>
                <a:lnTo>
                  <a:pt x="16120" y="79883"/>
                </a:lnTo>
                <a:lnTo>
                  <a:pt x="53414" y="79883"/>
                </a:lnTo>
                <a:lnTo>
                  <a:pt x="54536" y="75277"/>
                </a:lnTo>
                <a:lnTo>
                  <a:pt x="61865" y="64212"/>
                </a:lnTo>
                <a:lnTo>
                  <a:pt x="71287" y="56250"/>
                </a:lnTo>
                <a:lnTo>
                  <a:pt x="82117" y="51530"/>
                </a:lnTo>
                <a:lnTo>
                  <a:pt x="93668" y="50198"/>
                </a:lnTo>
                <a:lnTo>
                  <a:pt x="167715" y="50198"/>
                </a:lnTo>
                <a:lnTo>
                  <a:pt x="173067" y="47371"/>
                </a:lnTo>
                <a:lnTo>
                  <a:pt x="166827" y="37464"/>
                </a:lnTo>
                <a:lnTo>
                  <a:pt x="36898" y="37464"/>
                </a:lnTo>
                <a:lnTo>
                  <a:pt x="25849" y="26543"/>
                </a:lnTo>
                <a:close/>
              </a:path>
              <a:path w="184150" h="181610">
                <a:moveTo>
                  <a:pt x="76026" y="0"/>
                </a:moveTo>
                <a:lnTo>
                  <a:pt x="63602" y="3113"/>
                </a:lnTo>
                <a:lnTo>
                  <a:pt x="51788" y="7782"/>
                </a:lnTo>
                <a:lnTo>
                  <a:pt x="56125" y="22987"/>
                </a:lnTo>
                <a:lnTo>
                  <a:pt x="49052" y="26797"/>
                </a:lnTo>
                <a:lnTo>
                  <a:pt x="42651" y="31623"/>
                </a:lnTo>
                <a:lnTo>
                  <a:pt x="36898" y="37464"/>
                </a:lnTo>
                <a:lnTo>
                  <a:pt x="166827" y="37464"/>
                </a:lnTo>
                <a:lnTo>
                  <a:pt x="166278" y="36593"/>
                </a:lnTo>
                <a:lnTo>
                  <a:pt x="165514" y="35687"/>
                </a:lnTo>
                <a:lnTo>
                  <a:pt x="144987" y="35687"/>
                </a:lnTo>
                <a:lnTo>
                  <a:pt x="139463" y="30099"/>
                </a:lnTo>
                <a:lnTo>
                  <a:pt x="132833" y="25400"/>
                </a:lnTo>
                <a:lnTo>
                  <a:pt x="125544" y="21971"/>
                </a:lnTo>
                <a:lnTo>
                  <a:pt x="125315" y="21971"/>
                </a:lnTo>
                <a:lnTo>
                  <a:pt x="128619" y="15239"/>
                </a:lnTo>
                <a:lnTo>
                  <a:pt x="78681" y="15239"/>
                </a:lnTo>
                <a:lnTo>
                  <a:pt x="76026" y="0"/>
                </a:lnTo>
                <a:close/>
              </a:path>
              <a:path w="184150" h="181610">
                <a:moveTo>
                  <a:pt x="158096" y="26883"/>
                </a:moveTo>
                <a:lnTo>
                  <a:pt x="144987" y="35687"/>
                </a:lnTo>
                <a:lnTo>
                  <a:pt x="165514" y="35687"/>
                </a:lnTo>
                <a:lnTo>
                  <a:pt x="158096" y="26883"/>
                </a:lnTo>
                <a:close/>
              </a:path>
              <a:path w="184150" h="181610">
                <a:moveTo>
                  <a:pt x="94594" y="13715"/>
                </a:moveTo>
                <a:lnTo>
                  <a:pt x="86415" y="13970"/>
                </a:lnTo>
                <a:lnTo>
                  <a:pt x="78681" y="15239"/>
                </a:lnTo>
                <a:lnTo>
                  <a:pt x="128619" y="15239"/>
                </a:lnTo>
                <a:lnTo>
                  <a:pt x="128806" y="14859"/>
                </a:lnTo>
                <a:lnTo>
                  <a:pt x="102544" y="14859"/>
                </a:lnTo>
                <a:lnTo>
                  <a:pt x="94594" y="13715"/>
                </a:lnTo>
                <a:close/>
              </a:path>
              <a:path w="184150" h="181610">
                <a:moveTo>
                  <a:pt x="108001" y="117"/>
                </a:moveTo>
                <a:lnTo>
                  <a:pt x="102544" y="14859"/>
                </a:lnTo>
                <a:lnTo>
                  <a:pt x="128806" y="14859"/>
                </a:lnTo>
                <a:lnTo>
                  <a:pt x="132173" y="8000"/>
                </a:lnTo>
                <a:lnTo>
                  <a:pt x="120363" y="3212"/>
                </a:lnTo>
                <a:lnTo>
                  <a:pt x="108001" y="117"/>
                </a:lnTo>
                <a:close/>
              </a:path>
            </a:pathLst>
          </a:custGeom>
          <a:solidFill>
            <a:srgbClr val="FCFCFC"/>
          </a:solidFill>
        </p:spPr>
        <p:txBody>
          <a:bodyPr wrap="square" lIns="0" tIns="0" rIns="0" bIns="0" rtlCol="0"/>
          <a:lstStyle/>
          <a:p>
            <a:endParaRPr/>
          </a:p>
        </p:txBody>
      </p:sp>
      <p:sp>
        <p:nvSpPr>
          <p:cNvPr id="45" name="object 45">
            <a:extLst>
              <a:ext uri="{FF2B5EF4-FFF2-40B4-BE49-F238E27FC236}">
                <a16:creationId xmlns:a16="http://schemas.microsoft.com/office/drawing/2014/main" id="{3BEA2D6C-A60F-6F60-F29D-1BF57E04F5F2}"/>
              </a:ext>
            </a:extLst>
          </p:cNvPr>
          <p:cNvSpPr txBox="1">
            <a:spLocks noGrp="1"/>
          </p:cNvSpPr>
          <p:nvPr>
            <p:ph type="title"/>
          </p:nvPr>
        </p:nvSpPr>
        <p:spPr>
          <a:xfrm>
            <a:off x="628650" y="493931"/>
            <a:ext cx="7886700" cy="553998"/>
          </a:xfrm>
          <a:prstGeom prst="rect">
            <a:avLst/>
          </a:prstGeom>
        </p:spPr>
        <p:txBody>
          <a:bodyPr vert="horz" wrap="square" lIns="0" tIns="0" rIns="0" bIns="0" rtlCol="0">
            <a:spAutoFit/>
          </a:bodyPr>
          <a:lstStyle/>
          <a:p>
            <a:pPr marL="3061335">
              <a:lnSpc>
                <a:spcPct val="100000"/>
              </a:lnSpc>
            </a:pPr>
            <a:r>
              <a:rPr lang="en-US" sz="3600" spc="210" dirty="0"/>
              <a:t>Gun Violence</a:t>
            </a:r>
            <a:endParaRPr sz="3600" dirty="0"/>
          </a:p>
        </p:txBody>
      </p:sp>
      <p:sp>
        <p:nvSpPr>
          <p:cNvPr id="46" name="object 46">
            <a:extLst>
              <a:ext uri="{FF2B5EF4-FFF2-40B4-BE49-F238E27FC236}">
                <a16:creationId xmlns:a16="http://schemas.microsoft.com/office/drawing/2014/main" id="{84361D24-A449-4C62-43B0-55D736D9D57C}"/>
              </a:ext>
            </a:extLst>
          </p:cNvPr>
          <p:cNvSpPr txBox="1"/>
          <p:nvPr/>
        </p:nvSpPr>
        <p:spPr>
          <a:xfrm>
            <a:off x="3352101" y="1027739"/>
            <a:ext cx="4046854" cy="837024"/>
          </a:xfrm>
          <a:prstGeom prst="rect">
            <a:avLst/>
          </a:prstGeom>
        </p:spPr>
        <p:txBody>
          <a:bodyPr vert="horz" wrap="square" lIns="0" tIns="0" rIns="0" bIns="0" rtlCol="0">
            <a:spAutoFit/>
          </a:bodyPr>
          <a:lstStyle/>
          <a:p>
            <a:pPr marL="12700" marR="5080">
              <a:lnSpc>
                <a:spcPct val="115100"/>
              </a:lnSpc>
              <a:buClr>
                <a:srgbClr val="334156"/>
              </a:buClr>
              <a:tabLst>
                <a:tab pos="299720" algn="l"/>
              </a:tabLst>
            </a:pPr>
            <a:r>
              <a:rPr lang="en-US" sz="1200" dirty="0"/>
              <a:t>Gun violence is a major public safety concern in the United States, impacting thousands of lives each year. This project analyzes gun-related incidents across different states and cities, identifying trends, patterns, and risk factors. </a:t>
            </a:r>
          </a:p>
        </p:txBody>
      </p:sp>
      <p:sp>
        <p:nvSpPr>
          <p:cNvPr id="47" name="object 47">
            <a:extLst>
              <a:ext uri="{FF2B5EF4-FFF2-40B4-BE49-F238E27FC236}">
                <a16:creationId xmlns:a16="http://schemas.microsoft.com/office/drawing/2014/main" id="{D2709421-3B32-7152-2215-BC9344222F45}"/>
              </a:ext>
            </a:extLst>
          </p:cNvPr>
          <p:cNvSpPr txBox="1"/>
          <p:nvPr/>
        </p:nvSpPr>
        <p:spPr>
          <a:xfrm>
            <a:off x="1297939" y="3194732"/>
            <a:ext cx="3345815" cy="2079865"/>
          </a:xfrm>
          <a:prstGeom prst="rect">
            <a:avLst/>
          </a:prstGeom>
        </p:spPr>
        <p:txBody>
          <a:bodyPr vert="horz" wrap="square" lIns="0" tIns="0" rIns="0" bIns="0" rtlCol="0">
            <a:spAutoFit/>
          </a:bodyPr>
          <a:lstStyle/>
          <a:p>
            <a:pPr marL="171450" indent="-171450">
              <a:buFont typeface="Arial" panose="020B0604020202020204" pitchFamily="34" charset="0"/>
              <a:buChar char="•"/>
            </a:pPr>
            <a:r>
              <a:rPr lang="en-US" sz="1200" dirty="0"/>
              <a:t>Identify high-risk states and cities with the most gun violence incidents.</a:t>
            </a:r>
          </a:p>
          <a:p>
            <a:pPr marL="171450" indent="-171450">
              <a:buFont typeface="Arial" panose="020B0604020202020204" pitchFamily="34" charset="0"/>
              <a:buChar char="•"/>
            </a:pPr>
            <a:r>
              <a:rPr lang="en-US" sz="1200" dirty="0"/>
              <a:t>Analyze seasonal trends and time-based patterns in gun-related incidents.</a:t>
            </a:r>
          </a:p>
          <a:p>
            <a:pPr marL="171450" indent="-171450">
              <a:buFont typeface="Arial" panose="020B0604020202020204" pitchFamily="34" charset="0"/>
              <a:buChar char="•"/>
            </a:pPr>
            <a:r>
              <a:rPr lang="en-US" sz="1200" dirty="0"/>
              <a:t>Examine the correlation between the number of firearms involved and fatalities.</a:t>
            </a:r>
          </a:p>
          <a:p>
            <a:pPr marL="171450" indent="-171450">
              <a:buFont typeface="Arial" panose="020B0604020202020204" pitchFamily="34" charset="0"/>
              <a:buChar char="•"/>
            </a:pPr>
            <a:r>
              <a:rPr lang="en-US" sz="1200" dirty="0"/>
              <a:t>Use clustering techniques to categorize incidents based on severity.</a:t>
            </a:r>
          </a:p>
          <a:p>
            <a:pPr marL="171450" indent="-171450">
              <a:buFont typeface="Arial" panose="020B0604020202020204" pitchFamily="34" charset="0"/>
              <a:buChar char="•"/>
            </a:pPr>
            <a:r>
              <a:rPr lang="en-US" sz="1200" dirty="0"/>
              <a:t>Provide actionable recommendations for policymakers and law enforcement.</a:t>
            </a:r>
          </a:p>
          <a:p>
            <a:pPr marL="299085" marR="5080" indent="-286385">
              <a:lnSpc>
                <a:spcPct val="115100"/>
              </a:lnSpc>
              <a:buClr>
                <a:srgbClr val="334156"/>
              </a:buClr>
              <a:buFont typeface="Arial"/>
              <a:buChar char="•"/>
              <a:tabLst>
                <a:tab pos="299720" algn="l"/>
              </a:tabLst>
            </a:pPr>
            <a:endParaRPr sz="1400" dirty="0">
              <a:latin typeface="Calibri"/>
              <a:cs typeface="Calibri"/>
            </a:endParaRPr>
          </a:p>
        </p:txBody>
      </p:sp>
      <p:sp>
        <p:nvSpPr>
          <p:cNvPr id="49" name="object 49">
            <a:extLst>
              <a:ext uri="{FF2B5EF4-FFF2-40B4-BE49-F238E27FC236}">
                <a16:creationId xmlns:a16="http://schemas.microsoft.com/office/drawing/2014/main" id="{F03EBA1B-2DAF-9048-9CFF-CE0BF168B32E}"/>
              </a:ext>
            </a:extLst>
          </p:cNvPr>
          <p:cNvSpPr txBox="1"/>
          <p:nvPr/>
        </p:nvSpPr>
        <p:spPr>
          <a:xfrm>
            <a:off x="6100317" y="2564116"/>
            <a:ext cx="1089025" cy="292100"/>
          </a:xfrm>
          <a:prstGeom prst="rect">
            <a:avLst/>
          </a:prstGeom>
        </p:spPr>
        <p:txBody>
          <a:bodyPr vert="horz" wrap="square" lIns="0" tIns="0" rIns="0" bIns="0" rtlCol="0">
            <a:spAutoFit/>
          </a:bodyPr>
          <a:lstStyle/>
          <a:p>
            <a:pPr marL="12700">
              <a:lnSpc>
                <a:spcPct val="100000"/>
              </a:lnSpc>
            </a:pPr>
            <a:r>
              <a:rPr sz="2100" b="1" spc="-55" dirty="0">
                <a:solidFill>
                  <a:srgbClr val="334156"/>
                </a:solidFill>
                <a:latin typeface="Calibri"/>
                <a:cs typeface="Calibri"/>
              </a:rPr>
              <a:t>M</a:t>
            </a:r>
            <a:r>
              <a:rPr sz="2100" b="1" spc="-45" dirty="0">
                <a:solidFill>
                  <a:srgbClr val="334156"/>
                </a:solidFill>
                <a:latin typeface="Calibri"/>
                <a:cs typeface="Calibri"/>
              </a:rPr>
              <a:t>e</a:t>
            </a:r>
            <a:r>
              <a:rPr sz="2100" b="1" spc="80" dirty="0">
                <a:solidFill>
                  <a:srgbClr val="334156"/>
                </a:solidFill>
                <a:latin typeface="Calibri"/>
                <a:cs typeface="Calibri"/>
              </a:rPr>
              <a:t>t</a:t>
            </a:r>
            <a:r>
              <a:rPr sz="2100" b="1" spc="105" dirty="0">
                <a:solidFill>
                  <a:srgbClr val="334156"/>
                </a:solidFill>
                <a:latin typeface="Calibri"/>
                <a:cs typeface="Calibri"/>
              </a:rPr>
              <a:t>h</a:t>
            </a:r>
            <a:r>
              <a:rPr sz="2100" b="1" spc="100" dirty="0">
                <a:solidFill>
                  <a:srgbClr val="334156"/>
                </a:solidFill>
                <a:latin typeface="Calibri"/>
                <a:cs typeface="Calibri"/>
              </a:rPr>
              <a:t>o</a:t>
            </a:r>
            <a:r>
              <a:rPr sz="2100" b="1" spc="105" dirty="0">
                <a:solidFill>
                  <a:srgbClr val="334156"/>
                </a:solidFill>
                <a:latin typeface="Calibri"/>
                <a:cs typeface="Calibri"/>
              </a:rPr>
              <a:t>d</a:t>
            </a:r>
            <a:r>
              <a:rPr sz="2100" b="1" spc="190" dirty="0">
                <a:solidFill>
                  <a:srgbClr val="334156"/>
                </a:solidFill>
                <a:latin typeface="Calibri"/>
                <a:cs typeface="Calibri"/>
              </a:rPr>
              <a:t>s</a:t>
            </a:r>
            <a:endParaRPr sz="2100">
              <a:latin typeface="Calibri"/>
              <a:cs typeface="Calibri"/>
            </a:endParaRPr>
          </a:p>
        </p:txBody>
      </p:sp>
      <p:sp>
        <p:nvSpPr>
          <p:cNvPr id="50" name="object 50">
            <a:extLst>
              <a:ext uri="{FF2B5EF4-FFF2-40B4-BE49-F238E27FC236}">
                <a16:creationId xmlns:a16="http://schemas.microsoft.com/office/drawing/2014/main" id="{01EA4366-BE8C-6F67-9336-568549B6F385}"/>
              </a:ext>
            </a:extLst>
          </p:cNvPr>
          <p:cNvSpPr txBox="1"/>
          <p:nvPr/>
        </p:nvSpPr>
        <p:spPr>
          <a:xfrm>
            <a:off x="2882010" y="2545828"/>
            <a:ext cx="1325880" cy="292100"/>
          </a:xfrm>
          <a:prstGeom prst="rect">
            <a:avLst/>
          </a:prstGeom>
        </p:spPr>
        <p:txBody>
          <a:bodyPr vert="horz" wrap="square" lIns="0" tIns="0" rIns="0" bIns="0" rtlCol="0">
            <a:spAutoFit/>
          </a:bodyPr>
          <a:lstStyle/>
          <a:p>
            <a:pPr marL="12700">
              <a:lnSpc>
                <a:spcPct val="100000"/>
              </a:lnSpc>
            </a:pPr>
            <a:r>
              <a:rPr sz="2100" b="1" spc="80" dirty="0">
                <a:solidFill>
                  <a:srgbClr val="334156"/>
                </a:solidFill>
                <a:latin typeface="Calibri"/>
                <a:cs typeface="Calibri"/>
              </a:rPr>
              <a:t>Obj</a:t>
            </a:r>
            <a:r>
              <a:rPr sz="2100" b="1" spc="70" dirty="0">
                <a:solidFill>
                  <a:srgbClr val="334156"/>
                </a:solidFill>
                <a:latin typeface="Calibri"/>
                <a:cs typeface="Calibri"/>
              </a:rPr>
              <a:t>e</a:t>
            </a:r>
            <a:r>
              <a:rPr sz="2100" b="1" spc="105" dirty="0">
                <a:solidFill>
                  <a:srgbClr val="334156"/>
                </a:solidFill>
                <a:latin typeface="Calibri"/>
                <a:cs typeface="Calibri"/>
              </a:rPr>
              <a:t>cti</a:t>
            </a:r>
            <a:r>
              <a:rPr sz="2100" b="1" spc="135" dirty="0">
                <a:solidFill>
                  <a:srgbClr val="334156"/>
                </a:solidFill>
                <a:latin typeface="Calibri"/>
                <a:cs typeface="Calibri"/>
              </a:rPr>
              <a:t>v</a:t>
            </a:r>
            <a:r>
              <a:rPr sz="2100" b="1" spc="140" dirty="0">
                <a:solidFill>
                  <a:srgbClr val="334156"/>
                </a:solidFill>
                <a:latin typeface="Calibri"/>
                <a:cs typeface="Calibri"/>
              </a:rPr>
              <a:t>es</a:t>
            </a:r>
            <a:endParaRPr sz="2100">
              <a:latin typeface="Calibri"/>
              <a:cs typeface="Calibri"/>
            </a:endParaRPr>
          </a:p>
        </p:txBody>
      </p:sp>
      <p:sp>
        <p:nvSpPr>
          <p:cNvPr id="51" name="object 51">
            <a:extLst>
              <a:ext uri="{FF2B5EF4-FFF2-40B4-BE49-F238E27FC236}">
                <a16:creationId xmlns:a16="http://schemas.microsoft.com/office/drawing/2014/main" id="{1A65D562-A5FC-1F7C-EECE-F2780003DE3A}"/>
              </a:ext>
            </a:extLst>
          </p:cNvPr>
          <p:cNvSpPr/>
          <p:nvPr/>
        </p:nvSpPr>
        <p:spPr>
          <a:xfrm>
            <a:off x="1993519" y="2227579"/>
            <a:ext cx="802005" cy="792480"/>
          </a:xfrm>
          <a:custGeom>
            <a:avLst/>
            <a:gdLst/>
            <a:ahLst/>
            <a:cxnLst/>
            <a:rect l="l" t="t" r="r" b="b"/>
            <a:pathLst>
              <a:path w="802005" h="792480">
                <a:moveTo>
                  <a:pt x="405256" y="0"/>
                </a:moveTo>
                <a:lnTo>
                  <a:pt x="396113" y="0"/>
                </a:lnTo>
                <a:lnTo>
                  <a:pt x="363618" y="1312"/>
                </a:lnTo>
                <a:lnTo>
                  <a:pt x="300904" y="11509"/>
                </a:lnTo>
                <a:lnTo>
                  <a:pt x="241905" y="31120"/>
                </a:lnTo>
                <a:lnTo>
                  <a:pt x="187433" y="59333"/>
                </a:lnTo>
                <a:lnTo>
                  <a:pt x="138304" y="95333"/>
                </a:lnTo>
                <a:lnTo>
                  <a:pt x="95333" y="138304"/>
                </a:lnTo>
                <a:lnTo>
                  <a:pt x="59333" y="187433"/>
                </a:lnTo>
                <a:lnTo>
                  <a:pt x="31120" y="241905"/>
                </a:lnTo>
                <a:lnTo>
                  <a:pt x="11509" y="300904"/>
                </a:lnTo>
                <a:lnTo>
                  <a:pt x="1312" y="363618"/>
                </a:lnTo>
                <a:lnTo>
                  <a:pt x="0" y="396113"/>
                </a:lnTo>
                <a:lnTo>
                  <a:pt x="1312" y="428607"/>
                </a:lnTo>
                <a:lnTo>
                  <a:pt x="11509" y="491321"/>
                </a:lnTo>
                <a:lnTo>
                  <a:pt x="31120" y="550320"/>
                </a:lnTo>
                <a:lnTo>
                  <a:pt x="59333" y="604792"/>
                </a:lnTo>
                <a:lnTo>
                  <a:pt x="95333" y="653921"/>
                </a:lnTo>
                <a:lnTo>
                  <a:pt x="138304" y="696892"/>
                </a:lnTo>
                <a:lnTo>
                  <a:pt x="187433" y="732892"/>
                </a:lnTo>
                <a:lnTo>
                  <a:pt x="241905" y="761105"/>
                </a:lnTo>
                <a:lnTo>
                  <a:pt x="300904" y="780716"/>
                </a:lnTo>
                <a:lnTo>
                  <a:pt x="363618" y="790913"/>
                </a:lnTo>
                <a:lnTo>
                  <a:pt x="396113" y="792226"/>
                </a:lnTo>
                <a:lnTo>
                  <a:pt x="405256" y="792226"/>
                </a:lnTo>
                <a:lnTo>
                  <a:pt x="469525" y="787043"/>
                </a:lnTo>
                <a:lnTo>
                  <a:pt x="530493" y="772037"/>
                </a:lnTo>
                <a:lnTo>
                  <a:pt x="587344" y="748022"/>
                </a:lnTo>
                <a:lnTo>
                  <a:pt x="639264" y="715814"/>
                </a:lnTo>
                <a:lnTo>
                  <a:pt x="685434" y="676227"/>
                </a:lnTo>
                <a:lnTo>
                  <a:pt x="725040" y="630075"/>
                </a:lnTo>
                <a:lnTo>
                  <a:pt x="757266" y="578173"/>
                </a:lnTo>
                <a:lnTo>
                  <a:pt x="781294" y="521336"/>
                </a:lnTo>
                <a:lnTo>
                  <a:pt x="796310" y="460377"/>
                </a:lnTo>
                <a:lnTo>
                  <a:pt x="801497" y="396113"/>
                </a:lnTo>
                <a:lnTo>
                  <a:pt x="800183" y="363618"/>
                </a:lnTo>
                <a:lnTo>
                  <a:pt x="789980" y="300904"/>
                </a:lnTo>
                <a:lnTo>
                  <a:pt x="770356" y="241905"/>
                </a:lnTo>
                <a:lnTo>
                  <a:pt x="742127" y="187433"/>
                </a:lnTo>
                <a:lnTo>
                  <a:pt x="706109" y="138304"/>
                </a:lnTo>
                <a:lnTo>
                  <a:pt x="663119" y="95333"/>
                </a:lnTo>
                <a:lnTo>
                  <a:pt x="613972" y="59333"/>
                </a:lnTo>
                <a:lnTo>
                  <a:pt x="559484" y="31120"/>
                </a:lnTo>
                <a:lnTo>
                  <a:pt x="500472" y="11509"/>
                </a:lnTo>
                <a:lnTo>
                  <a:pt x="437752" y="1312"/>
                </a:lnTo>
                <a:lnTo>
                  <a:pt x="405256" y="0"/>
                </a:lnTo>
                <a:close/>
              </a:path>
            </a:pathLst>
          </a:custGeom>
          <a:solidFill>
            <a:srgbClr val="31AAD9"/>
          </a:solidFill>
        </p:spPr>
        <p:txBody>
          <a:bodyPr wrap="square" lIns="0" tIns="0" rIns="0" bIns="0" rtlCol="0"/>
          <a:lstStyle/>
          <a:p>
            <a:endParaRPr/>
          </a:p>
        </p:txBody>
      </p:sp>
      <p:sp>
        <p:nvSpPr>
          <p:cNvPr id="52" name="object 52">
            <a:extLst>
              <a:ext uri="{FF2B5EF4-FFF2-40B4-BE49-F238E27FC236}">
                <a16:creationId xmlns:a16="http://schemas.microsoft.com/office/drawing/2014/main" id="{F767249E-472B-ED31-7320-0983C24423BD}"/>
              </a:ext>
            </a:extLst>
          </p:cNvPr>
          <p:cNvSpPr/>
          <p:nvPr/>
        </p:nvSpPr>
        <p:spPr>
          <a:xfrm>
            <a:off x="5169280" y="2266823"/>
            <a:ext cx="802005" cy="814705"/>
          </a:xfrm>
          <a:custGeom>
            <a:avLst/>
            <a:gdLst/>
            <a:ahLst/>
            <a:cxnLst/>
            <a:rect l="l" t="t" r="r" b="b"/>
            <a:pathLst>
              <a:path w="802004" h="814705">
                <a:moveTo>
                  <a:pt x="400685" y="0"/>
                </a:moveTo>
                <a:lnTo>
                  <a:pt x="335705" y="5327"/>
                </a:lnTo>
                <a:lnTo>
                  <a:pt x="274059" y="20752"/>
                </a:lnTo>
                <a:lnTo>
                  <a:pt x="216572" y="45437"/>
                </a:lnTo>
                <a:lnTo>
                  <a:pt x="164070" y="78544"/>
                </a:lnTo>
                <a:lnTo>
                  <a:pt x="117379" y="119237"/>
                </a:lnTo>
                <a:lnTo>
                  <a:pt x="77325" y="166676"/>
                </a:lnTo>
                <a:lnTo>
                  <a:pt x="44734" y="220026"/>
                </a:lnTo>
                <a:lnTo>
                  <a:pt x="20432" y="278449"/>
                </a:lnTo>
                <a:lnTo>
                  <a:pt x="5245" y="341106"/>
                </a:lnTo>
                <a:lnTo>
                  <a:pt x="0" y="407162"/>
                </a:lnTo>
                <a:lnTo>
                  <a:pt x="1328" y="440562"/>
                </a:lnTo>
                <a:lnTo>
                  <a:pt x="11648" y="505023"/>
                </a:lnTo>
                <a:lnTo>
                  <a:pt x="31496" y="565667"/>
                </a:lnTo>
                <a:lnTo>
                  <a:pt x="60045" y="621658"/>
                </a:lnTo>
                <a:lnTo>
                  <a:pt x="96471" y="672158"/>
                </a:lnTo>
                <a:lnTo>
                  <a:pt x="139947" y="716328"/>
                </a:lnTo>
                <a:lnTo>
                  <a:pt x="189647" y="753333"/>
                </a:lnTo>
                <a:lnTo>
                  <a:pt x="244744" y="782333"/>
                </a:lnTo>
                <a:lnTo>
                  <a:pt x="304414" y="802493"/>
                </a:lnTo>
                <a:lnTo>
                  <a:pt x="367830" y="812974"/>
                </a:lnTo>
                <a:lnTo>
                  <a:pt x="400685" y="814324"/>
                </a:lnTo>
                <a:lnTo>
                  <a:pt x="433557" y="812974"/>
                </a:lnTo>
                <a:lnTo>
                  <a:pt x="497004" y="802493"/>
                </a:lnTo>
                <a:lnTo>
                  <a:pt x="556698" y="782333"/>
                </a:lnTo>
                <a:lnTo>
                  <a:pt x="611815" y="753333"/>
                </a:lnTo>
                <a:lnTo>
                  <a:pt x="661528" y="716328"/>
                </a:lnTo>
                <a:lnTo>
                  <a:pt x="705013" y="672158"/>
                </a:lnTo>
                <a:lnTo>
                  <a:pt x="741445" y="621658"/>
                </a:lnTo>
                <a:lnTo>
                  <a:pt x="769999" y="565667"/>
                </a:lnTo>
                <a:lnTo>
                  <a:pt x="789848" y="505023"/>
                </a:lnTo>
                <a:lnTo>
                  <a:pt x="800168" y="440562"/>
                </a:lnTo>
                <a:lnTo>
                  <a:pt x="801497" y="407162"/>
                </a:lnTo>
                <a:lnTo>
                  <a:pt x="800168" y="373761"/>
                </a:lnTo>
                <a:lnTo>
                  <a:pt x="789848" y="309300"/>
                </a:lnTo>
                <a:lnTo>
                  <a:pt x="769999" y="248656"/>
                </a:lnTo>
                <a:lnTo>
                  <a:pt x="741445" y="192665"/>
                </a:lnTo>
                <a:lnTo>
                  <a:pt x="705013" y="142165"/>
                </a:lnTo>
                <a:lnTo>
                  <a:pt x="661528" y="97995"/>
                </a:lnTo>
                <a:lnTo>
                  <a:pt x="611815" y="60990"/>
                </a:lnTo>
                <a:lnTo>
                  <a:pt x="556698" y="31990"/>
                </a:lnTo>
                <a:lnTo>
                  <a:pt x="497004" y="11830"/>
                </a:lnTo>
                <a:lnTo>
                  <a:pt x="433557" y="1349"/>
                </a:lnTo>
                <a:lnTo>
                  <a:pt x="400685" y="0"/>
                </a:lnTo>
                <a:close/>
              </a:path>
            </a:pathLst>
          </a:custGeom>
          <a:solidFill>
            <a:srgbClr val="31AAD9"/>
          </a:solidFill>
        </p:spPr>
        <p:txBody>
          <a:bodyPr wrap="square" lIns="0" tIns="0" rIns="0" bIns="0" rtlCol="0"/>
          <a:lstStyle/>
          <a:p>
            <a:endParaRPr/>
          </a:p>
        </p:txBody>
      </p:sp>
      <p:sp>
        <p:nvSpPr>
          <p:cNvPr id="53" name="object 53">
            <a:extLst>
              <a:ext uri="{FF2B5EF4-FFF2-40B4-BE49-F238E27FC236}">
                <a16:creationId xmlns:a16="http://schemas.microsoft.com/office/drawing/2014/main" id="{9EA2C942-66B7-70F2-EE3B-5606871F6C1D}"/>
              </a:ext>
            </a:extLst>
          </p:cNvPr>
          <p:cNvSpPr/>
          <p:nvPr/>
        </p:nvSpPr>
        <p:spPr>
          <a:xfrm>
            <a:off x="5413791" y="2535301"/>
            <a:ext cx="304165" cy="301625"/>
          </a:xfrm>
          <a:custGeom>
            <a:avLst/>
            <a:gdLst/>
            <a:ahLst/>
            <a:cxnLst/>
            <a:rect l="l" t="t" r="r" b="b"/>
            <a:pathLst>
              <a:path w="304164" h="301625">
                <a:moveTo>
                  <a:pt x="151856" y="0"/>
                </a:moveTo>
                <a:lnTo>
                  <a:pt x="108586" y="6180"/>
                </a:lnTo>
                <a:lnTo>
                  <a:pt x="70248" y="23496"/>
                </a:lnTo>
                <a:lnTo>
                  <a:pt x="38550" y="50107"/>
                </a:lnTo>
                <a:lnTo>
                  <a:pt x="15199" y="84174"/>
                </a:lnTo>
                <a:lnTo>
                  <a:pt x="1902" y="123856"/>
                </a:lnTo>
                <a:lnTo>
                  <a:pt x="0" y="138013"/>
                </a:lnTo>
                <a:lnTo>
                  <a:pt x="556" y="154134"/>
                </a:lnTo>
                <a:lnTo>
                  <a:pt x="9571" y="198679"/>
                </a:lnTo>
                <a:lnTo>
                  <a:pt x="28425" y="236634"/>
                </a:lnTo>
                <a:lnTo>
                  <a:pt x="55601" y="266884"/>
                </a:lnTo>
                <a:lnTo>
                  <a:pt x="89586" y="288315"/>
                </a:lnTo>
                <a:lnTo>
                  <a:pt x="128866" y="299812"/>
                </a:lnTo>
                <a:lnTo>
                  <a:pt x="142873" y="301244"/>
                </a:lnTo>
                <a:lnTo>
                  <a:pt x="158745" y="300616"/>
                </a:lnTo>
                <a:lnTo>
                  <a:pt x="202806" y="291172"/>
                </a:lnTo>
                <a:lnTo>
                  <a:pt x="240533" y="271711"/>
                </a:lnTo>
                <a:lnTo>
                  <a:pt x="243416" y="269493"/>
                </a:lnTo>
                <a:lnTo>
                  <a:pt x="152258" y="269493"/>
                </a:lnTo>
                <a:lnTo>
                  <a:pt x="139114" y="268759"/>
                </a:lnTo>
                <a:lnTo>
                  <a:pt x="101325" y="258068"/>
                </a:lnTo>
                <a:lnTo>
                  <a:pt x="80238" y="244275"/>
                </a:lnTo>
                <a:lnTo>
                  <a:pt x="87731" y="232870"/>
                </a:lnTo>
                <a:lnTo>
                  <a:pt x="96704" y="223146"/>
                </a:lnTo>
                <a:lnTo>
                  <a:pt x="107007" y="215188"/>
                </a:lnTo>
                <a:lnTo>
                  <a:pt x="114079" y="211426"/>
                </a:lnTo>
                <a:lnTo>
                  <a:pt x="63512" y="211426"/>
                </a:lnTo>
                <a:lnTo>
                  <a:pt x="37384" y="168318"/>
                </a:lnTo>
                <a:lnTo>
                  <a:pt x="36379" y="139058"/>
                </a:lnTo>
                <a:lnTo>
                  <a:pt x="38092" y="125412"/>
                </a:lnTo>
                <a:lnTo>
                  <a:pt x="53162" y="87836"/>
                </a:lnTo>
                <a:lnTo>
                  <a:pt x="80357" y="58718"/>
                </a:lnTo>
                <a:lnTo>
                  <a:pt x="116374" y="40394"/>
                </a:lnTo>
                <a:lnTo>
                  <a:pt x="151856" y="35051"/>
                </a:lnTo>
                <a:lnTo>
                  <a:pt x="248466" y="35051"/>
                </a:lnTo>
                <a:lnTo>
                  <a:pt x="244748" y="31870"/>
                </a:lnTo>
                <a:lnTo>
                  <a:pt x="209315" y="11282"/>
                </a:lnTo>
                <a:lnTo>
                  <a:pt x="168880" y="946"/>
                </a:lnTo>
                <a:lnTo>
                  <a:pt x="154596" y="24"/>
                </a:lnTo>
                <a:lnTo>
                  <a:pt x="151856" y="0"/>
                </a:lnTo>
                <a:close/>
              </a:path>
              <a:path w="304164" h="301625">
                <a:moveTo>
                  <a:pt x="239750" y="202437"/>
                </a:moveTo>
                <a:lnTo>
                  <a:pt x="151856" y="202437"/>
                </a:lnTo>
                <a:lnTo>
                  <a:pt x="165461" y="203452"/>
                </a:lnTo>
                <a:lnTo>
                  <a:pt x="178468" y="206435"/>
                </a:lnTo>
                <a:lnTo>
                  <a:pt x="190692" y="211294"/>
                </a:lnTo>
                <a:lnTo>
                  <a:pt x="201946" y="217934"/>
                </a:lnTo>
                <a:lnTo>
                  <a:pt x="212046" y="226264"/>
                </a:lnTo>
                <a:lnTo>
                  <a:pt x="220806" y="236191"/>
                </a:lnTo>
                <a:lnTo>
                  <a:pt x="212422" y="247000"/>
                </a:lnTo>
                <a:lnTo>
                  <a:pt x="178929" y="266162"/>
                </a:lnTo>
                <a:lnTo>
                  <a:pt x="152258" y="269493"/>
                </a:lnTo>
                <a:lnTo>
                  <a:pt x="243416" y="269493"/>
                </a:lnTo>
                <a:lnTo>
                  <a:pt x="278760" y="233119"/>
                </a:lnTo>
                <a:lnTo>
                  <a:pt x="290691" y="211855"/>
                </a:lnTo>
                <a:lnTo>
                  <a:pt x="254979" y="211855"/>
                </a:lnTo>
                <a:lnTo>
                  <a:pt x="244261" y="205409"/>
                </a:lnTo>
                <a:lnTo>
                  <a:pt x="239750" y="202437"/>
                </a:lnTo>
                <a:close/>
              </a:path>
              <a:path w="304164" h="301625">
                <a:moveTo>
                  <a:pt x="248466" y="35051"/>
                </a:moveTo>
                <a:lnTo>
                  <a:pt x="151856" y="35051"/>
                </a:lnTo>
                <a:lnTo>
                  <a:pt x="166561" y="35937"/>
                </a:lnTo>
                <a:lnTo>
                  <a:pt x="180742" y="38526"/>
                </a:lnTo>
                <a:lnTo>
                  <a:pt x="219078" y="55459"/>
                </a:lnTo>
                <a:lnTo>
                  <a:pt x="248877" y="83952"/>
                </a:lnTo>
                <a:lnTo>
                  <a:pt x="267275" y="121185"/>
                </a:lnTo>
                <a:lnTo>
                  <a:pt x="271711" y="151002"/>
                </a:lnTo>
                <a:lnTo>
                  <a:pt x="271021" y="163903"/>
                </a:lnTo>
                <a:lnTo>
                  <a:pt x="268756" y="177318"/>
                </a:lnTo>
                <a:lnTo>
                  <a:pt x="265195" y="189755"/>
                </a:lnTo>
                <a:lnTo>
                  <a:pt x="260537" y="201254"/>
                </a:lnTo>
                <a:lnTo>
                  <a:pt x="254979" y="211855"/>
                </a:lnTo>
                <a:lnTo>
                  <a:pt x="290691" y="211855"/>
                </a:lnTo>
                <a:lnTo>
                  <a:pt x="302844" y="170229"/>
                </a:lnTo>
                <a:lnTo>
                  <a:pt x="304025" y="156327"/>
                </a:lnTo>
                <a:lnTo>
                  <a:pt x="303350" y="140961"/>
                </a:lnTo>
                <a:lnTo>
                  <a:pt x="293536" y="98128"/>
                </a:lnTo>
                <a:lnTo>
                  <a:pt x="273412" y="61291"/>
                </a:lnTo>
                <a:lnTo>
                  <a:pt x="255143" y="40766"/>
                </a:lnTo>
                <a:lnTo>
                  <a:pt x="248466" y="35051"/>
                </a:lnTo>
                <a:close/>
              </a:path>
              <a:path w="304164" h="301625">
                <a:moveTo>
                  <a:pt x="155590" y="70013"/>
                </a:moveTo>
                <a:lnTo>
                  <a:pt x="115075" y="83089"/>
                </a:lnTo>
                <a:lnTo>
                  <a:pt x="90564" y="115655"/>
                </a:lnTo>
                <a:lnTo>
                  <a:pt x="87557" y="129091"/>
                </a:lnTo>
                <a:lnTo>
                  <a:pt x="88182" y="145159"/>
                </a:lnTo>
                <a:lnTo>
                  <a:pt x="90699" y="158416"/>
                </a:lnTo>
                <a:lnTo>
                  <a:pt x="95335" y="169256"/>
                </a:lnTo>
                <a:lnTo>
                  <a:pt x="102317" y="178073"/>
                </a:lnTo>
                <a:lnTo>
                  <a:pt x="91216" y="185230"/>
                </a:lnTo>
                <a:lnTo>
                  <a:pt x="80982" y="193156"/>
                </a:lnTo>
                <a:lnTo>
                  <a:pt x="71714" y="201879"/>
                </a:lnTo>
                <a:lnTo>
                  <a:pt x="63512" y="211426"/>
                </a:lnTo>
                <a:lnTo>
                  <a:pt x="114079" y="211426"/>
                </a:lnTo>
                <a:lnTo>
                  <a:pt x="118494" y="209078"/>
                </a:lnTo>
                <a:lnTo>
                  <a:pt x="131017" y="204900"/>
                </a:lnTo>
                <a:lnTo>
                  <a:pt x="144427" y="202738"/>
                </a:lnTo>
                <a:lnTo>
                  <a:pt x="151856" y="202437"/>
                </a:lnTo>
                <a:lnTo>
                  <a:pt x="239750" y="202437"/>
                </a:lnTo>
                <a:lnTo>
                  <a:pt x="233522" y="198334"/>
                </a:lnTo>
                <a:lnTo>
                  <a:pt x="222778" y="191117"/>
                </a:lnTo>
                <a:lnTo>
                  <a:pt x="212043" y="184245"/>
                </a:lnTo>
                <a:lnTo>
                  <a:pt x="214764" y="172498"/>
                </a:lnTo>
                <a:lnTo>
                  <a:pt x="215885" y="168037"/>
                </a:lnTo>
                <a:lnTo>
                  <a:pt x="160349" y="168037"/>
                </a:lnTo>
                <a:lnTo>
                  <a:pt x="143708" y="166323"/>
                </a:lnTo>
                <a:lnTo>
                  <a:pt x="130977" y="160368"/>
                </a:lnTo>
                <a:lnTo>
                  <a:pt x="122418" y="151002"/>
                </a:lnTo>
                <a:lnTo>
                  <a:pt x="118296" y="139058"/>
                </a:lnTo>
                <a:lnTo>
                  <a:pt x="120706" y="123394"/>
                </a:lnTo>
                <a:lnTo>
                  <a:pt x="127705" y="111316"/>
                </a:lnTo>
                <a:lnTo>
                  <a:pt x="138172" y="103462"/>
                </a:lnTo>
                <a:lnTo>
                  <a:pt x="150985" y="100468"/>
                </a:lnTo>
                <a:lnTo>
                  <a:pt x="151856" y="100456"/>
                </a:lnTo>
                <a:lnTo>
                  <a:pt x="207741" y="100456"/>
                </a:lnTo>
                <a:lnTo>
                  <a:pt x="201702" y="91947"/>
                </a:lnTo>
                <a:lnTo>
                  <a:pt x="192063" y="82911"/>
                </a:lnTo>
                <a:lnTo>
                  <a:pt x="180977" y="76143"/>
                </a:lnTo>
                <a:lnTo>
                  <a:pt x="168726" y="71794"/>
                </a:lnTo>
                <a:lnTo>
                  <a:pt x="155590" y="70013"/>
                </a:lnTo>
                <a:close/>
              </a:path>
              <a:path w="304164" h="301625">
                <a:moveTo>
                  <a:pt x="207741" y="100456"/>
                </a:moveTo>
                <a:lnTo>
                  <a:pt x="151856" y="100456"/>
                </a:lnTo>
                <a:lnTo>
                  <a:pt x="166334" y="103351"/>
                </a:lnTo>
                <a:lnTo>
                  <a:pt x="177796" y="111168"/>
                </a:lnTo>
                <a:lnTo>
                  <a:pt x="185093" y="122610"/>
                </a:lnTo>
                <a:lnTo>
                  <a:pt x="184165" y="140381"/>
                </a:lnTo>
                <a:lnTo>
                  <a:pt x="179234" y="153848"/>
                </a:lnTo>
                <a:lnTo>
                  <a:pt x="171046" y="163053"/>
                </a:lnTo>
                <a:lnTo>
                  <a:pt x="160349" y="168037"/>
                </a:lnTo>
                <a:lnTo>
                  <a:pt x="215885" y="168037"/>
                </a:lnTo>
                <a:lnTo>
                  <a:pt x="217810" y="160368"/>
                </a:lnTo>
                <a:lnTo>
                  <a:pt x="220207" y="147748"/>
                </a:lnTo>
                <a:lnTo>
                  <a:pt x="219149" y="131150"/>
                </a:lnTo>
                <a:lnTo>
                  <a:pt x="215525" y="116217"/>
                </a:lnTo>
                <a:lnTo>
                  <a:pt x="209617" y="103099"/>
                </a:lnTo>
                <a:lnTo>
                  <a:pt x="207741" y="100456"/>
                </a:lnTo>
                <a:close/>
              </a:path>
            </a:pathLst>
          </a:custGeom>
          <a:solidFill>
            <a:srgbClr val="FFFFFF"/>
          </a:solidFill>
        </p:spPr>
        <p:txBody>
          <a:bodyPr wrap="square" lIns="0" tIns="0" rIns="0" bIns="0" rtlCol="0"/>
          <a:lstStyle/>
          <a:p>
            <a:endParaRPr/>
          </a:p>
        </p:txBody>
      </p:sp>
      <p:sp>
        <p:nvSpPr>
          <p:cNvPr id="54" name="object 54">
            <a:extLst>
              <a:ext uri="{FF2B5EF4-FFF2-40B4-BE49-F238E27FC236}">
                <a16:creationId xmlns:a16="http://schemas.microsoft.com/office/drawing/2014/main" id="{BF8108FB-325F-7590-E024-0408102FE3AC}"/>
              </a:ext>
            </a:extLst>
          </p:cNvPr>
          <p:cNvSpPr/>
          <p:nvPr/>
        </p:nvSpPr>
        <p:spPr>
          <a:xfrm>
            <a:off x="5274690" y="2401189"/>
            <a:ext cx="582295" cy="572770"/>
          </a:xfrm>
          <a:custGeom>
            <a:avLst/>
            <a:gdLst/>
            <a:ahLst/>
            <a:cxnLst/>
            <a:rect l="l" t="t" r="r" b="b"/>
            <a:pathLst>
              <a:path w="582295" h="572769">
                <a:moveTo>
                  <a:pt x="261747" y="488950"/>
                </a:moveTo>
                <a:lnTo>
                  <a:pt x="169291" y="488950"/>
                </a:lnTo>
                <a:lnTo>
                  <a:pt x="180204" y="495265"/>
                </a:lnTo>
                <a:lnTo>
                  <a:pt x="191275" y="500983"/>
                </a:lnTo>
                <a:lnTo>
                  <a:pt x="202661" y="506102"/>
                </a:lnTo>
                <a:lnTo>
                  <a:pt x="214521" y="510624"/>
                </a:lnTo>
                <a:lnTo>
                  <a:pt x="227012" y="514547"/>
                </a:lnTo>
                <a:lnTo>
                  <a:pt x="241681" y="558927"/>
                </a:lnTo>
                <a:lnTo>
                  <a:pt x="243205" y="566674"/>
                </a:lnTo>
                <a:lnTo>
                  <a:pt x="249428" y="572643"/>
                </a:lnTo>
                <a:lnTo>
                  <a:pt x="334010" y="572643"/>
                </a:lnTo>
                <a:lnTo>
                  <a:pt x="341757" y="566674"/>
                </a:lnTo>
                <a:lnTo>
                  <a:pt x="343281" y="558927"/>
                </a:lnTo>
                <a:lnTo>
                  <a:pt x="346829" y="539115"/>
                </a:lnTo>
                <a:lnTo>
                  <a:pt x="272414" y="539115"/>
                </a:lnTo>
                <a:lnTo>
                  <a:pt x="264795" y="496569"/>
                </a:lnTo>
                <a:lnTo>
                  <a:pt x="261747" y="488950"/>
                </a:lnTo>
                <a:close/>
              </a:path>
              <a:path w="582295" h="572769">
                <a:moveTo>
                  <a:pt x="417830" y="450088"/>
                </a:moveTo>
                <a:lnTo>
                  <a:pt x="411353" y="450088"/>
                </a:lnTo>
                <a:lnTo>
                  <a:pt x="407924" y="450850"/>
                </a:lnTo>
                <a:lnTo>
                  <a:pt x="404875" y="452374"/>
                </a:lnTo>
                <a:lnTo>
                  <a:pt x="393843" y="459284"/>
                </a:lnTo>
                <a:lnTo>
                  <a:pt x="382700" y="465465"/>
                </a:lnTo>
                <a:lnTo>
                  <a:pt x="371337" y="470881"/>
                </a:lnTo>
                <a:lnTo>
                  <a:pt x="359644" y="475495"/>
                </a:lnTo>
                <a:lnTo>
                  <a:pt x="347512" y="479270"/>
                </a:lnTo>
                <a:lnTo>
                  <a:pt x="334829" y="482170"/>
                </a:lnTo>
                <a:lnTo>
                  <a:pt x="323214" y="485902"/>
                </a:lnTo>
                <a:lnTo>
                  <a:pt x="320167" y="490474"/>
                </a:lnTo>
                <a:lnTo>
                  <a:pt x="318643" y="496569"/>
                </a:lnTo>
                <a:lnTo>
                  <a:pt x="310896" y="539115"/>
                </a:lnTo>
                <a:lnTo>
                  <a:pt x="346829" y="539115"/>
                </a:lnTo>
                <a:lnTo>
                  <a:pt x="350900" y="516381"/>
                </a:lnTo>
                <a:lnTo>
                  <a:pt x="363530" y="512695"/>
                </a:lnTo>
                <a:lnTo>
                  <a:pt x="375787" y="508387"/>
                </a:lnTo>
                <a:lnTo>
                  <a:pt x="387607" y="503455"/>
                </a:lnTo>
                <a:lnTo>
                  <a:pt x="398929" y="497901"/>
                </a:lnTo>
                <a:lnTo>
                  <a:pt x="409691" y="491723"/>
                </a:lnTo>
                <a:lnTo>
                  <a:pt x="492795" y="491723"/>
                </a:lnTo>
                <a:lnTo>
                  <a:pt x="506418" y="478281"/>
                </a:lnTo>
                <a:lnTo>
                  <a:pt x="458724" y="478281"/>
                </a:lnTo>
                <a:lnTo>
                  <a:pt x="423291" y="452374"/>
                </a:lnTo>
                <a:lnTo>
                  <a:pt x="421005" y="450850"/>
                </a:lnTo>
                <a:lnTo>
                  <a:pt x="417830" y="450088"/>
                </a:lnTo>
                <a:close/>
              </a:path>
              <a:path w="582295" h="572769">
                <a:moveTo>
                  <a:pt x="492795" y="491723"/>
                </a:moveTo>
                <a:lnTo>
                  <a:pt x="409691" y="491723"/>
                </a:lnTo>
                <a:lnTo>
                  <a:pt x="450976" y="513334"/>
                </a:lnTo>
                <a:lnTo>
                  <a:pt x="454406" y="516000"/>
                </a:lnTo>
                <a:lnTo>
                  <a:pt x="457708" y="517144"/>
                </a:lnTo>
                <a:lnTo>
                  <a:pt x="465074" y="517144"/>
                </a:lnTo>
                <a:lnTo>
                  <a:pt x="469138" y="515238"/>
                </a:lnTo>
                <a:lnTo>
                  <a:pt x="472567" y="511683"/>
                </a:lnTo>
                <a:lnTo>
                  <a:pt x="492795" y="491723"/>
                </a:lnTo>
                <a:close/>
              </a:path>
              <a:path w="582295" h="572769">
                <a:moveTo>
                  <a:pt x="124079" y="55499"/>
                </a:moveTo>
                <a:lnTo>
                  <a:pt x="116712" y="55499"/>
                </a:lnTo>
                <a:lnTo>
                  <a:pt x="112775" y="57531"/>
                </a:lnTo>
                <a:lnTo>
                  <a:pt x="109347" y="60960"/>
                </a:lnTo>
                <a:lnTo>
                  <a:pt x="55372" y="114300"/>
                </a:lnTo>
                <a:lnTo>
                  <a:pt x="55372" y="123443"/>
                </a:lnTo>
                <a:lnTo>
                  <a:pt x="60071" y="129540"/>
                </a:lnTo>
                <a:lnTo>
                  <a:pt x="84709" y="166116"/>
                </a:lnTo>
                <a:lnTo>
                  <a:pt x="63660" y="211720"/>
                </a:lnTo>
                <a:lnTo>
                  <a:pt x="59697" y="224309"/>
                </a:lnTo>
                <a:lnTo>
                  <a:pt x="13843" y="236093"/>
                </a:lnTo>
                <a:lnTo>
                  <a:pt x="6223" y="237617"/>
                </a:lnTo>
                <a:lnTo>
                  <a:pt x="0" y="243712"/>
                </a:lnTo>
                <a:lnTo>
                  <a:pt x="0" y="319913"/>
                </a:lnTo>
                <a:lnTo>
                  <a:pt x="3175" y="327406"/>
                </a:lnTo>
                <a:lnTo>
                  <a:pt x="7747" y="335153"/>
                </a:lnTo>
                <a:lnTo>
                  <a:pt x="15367" y="336550"/>
                </a:lnTo>
                <a:lnTo>
                  <a:pt x="60071" y="344297"/>
                </a:lnTo>
                <a:lnTo>
                  <a:pt x="63851" y="356835"/>
                </a:lnTo>
                <a:lnTo>
                  <a:pt x="68248" y="369020"/>
                </a:lnTo>
                <a:lnTo>
                  <a:pt x="73273" y="380786"/>
                </a:lnTo>
                <a:lnTo>
                  <a:pt x="78934" y="392071"/>
                </a:lnTo>
                <a:lnTo>
                  <a:pt x="85242" y="402809"/>
                </a:lnTo>
                <a:lnTo>
                  <a:pt x="61595" y="443230"/>
                </a:lnTo>
                <a:lnTo>
                  <a:pt x="57023" y="449325"/>
                </a:lnTo>
                <a:lnTo>
                  <a:pt x="58547" y="458469"/>
                </a:lnTo>
                <a:lnTo>
                  <a:pt x="64643" y="464566"/>
                </a:lnTo>
                <a:lnTo>
                  <a:pt x="112395" y="511683"/>
                </a:lnTo>
                <a:lnTo>
                  <a:pt x="115697" y="514985"/>
                </a:lnTo>
                <a:lnTo>
                  <a:pt x="119887" y="516509"/>
                </a:lnTo>
                <a:lnTo>
                  <a:pt x="127126" y="516509"/>
                </a:lnTo>
                <a:lnTo>
                  <a:pt x="130175" y="515366"/>
                </a:lnTo>
                <a:lnTo>
                  <a:pt x="132334" y="513334"/>
                </a:lnTo>
                <a:lnTo>
                  <a:pt x="169291" y="488950"/>
                </a:lnTo>
                <a:lnTo>
                  <a:pt x="261747" y="488950"/>
                </a:lnTo>
                <a:lnTo>
                  <a:pt x="258572" y="485902"/>
                </a:lnTo>
                <a:lnTo>
                  <a:pt x="250951" y="482854"/>
                </a:lnTo>
                <a:lnTo>
                  <a:pt x="238043" y="480219"/>
                </a:lnTo>
                <a:lnTo>
                  <a:pt x="231273" y="478281"/>
                </a:lnTo>
                <a:lnTo>
                  <a:pt x="123189" y="478281"/>
                </a:lnTo>
                <a:lnTo>
                  <a:pt x="97028" y="450850"/>
                </a:lnTo>
                <a:lnTo>
                  <a:pt x="121666" y="417322"/>
                </a:lnTo>
                <a:lnTo>
                  <a:pt x="126237" y="411225"/>
                </a:lnTo>
                <a:lnTo>
                  <a:pt x="126237" y="403606"/>
                </a:lnTo>
                <a:lnTo>
                  <a:pt x="103132" y="363616"/>
                </a:lnTo>
                <a:lnTo>
                  <a:pt x="89281" y="318388"/>
                </a:lnTo>
                <a:lnTo>
                  <a:pt x="83185" y="313817"/>
                </a:lnTo>
                <a:lnTo>
                  <a:pt x="76962" y="312293"/>
                </a:lnTo>
                <a:lnTo>
                  <a:pt x="35433" y="304673"/>
                </a:lnTo>
                <a:lnTo>
                  <a:pt x="35433" y="266573"/>
                </a:lnTo>
                <a:lnTo>
                  <a:pt x="76962" y="258953"/>
                </a:lnTo>
                <a:lnTo>
                  <a:pt x="84709" y="257429"/>
                </a:lnTo>
                <a:lnTo>
                  <a:pt x="89281" y="252856"/>
                </a:lnTo>
                <a:lnTo>
                  <a:pt x="90805" y="245237"/>
                </a:lnTo>
                <a:lnTo>
                  <a:pt x="94100" y="232288"/>
                </a:lnTo>
                <a:lnTo>
                  <a:pt x="113711" y="186244"/>
                </a:lnTo>
                <a:lnTo>
                  <a:pt x="126237" y="167512"/>
                </a:lnTo>
                <a:lnTo>
                  <a:pt x="126237" y="160019"/>
                </a:lnTo>
                <a:lnTo>
                  <a:pt x="121666" y="153924"/>
                </a:lnTo>
                <a:lnTo>
                  <a:pt x="97028" y="120396"/>
                </a:lnTo>
                <a:lnTo>
                  <a:pt x="123189" y="92963"/>
                </a:lnTo>
                <a:lnTo>
                  <a:pt x="228308" y="92963"/>
                </a:lnTo>
                <a:lnTo>
                  <a:pt x="234352" y="91044"/>
                </a:lnTo>
                <a:lnTo>
                  <a:pt x="247067" y="87746"/>
                </a:lnTo>
                <a:lnTo>
                  <a:pt x="258572" y="85343"/>
                </a:lnTo>
                <a:lnTo>
                  <a:pt x="260810" y="81046"/>
                </a:lnTo>
                <a:lnTo>
                  <a:pt x="172120" y="81046"/>
                </a:lnTo>
                <a:lnTo>
                  <a:pt x="130810" y="59436"/>
                </a:lnTo>
                <a:lnTo>
                  <a:pt x="127508" y="56768"/>
                </a:lnTo>
                <a:lnTo>
                  <a:pt x="124079" y="55499"/>
                </a:lnTo>
                <a:close/>
              </a:path>
              <a:path w="582295" h="572769">
                <a:moveTo>
                  <a:pt x="170814" y="450088"/>
                </a:moveTo>
                <a:lnTo>
                  <a:pt x="164719" y="450088"/>
                </a:lnTo>
                <a:lnTo>
                  <a:pt x="161671" y="450850"/>
                </a:lnTo>
                <a:lnTo>
                  <a:pt x="158623" y="452374"/>
                </a:lnTo>
                <a:lnTo>
                  <a:pt x="123189" y="478281"/>
                </a:lnTo>
                <a:lnTo>
                  <a:pt x="231273" y="478281"/>
                </a:lnTo>
                <a:lnTo>
                  <a:pt x="225746" y="476699"/>
                </a:lnTo>
                <a:lnTo>
                  <a:pt x="213942" y="472329"/>
                </a:lnTo>
                <a:lnTo>
                  <a:pt x="202510" y="467146"/>
                </a:lnTo>
                <a:lnTo>
                  <a:pt x="191333" y="461187"/>
                </a:lnTo>
                <a:lnTo>
                  <a:pt x="180291" y="454489"/>
                </a:lnTo>
                <a:lnTo>
                  <a:pt x="173989" y="450850"/>
                </a:lnTo>
                <a:lnTo>
                  <a:pt x="170814" y="450088"/>
                </a:lnTo>
                <a:close/>
              </a:path>
              <a:path w="582295" h="572769">
                <a:moveTo>
                  <a:pt x="504915" y="92963"/>
                </a:moveTo>
                <a:lnTo>
                  <a:pt x="458724" y="92963"/>
                </a:lnTo>
                <a:lnTo>
                  <a:pt x="484886" y="120396"/>
                </a:lnTo>
                <a:lnTo>
                  <a:pt x="460248" y="153924"/>
                </a:lnTo>
                <a:lnTo>
                  <a:pt x="457200" y="160019"/>
                </a:lnTo>
                <a:lnTo>
                  <a:pt x="457200" y="167512"/>
                </a:lnTo>
                <a:lnTo>
                  <a:pt x="460248" y="173609"/>
                </a:lnTo>
                <a:lnTo>
                  <a:pt x="467286" y="184796"/>
                </a:lnTo>
                <a:lnTo>
                  <a:pt x="473430" y="196063"/>
                </a:lnTo>
                <a:lnTo>
                  <a:pt x="490611" y="243712"/>
                </a:lnTo>
                <a:lnTo>
                  <a:pt x="492506" y="252856"/>
                </a:lnTo>
                <a:lnTo>
                  <a:pt x="498729" y="255905"/>
                </a:lnTo>
                <a:lnTo>
                  <a:pt x="504825" y="258953"/>
                </a:lnTo>
                <a:lnTo>
                  <a:pt x="546354" y="266573"/>
                </a:lnTo>
                <a:lnTo>
                  <a:pt x="546354" y="304673"/>
                </a:lnTo>
                <a:lnTo>
                  <a:pt x="504825" y="312293"/>
                </a:lnTo>
                <a:lnTo>
                  <a:pt x="497205" y="313817"/>
                </a:lnTo>
                <a:lnTo>
                  <a:pt x="492506" y="318388"/>
                </a:lnTo>
                <a:lnTo>
                  <a:pt x="490982" y="326009"/>
                </a:lnTo>
                <a:lnTo>
                  <a:pt x="487731" y="338409"/>
                </a:lnTo>
                <a:lnTo>
                  <a:pt x="468132" y="384867"/>
                </a:lnTo>
                <a:lnTo>
                  <a:pt x="461203" y="396076"/>
                </a:lnTo>
                <a:lnTo>
                  <a:pt x="457200" y="403606"/>
                </a:lnTo>
                <a:lnTo>
                  <a:pt x="457200" y="411225"/>
                </a:lnTo>
                <a:lnTo>
                  <a:pt x="460248" y="417322"/>
                </a:lnTo>
                <a:lnTo>
                  <a:pt x="484886" y="450850"/>
                </a:lnTo>
                <a:lnTo>
                  <a:pt x="458724" y="478281"/>
                </a:lnTo>
                <a:lnTo>
                  <a:pt x="506418" y="478281"/>
                </a:lnTo>
                <a:lnTo>
                  <a:pt x="520319" y="464566"/>
                </a:lnTo>
                <a:lnTo>
                  <a:pt x="526414" y="458469"/>
                </a:lnTo>
                <a:lnTo>
                  <a:pt x="526414" y="449325"/>
                </a:lnTo>
                <a:lnTo>
                  <a:pt x="521843" y="443230"/>
                </a:lnTo>
                <a:lnTo>
                  <a:pt x="497205" y="406654"/>
                </a:lnTo>
                <a:lnTo>
                  <a:pt x="518841" y="360978"/>
                </a:lnTo>
                <a:lnTo>
                  <a:pt x="522442" y="348438"/>
                </a:lnTo>
                <a:lnTo>
                  <a:pt x="567944" y="336550"/>
                </a:lnTo>
                <a:lnTo>
                  <a:pt x="575691" y="335153"/>
                </a:lnTo>
                <a:lnTo>
                  <a:pt x="581787" y="329056"/>
                </a:lnTo>
                <a:lnTo>
                  <a:pt x="581787" y="245237"/>
                </a:lnTo>
                <a:lnTo>
                  <a:pt x="575691" y="237617"/>
                </a:lnTo>
                <a:lnTo>
                  <a:pt x="567944" y="236093"/>
                </a:lnTo>
                <a:lnTo>
                  <a:pt x="523367" y="228473"/>
                </a:lnTo>
                <a:lnTo>
                  <a:pt x="520210" y="216031"/>
                </a:lnTo>
                <a:lnTo>
                  <a:pt x="516062" y="203898"/>
                </a:lnTo>
                <a:lnTo>
                  <a:pt x="511140" y="192074"/>
                </a:lnTo>
                <a:lnTo>
                  <a:pt x="505662" y="180558"/>
                </a:lnTo>
                <a:lnTo>
                  <a:pt x="499844" y="169350"/>
                </a:lnTo>
                <a:lnTo>
                  <a:pt x="521843" y="129540"/>
                </a:lnTo>
                <a:lnTo>
                  <a:pt x="527938" y="123443"/>
                </a:lnTo>
                <a:lnTo>
                  <a:pt x="526414" y="114300"/>
                </a:lnTo>
                <a:lnTo>
                  <a:pt x="520319" y="108204"/>
                </a:lnTo>
                <a:lnTo>
                  <a:pt x="504915" y="92963"/>
                </a:lnTo>
                <a:close/>
              </a:path>
              <a:path w="582295" h="572769">
                <a:moveTo>
                  <a:pt x="228308" y="92963"/>
                </a:moveTo>
                <a:lnTo>
                  <a:pt x="123189" y="92963"/>
                </a:lnTo>
                <a:lnTo>
                  <a:pt x="158623" y="117348"/>
                </a:lnTo>
                <a:lnTo>
                  <a:pt x="161671" y="119634"/>
                </a:lnTo>
                <a:lnTo>
                  <a:pt x="164719" y="120777"/>
                </a:lnTo>
                <a:lnTo>
                  <a:pt x="170814" y="120777"/>
                </a:lnTo>
                <a:lnTo>
                  <a:pt x="173989" y="119634"/>
                </a:lnTo>
                <a:lnTo>
                  <a:pt x="177037" y="117348"/>
                </a:lnTo>
                <a:lnTo>
                  <a:pt x="188062" y="110534"/>
                </a:lnTo>
                <a:lnTo>
                  <a:pt x="199187" y="104571"/>
                </a:lnTo>
                <a:lnTo>
                  <a:pt x="210531" y="99383"/>
                </a:lnTo>
                <a:lnTo>
                  <a:pt x="222213" y="94899"/>
                </a:lnTo>
                <a:lnTo>
                  <a:pt x="228308" y="92963"/>
                </a:lnTo>
                <a:close/>
              </a:path>
              <a:path w="582295" h="572769">
                <a:moveTo>
                  <a:pt x="347755" y="32004"/>
                </a:moveTo>
                <a:lnTo>
                  <a:pt x="310896" y="32004"/>
                </a:lnTo>
                <a:lnTo>
                  <a:pt x="318643" y="73152"/>
                </a:lnTo>
                <a:lnTo>
                  <a:pt x="320167" y="82296"/>
                </a:lnTo>
                <a:lnTo>
                  <a:pt x="323214" y="85343"/>
                </a:lnTo>
                <a:lnTo>
                  <a:pt x="330962" y="86868"/>
                </a:lnTo>
                <a:lnTo>
                  <a:pt x="343827" y="90015"/>
                </a:lnTo>
                <a:lnTo>
                  <a:pt x="390567" y="108687"/>
                </a:lnTo>
                <a:lnTo>
                  <a:pt x="407924" y="119634"/>
                </a:lnTo>
                <a:lnTo>
                  <a:pt x="411353" y="120777"/>
                </a:lnTo>
                <a:lnTo>
                  <a:pt x="417830" y="120777"/>
                </a:lnTo>
                <a:lnTo>
                  <a:pt x="421005" y="119634"/>
                </a:lnTo>
                <a:lnTo>
                  <a:pt x="423291" y="117348"/>
                </a:lnTo>
                <a:lnTo>
                  <a:pt x="458724" y="92963"/>
                </a:lnTo>
                <a:lnTo>
                  <a:pt x="504915" y="92963"/>
                </a:lnTo>
                <a:lnTo>
                  <a:pt x="495672" y="83819"/>
                </a:lnTo>
                <a:lnTo>
                  <a:pt x="414020" y="83819"/>
                </a:lnTo>
                <a:lnTo>
                  <a:pt x="403511" y="77381"/>
                </a:lnTo>
                <a:lnTo>
                  <a:pt x="392416" y="71566"/>
                </a:lnTo>
                <a:lnTo>
                  <a:pt x="380797" y="66373"/>
                </a:lnTo>
                <a:lnTo>
                  <a:pt x="368716" y="61804"/>
                </a:lnTo>
                <a:lnTo>
                  <a:pt x="356235" y="57856"/>
                </a:lnTo>
                <a:lnTo>
                  <a:pt x="347755" y="32004"/>
                </a:lnTo>
                <a:close/>
              </a:path>
              <a:path w="582295" h="572769">
                <a:moveTo>
                  <a:pt x="465074" y="56134"/>
                </a:moveTo>
                <a:lnTo>
                  <a:pt x="457326" y="56134"/>
                </a:lnTo>
                <a:lnTo>
                  <a:pt x="453898" y="57277"/>
                </a:lnTo>
                <a:lnTo>
                  <a:pt x="450976" y="59436"/>
                </a:lnTo>
                <a:lnTo>
                  <a:pt x="414020" y="83819"/>
                </a:lnTo>
                <a:lnTo>
                  <a:pt x="495672" y="83819"/>
                </a:lnTo>
                <a:lnTo>
                  <a:pt x="472567" y="60960"/>
                </a:lnTo>
                <a:lnTo>
                  <a:pt x="469264" y="57658"/>
                </a:lnTo>
                <a:lnTo>
                  <a:pt x="465074" y="56134"/>
                </a:lnTo>
                <a:close/>
              </a:path>
              <a:path w="582295" h="572769">
                <a:moveTo>
                  <a:pt x="334010" y="0"/>
                </a:moveTo>
                <a:lnTo>
                  <a:pt x="247776" y="0"/>
                </a:lnTo>
                <a:lnTo>
                  <a:pt x="240157" y="6096"/>
                </a:lnTo>
                <a:lnTo>
                  <a:pt x="238633" y="13716"/>
                </a:lnTo>
                <a:lnTo>
                  <a:pt x="230886" y="56387"/>
                </a:lnTo>
                <a:lnTo>
                  <a:pt x="218266" y="60074"/>
                </a:lnTo>
                <a:lnTo>
                  <a:pt x="206032" y="64382"/>
                </a:lnTo>
                <a:lnTo>
                  <a:pt x="194231" y="69314"/>
                </a:lnTo>
                <a:lnTo>
                  <a:pt x="182911" y="74868"/>
                </a:lnTo>
                <a:lnTo>
                  <a:pt x="172120" y="81046"/>
                </a:lnTo>
                <a:lnTo>
                  <a:pt x="260810" y="81046"/>
                </a:lnTo>
                <a:lnTo>
                  <a:pt x="261747" y="79248"/>
                </a:lnTo>
                <a:lnTo>
                  <a:pt x="264795" y="73152"/>
                </a:lnTo>
                <a:lnTo>
                  <a:pt x="272414" y="32004"/>
                </a:lnTo>
                <a:lnTo>
                  <a:pt x="347755" y="32004"/>
                </a:lnTo>
                <a:lnTo>
                  <a:pt x="341757" y="13716"/>
                </a:lnTo>
                <a:lnTo>
                  <a:pt x="338582" y="6096"/>
                </a:lnTo>
                <a:lnTo>
                  <a:pt x="334010" y="0"/>
                </a:lnTo>
                <a:close/>
              </a:path>
            </a:pathLst>
          </a:custGeom>
          <a:solidFill>
            <a:srgbClr val="FFFFFF"/>
          </a:solidFill>
        </p:spPr>
        <p:txBody>
          <a:bodyPr wrap="square" lIns="0" tIns="0" rIns="0" bIns="0" rtlCol="0"/>
          <a:lstStyle/>
          <a:p>
            <a:endParaRPr/>
          </a:p>
        </p:txBody>
      </p:sp>
      <p:sp>
        <p:nvSpPr>
          <p:cNvPr id="55" name="object 55">
            <a:extLst>
              <a:ext uri="{FF2B5EF4-FFF2-40B4-BE49-F238E27FC236}">
                <a16:creationId xmlns:a16="http://schemas.microsoft.com/office/drawing/2014/main" id="{44AFE7D8-37F9-358B-2C38-11224845F250}"/>
              </a:ext>
            </a:extLst>
          </p:cNvPr>
          <p:cNvSpPr/>
          <p:nvPr/>
        </p:nvSpPr>
        <p:spPr>
          <a:xfrm>
            <a:off x="2172009" y="2397251"/>
            <a:ext cx="336550" cy="358775"/>
          </a:xfrm>
          <a:custGeom>
            <a:avLst/>
            <a:gdLst/>
            <a:ahLst/>
            <a:cxnLst/>
            <a:rect l="l" t="t" r="r" b="b"/>
            <a:pathLst>
              <a:path w="336550" h="358775">
                <a:moveTo>
                  <a:pt x="173934" y="0"/>
                </a:moveTo>
                <a:lnTo>
                  <a:pt x="131723" y="5374"/>
                </a:lnTo>
                <a:lnTo>
                  <a:pt x="93149" y="20629"/>
                </a:lnTo>
                <a:lnTo>
                  <a:pt x="59524" y="44460"/>
                </a:lnTo>
                <a:lnTo>
                  <a:pt x="32158" y="75562"/>
                </a:lnTo>
                <a:lnTo>
                  <a:pt x="12360" y="112630"/>
                </a:lnTo>
                <a:lnTo>
                  <a:pt x="1440" y="154360"/>
                </a:lnTo>
                <a:lnTo>
                  <a:pt x="0" y="169080"/>
                </a:lnTo>
                <a:lnTo>
                  <a:pt x="538" y="185198"/>
                </a:lnTo>
                <a:lnTo>
                  <a:pt x="8802" y="230595"/>
                </a:lnTo>
                <a:lnTo>
                  <a:pt x="26055" y="270740"/>
                </a:lnTo>
                <a:lnTo>
                  <a:pt x="51037" y="304583"/>
                </a:lnTo>
                <a:lnTo>
                  <a:pt x="82486" y="331073"/>
                </a:lnTo>
                <a:lnTo>
                  <a:pt x="119142" y="349161"/>
                </a:lnTo>
                <a:lnTo>
                  <a:pt x="159742" y="357797"/>
                </a:lnTo>
                <a:lnTo>
                  <a:pt x="173934" y="358394"/>
                </a:lnTo>
                <a:lnTo>
                  <a:pt x="187818" y="357797"/>
                </a:lnTo>
                <a:lnTo>
                  <a:pt x="227444" y="349387"/>
                </a:lnTo>
                <a:lnTo>
                  <a:pt x="263586" y="331956"/>
                </a:lnTo>
                <a:lnTo>
                  <a:pt x="294868" y="306773"/>
                </a:lnTo>
                <a:lnTo>
                  <a:pt x="298209" y="303148"/>
                </a:lnTo>
                <a:lnTo>
                  <a:pt x="175379" y="303148"/>
                </a:lnTo>
                <a:lnTo>
                  <a:pt x="160790" y="302233"/>
                </a:lnTo>
                <a:lnTo>
                  <a:pt x="120839" y="289409"/>
                </a:lnTo>
                <a:lnTo>
                  <a:pt x="88539" y="263866"/>
                </a:lnTo>
                <a:lnTo>
                  <a:pt x="66364" y="228686"/>
                </a:lnTo>
                <a:lnTo>
                  <a:pt x="56785" y="186949"/>
                </a:lnTo>
                <a:lnTo>
                  <a:pt x="57549" y="171117"/>
                </a:lnTo>
                <a:lnTo>
                  <a:pt x="68801" y="127885"/>
                </a:lnTo>
                <a:lnTo>
                  <a:pt x="91581" y="92807"/>
                </a:lnTo>
                <a:lnTo>
                  <a:pt x="123433" y="68145"/>
                </a:lnTo>
                <a:lnTo>
                  <a:pt x="161905" y="56160"/>
                </a:lnTo>
                <a:lnTo>
                  <a:pt x="299099" y="56160"/>
                </a:lnTo>
                <a:lnTo>
                  <a:pt x="294556" y="51121"/>
                </a:lnTo>
                <a:lnTo>
                  <a:pt x="263613" y="25942"/>
                </a:lnTo>
                <a:lnTo>
                  <a:pt x="227369" y="8653"/>
                </a:lnTo>
                <a:lnTo>
                  <a:pt x="186879" y="486"/>
                </a:lnTo>
                <a:lnTo>
                  <a:pt x="173934" y="0"/>
                </a:lnTo>
                <a:close/>
              </a:path>
              <a:path w="336550" h="358775">
                <a:moveTo>
                  <a:pt x="287726" y="220091"/>
                </a:moveTo>
                <a:lnTo>
                  <a:pt x="268351" y="256433"/>
                </a:lnTo>
                <a:lnTo>
                  <a:pt x="239304" y="283791"/>
                </a:lnTo>
                <a:lnTo>
                  <a:pt x="202786" y="299855"/>
                </a:lnTo>
                <a:lnTo>
                  <a:pt x="175379" y="303148"/>
                </a:lnTo>
                <a:lnTo>
                  <a:pt x="298209" y="303148"/>
                </a:lnTo>
                <a:lnTo>
                  <a:pt x="326777" y="263318"/>
                </a:lnTo>
                <a:lnTo>
                  <a:pt x="332685" y="251001"/>
                </a:lnTo>
                <a:lnTo>
                  <a:pt x="329074" y="235182"/>
                </a:lnTo>
                <a:lnTo>
                  <a:pt x="322813" y="224816"/>
                </a:lnTo>
                <a:lnTo>
                  <a:pt x="287726" y="220091"/>
                </a:lnTo>
                <a:close/>
              </a:path>
              <a:path w="336550" h="358775">
                <a:moveTo>
                  <a:pt x="299099" y="56160"/>
                </a:moveTo>
                <a:lnTo>
                  <a:pt x="161905" y="56160"/>
                </a:lnTo>
                <a:lnTo>
                  <a:pt x="177920" y="56685"/>
                </a:lnTo>
                <a:lnTo>
                  <a:pt x="192993" y="58610"/>
                </a:lnTo>
                <a:lnTo>
                  <a:pt x="232393" y="72090"/>
                </a:lnTo>
                <a:lnTo>
                  <a:pt x="262697" y="95664"/>
                </a:lnTo>
                <a:lnTo>
                  <a:pt x="283439" y="127448"/>
                </a:lnTo>
                <a:lnTo>
                  <a:pt x="318079" y="138303"/>
                </a:lnTo>
                <a:lnTo>
                  <a:pt x="327114" y="128594"/>
                </a:lnTo>
                <a:lnTo>
                  <a:pt x="336325" y="120208"/>
                </a:lnTo>
                <a:lnTo>
                  <a:pt x="331487" y="107264"/>
                </a:lnTo>
                <a:lnTo>
                  <a:pt x="325747" y="94831"/>
                </a:lnTo>
                <a:lnTo>
                  <a:pt x="319145" y="82954"/>
                </a:lnTo>
                <a:lnTo>
                  <a:pt x="311720" y="71680"/>
                </a:lnTo>
                <a:lnTo>
                  <a:pt x="303511" y="61053"/>
                </a:lnTo>
                <a:lnTo>
                  <a:pt x="299099" y="56160"/>
                </a:lnTo>
                <a:close/>
              </a:path>
            </a:pathLst>
          </a:custGeom>
          <a:solidFill>
            <a:srgbClr val="FFFFFF"/>
          </a:solidFill>
        </p:spPr>
        <p:txBody>
          <a:bodyPr wrap="square" lIns="0" tIns="0" rIns="0" bIns="0" rtlCol="0"/>
          <a:lstStyle/>
          <a:p>
            <a:endParaRPr/>
          </a:p>
        </p:txBody>
      </p:sp>
      <p:sp>
        <p:nvSpPr>
          <p:cNvPr id="56" name="object 56">
            <a:extLst>
              <a:ext uri="{FF2B5EF4-FFF2-40B4-BE49-F238E27FC236}">
                <a16:creationId xmlns:a16="http://schemas.microsoft.com/office/drawing/2014/main" id="{9E214924-83BD-1560-76F5-AC20030513CA}"/>
              </a:ext>
            </a:extLst>
          </p:cNvPr>
          <p:cNvSpPr/>
          <p:nvPr/>
        </p:nvSpPr>
        <p:spPr>
          <a:xfrm>
            <a:off x="2333879" y="2506217"/>
            <a:ext cx="294640" cy="140335"/>
          </a:xfrm>
          <a:custGeom>
            <a:avLst/>
            <a:gdLst/>
            <a:ahLst/>
            <a:cxnLst/>
            <a:rect l="l" t="t" r="r" b="b"/>
            <a:pathLst>
              <a:path w="294639" h="140335">
                <a:moveTo>
                  <a:pt x="282320" y="0"/>
                </a:moveTo>
                <a:lnTo>
                  <a:pt x="278891" y="0"/>
                </a:lnTo>
                <a:lnTo>
                  <a:pt x="276859" y="126"/>
                </a:lnTo>
                <a:lnTo>
                  <a:pt x="275970" y="507"/>
                </a:lnTo>
                <a:lnTo>
                  <a:pt x="194818" y="29337"/>
                </a:lnTo>
                <a:lnTo>
                  <a:pt x="193675" y="29337"/>
                </a:lnTo>
                <a:lnTo>
                  <a:pt x="192404" y="30606"/>
                </a:lnTo>
                <a:lnTo>
                  <a:pt x="189991" y="31876"/>
                </a:lnTo>
                <a:lnTo>
                  <a:pt x="168275" y="55880"/>
                </a:lnTo>
                <a:lnTo>
                  <a:pt x="6095" y="55880"/>
                </a:lnTo>
                <a:lnTo>
                  <a:pt x="0" y="62102"/>
                </a:lnTo>
                <a:lnTo>
                  <a:pt x="0" y="78486"/>
                </a:lnTo>
                <a:lnTo>
                  <a:pt x="6095" y="84708"/>
                </a:lnTo>
                <a:lnTo>
                  <a:pt x="168275" y="84708"/>
                </a:lnTo>
                <a:lnTo>
                  <a:pt x="189991" y="107314"/>
                </a:lnTo>
                <a:lnTo>
                  <a:pt x="192404" y="109855"/>
                </a:lnTo>
                <a:lnTo>
                  <a:pt x="193675" y="111125"/>
                </a:lnTo>
                <a:lnTo>
                  <a:pt x="194818" y="111125"/>
                </a:lnTo>
                <a:lnTo>
                  <a:pt x="275970" y="138811"/>
                </a:lnTo>
                <a:lnTo>
                  <a:pt x="276987" y="139445"/>
                </a:lnTo>
                <a:lnTo>
                  <a:pt x="278256" y="139826"/>
                </a:lnTo>
                <a:lnTo>
                  <a:pt x="282828" y="139826"/>
                </a:lnTo>
                <a:lnTo>
                  <a:pt x="286638" y="137794"/>
                </a:lnTo>
                <a:lnTo>
                  <a:pt x="289306" y="135000"/>
                </a:lnTo>
                <a:lnTo>
                  <a:pt x="291719" y="130048"/>
                </a:lnTo>
                <a:lnTo>
                  <a:pt x="294131" y="123698"/>
                </a:lnTo>
                <a:lnTo>
                  <a:pt x="290448" y="118744"/>
                </a:lnTo>
                <a:lnTo>
                  <a:pt x="266319" y="69595"/>
                </a:lnTo>
                <a:lnTo>
                  <a:pt x="290448" y="21843"/>
                </a:lnTo>
                <a:lnTo>
                  <a:pt x="294131" y="15493"/>
                </a:lnTo>
                <a:lnTo>
                  <a:pt x="291719" y="9270"/>
                </a:lnTo>
                <a:lnTo>
                  <a:pt x="289306" y="5461"/>
                </a:lnTo>
                <a:lnTo>
                  <a:pt x="286512" y="1650"/>
                </a:lnTo>
                <a:lnTo>
                  <a:pt x="282320" y="0"/>
                </a:lnTo>
                <a:close/>
              </a:path>
            </a:pathLst>
          </a:custGeom>
          <a:solidFill>
            <a:srgbClr val="FFFFFF"/>
          </a:solidFill>
        </p:spPr>
        <p:txBody>
          <a:bodyPr wrap="square" lIns="0" tIns="0" rIns="0" bIns="0" rtlCol="0"/>
          <a:lstStyle/>
          <a:p>
            <a:endParaRPr/>
          </a:p>
        </p:txBody>
      </p:sp>
      <p:sp>
        <p:nvSpPr>
          <p:cNvPr id="57" name="object 57">
            <a:extLst>
              <a:ext uri="{FF2B5EF4-FFF2-40B4-BE49-F238E27FC236}">
                <a16:creationId xmlns:a16="http://schemas.microsoft.com/office/drawing/2014/main" id="{B53EDCDC-114B-F03C-598D-6E03766BB8E2}"/>
              </a:ext>
            </a:extLst>
          </p:cNvPr>
          <p:cNvSpPr/>
          <p:nvPr/>
        </p:nvSpPr>
        <p:spPr>
          <a:xfrm>
            <a:off x="2202630" y="2768219"/>
            <a:ext cx="290195" cy="100965"/>
          </a:xfrm>
          <a:custGeom>
            <a:avLst/>
            <a:gdLst/>
            <a:ahLst/>
            <a:cxnLst/>
            <a:rect l="l" t="t" r="r" b="b"/>
            <a:pathLst>
              <a:path w="290194" h="100964">
                <a:moveTo>
                  <a:pt x="69526" y="0"/>
                </a:moveTo>
                <a:lnTo>
                  <a:pt x="56191" y="45338"/>
                </a:lnTo>
                <a:lnTo>
                  <a:pt x="39300" y="45338"/>
                </a:lnTo>
                <a:lnTo>
                  <a:pt x="25098" y="47915"/>
                </a:lnTo>
                <a:lnTo>
                  <a:pt x="13342" y="55009"/>
                </a:lnTo>
                <a:lnTo>
                  <a:pt x="4740" y="65669"/>
                </a:lnTo>
                <a:lnTo>
                  <a:pt x="0" y="78943"/>
                </a:lnTo>
                <a:lnTo>
                  <a:pt x="3160" y="95116"/>
                </a:lnTo>
                <a:lnTo>
                  <a:pt x="12752" y="100671"/>
                </a:lnTo>
                <a:lnTo>
                  <a:pt x="280092" y="100711"/>
                </a:lnTo>
                <a:lnTo>
                  <a:pt x="283775" y="99441"/>
                </a:lnTo>
                <a:lnTo>
                  <a:pt x="289871" y="94361"/>
                </a:lnTo>
                <a:lnTo>
                  <a:pt x="289871" y="86868"/>
                </a:lnTo>
                <a:lnTo>
                  <a:pt x="270047" y="50667"/>
                </a:lnTo>
                <a:lnTo>
                  <a:pt x="234118" y="45338"/>
                </a:lnTo>
                <a:lnTo>
                  <a:pt x="225599" y="16373"/>
                </a:lnTo>
                <a:lnTo>
                  <a:pt x="146443" y="16373"/>
                </a:lnTo>
                <a:lnTo>
                  <a:pt x="132863" y="15891"/>
                </a:lnTo>
                <a:lnTo>
                  <a:pt x="94881" y="9152"/>
                </a:lnTo>
                <a:lnTo>
                  <a:pt x="71677" y="924"/>
                </a:lnTo>
                <a:lnTo>
                  <a:pt x="69526" y="0"/>
                </a:lnTo>
                <a:close/>
              </a:path>
              <a:path w="290194" h="100964">
                <a:moveTo>
                  <a:pt x="220783" y="0"/>
                </a:moveTo>
                <a:lnTo>
                  <a:pt x="172761" y="14185"/>
                </a:lnTo>
                <a:lnTo>
                  <a:pt x="146443" y="16373"/>
                </a:lnTo>
                <a:lnTo>
                  <a:pt x="225599" y="16373"/>
                </a:lnTo>
                <a:lnTo>
                  <a:pt x="220783" y="0"/>
                </a:lnTo>
                <a:close/>
              </a:path>
            </a:pathLst>
          </a:custGeom>
          <a:solidFill>
            <a:srgbClr val="FFFFFF"/>
          </a:solidFill>
        </p:spPr>
        <p:txBody>
          <a:bodyPr wrap="square" lIns="0" tIns="0" rIns="0" bIns="0" rtlCol="0"/>
          <a:lstStyle/>
          <a:p>
            <a:endParaRPr/>
          </a:p>
        </p:txBody>
      </p:sp>
      <p:sp>
        <p:nvSpPr>
          <p:cNvPr id="58" name="object 58">
            <a:extLst>
              <a:ext uri="{FF2B5EF4-FFF2-40B4-BE49-F238E27FC236}">
                <a16:creationId xmlns:a16="http://schemas.microsoft.com/office/drawing/2014/main" id="{41632217-F3C5-386E-2A8A-7C7350706C11}"/>
              </a:ext>
            </a:extLst>
          </p:cNvPr>
          <p:cNvSpPr/>
          <p:nvPr/>
        </p:nvSpPr>
        <p:spPr>
          <a:xfrm>
            <a:off x="2253312" y="2479039"/>
            <a:ext cx="176530" cy="194945"/>
          </a:xfrm>
          <a:custGeom>
            <a:avLst/>
            <a:gdLst/>
            <a:ahLst/>
            <a:cxnLst/>
            <a:rect l="l" t="t" r="r" b="b"/>
            <a:pathLst>
              <a:path w="176530" h="194944">
                <a:moveTo>
                  <a:pt x="92632" y="0"/>
                </a:moveTo>
                <a:lnTo>
                  <a:pt x="52467" y="9713"/>
                </a:lnTo>
                <a:lnTo>
                  <a:pt x="20894" y="35828"/>
                </a:lnTo>
                <a:lnTo>
                  <a:pt x="2447" y="73808"/>
                </a:lnTo>
                <a:lnTo>
                  <a:pt x="0" y="88321"/>
                </a:lnTo>
                <a:lnTo>
                  <a:pt x="880" y="104660"/>
                </a:lnTo>
                <a:lnTo>
                  <a:pt x="14383" y="147242"/>
                </a:lnTo>
                <a:lnTo>
                  <a:pt x="41084" y="177855"/>
                </a:lnTo>
                <a:lnTo>
                  <a:pt x="77000" y="193526"/>
                </a:lnTo>
                <a:lnTo>
                  <a:pt x="90332" y="194914"/>
                </a:lnTo>
                <a:lnTo>
                  <a:pt x="104846" y="193947"/>
                </a:lnTo>
                <a:lnTo>
                  <a:pt x="142968" y="180136"/>
                </a:lnTo>
                <a:lnTo>
                  <a:pt x="170043" y="152149"/>
                </a:lnTo>
                <a:lnTo>
                  <a:pt x="175966" y="140156"/>
                </a:lnTo>
                <a:lnTo>
                  <a:pt x="92632" y="139573"/>
                </a:lnTo>
                <a:lnTo>
                  <a:pt x="78173" y="136840"/>
                </a:lnTo>
                <a:lnTo>
                  <a:pt x="66591" y="129403"/>
                </a:lnTo>
                <a:lnTo>
                  <a:pt x="58469" y="118405"/>
                </a:lnTo>
                <a:lnTo>
                  <a:pt x="54391" y="104986"/>
                </a:lnTo>
                <a:lnTo>
                  <a:pt x="54974" y="88630"/>
                </a:lnTo>
                <a:lnTo>
                  <a:pt x="89768" y="55344"/>
                </a:lnTo>
                <a:lnTo>
                  <a:pt x="176198" y="55245"/>
                </a:lnTo>
                <a:lnTo>
                  <a:pt x="169471" y="43340"/>
                </a:lnTo>
                <a:lnTo>
                  <a:pt x="141515" y="14970"/>
                </a:lnTo>
                <a:lnTo>
                  <a:pt x="104698" y="841"/>
                </a:lnTo>
                <a:lnTo>
                  <a:pt x="92632" y="0"/>
                </a:lnTo>
                <a:close/>
              </a:path>
            </a:pathLst>
          </a:custGeom>
          <a:solidFill>
            <a:srgbClr val="FFFFFF"/>
          </a:solidFill>
        </p:spPr>
        <p:txBody>
          <a:bodyPr wrap="square" lIns="0" tIns="0" rIns="0" bIns="0" rtlCol="0"/>
          <a:lstStyle/>
          <a:p>
            <a:endParaRPr/>
          </a:p>
        </p:txBody>
      </p:sp>
      <p:sp>
        <p:nvSpPr>
          <p:cNvPr id="2" name="Rectangle 1">
            <a:extLst>
              <a:ext uri="{FF2B5EF4-FFF2-40B4-BE49-F238E27FC236}">
                <a16:creationId xmlns:a16="http://schemas.microsoft.com/office/drawing/2014/main" id="{ED59C415-DD25-98B1-3019-2988E8923151}"/>
              </a:ext>
            </a:extLst>
          </p:cNvPr>
          <p:cNvSpPr>
            <a:spLocks noChangeArrowheads="1"/>
          </p:cNvSpPr>
          <p:nvPr/>
        </p:nvSpPr>
        <p:spPr bwMode="auto">
          <a:xfrm>
            <a:off x="5083783" y="3234390"/>
            <a:ext cx="2691763"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i="0" u="none" strike="noStrike" cap="none" normalizeH="0" baseline="0" dirty="0">
                <a:ln>
                  <a:noFill/>
                </a:ln>
                <a:solidFill>
                  <a:schemeClr val="tx1"/>
                </a:solidFill>
                <a:effectLst/>
              </a:rPr>
              <a:t>Exploratory Data Analysis (EDA)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i="0" u="none" strike="noStrike" cap="none" normalizeH="0" baseline="0" dirty="0">
                <a:ln>
                  <a:noFill/>
                </a:ln>
                <a:solidFill>
                  <a:schemeClr val="tx1"/>
                </a:solidFill>
                <a:effectLst/>
              </a:rPr>
              <a:t>Data Cleaning &amp; Processing</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i="0" u="none" strike="noStrike" cap="none" normalizeH="0" baseline="0" dirty="0">
                <a:ln>
                  <a:noFill/>
                </a:ln>
                <a:solidFill>
                  <a:schemeClr val="tx1"/>
                </a:solidFill>
                <a:effectLst/>
              </a:rPr>
              <a:t>Regression Analysis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i="0" u="none" strike="noStrike" cap="none" normalizeH="0" baseline="0" dirty="0">
                <a:ln>
                  <a:noFill/>
                </a:ln>
                <a:solidFill>
                  <a:schemeClr val="tx1"/>
                </a:solidFill>
                <a:effectLst/>
              </a:rPr>
              <a:t>K-Means Clustering Time-Series Analysis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100" i="0" u="none" strike="noStrike" cap="none" normalizeH="0" baseline="0" dirty="0">
                <a:ln>
                  <a:noFill/>
                </a:ln>
                <a:solidFill>
                  <a:schemeClr val="tx1"/>
                </a:solidFill>
                <a:effectLst/>
              </a:rPr>
              <a:t>Data Visualization in Tableau </a:t>
            </a:r>
          </a:p>
        </p:txBody>
      </p:sp>
      <p:pic>
        <p:nvPicPr>
          <p:cNvPr id="7" name="Picture 6">
            <a:extLst>
              <a:ext uri="{FF2B5EF4-FFF2-40B4-BE49-F238E27FC236}">
                <a16:creationId xmlns:a16="http://schemas.microsoft.com/office/drawing/2014/main" id="{FF8B5D48-187F-BA21-50B3-387C273935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83"/>
            <a:ext cx="2143125" cy="2143125"/>
          </a:xfrm>
          <a:prstGeom prst="rect">
            <a:avLst/>
          </a:prstGeom>
        </p:spPr>
      </p:pic>
    </p:spTree>
    <p:extLst>
      <p:ext uri="{BB962C8B-B14F-4D97-AF65-F5344CB8AC3E}">
        <p14:creationId xmlns:p14="http://schemas.microsoft.com/office/powerpoint/2010/main" val="15942382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73A1F-6134-163B-B8DD-77B6E176345B}"/>
            </a:ext>
          </a:extLst>
        </p:cNvPr>
        <p:cNvGrpSpPr/>
        <p:nvPr/>
      </p:nvGrpSpPr>
      <p:grpSpPr>
        <a:xfrm>
          <a:off x="0" y="0"/>
          <a:ext cx="0" cy="0"/>
          <a:chOff x="0" y="0"/>
          <a:chExt cx="0" cy="0"/>
        </a:xfrm>
      </p:grpSpPr>
      <p:sp>
        <p:nvSpPr>
          <p:cNvPr id="29" name="object 29">
            <a:extLst>
              <a:ext uri="{FF2B5EF4-FFF2-40B4-BE49-F238E27FC236}">
                <a16:creationId xmlns:a16="http://schemas.microsoft.com/office/drawing/2014/main" id="{2BD0A403-D068-F749-C0D1-D450340910E1}"/>
              </a:ext>
            </a:extLst>
          </p:cNvPr>
          <p:cNvSpPr/>
          <p:nvPr/>
        </p:nvSpPr>
        <p:spPr>
          <a:xfrm>
            <a:off x="184528" y="492633"/>
            <a:ext cx="184150" cy="181610"/>
          </a:xfrm>
          <a:custGeom>
            <a:avLst/>
            <a:gdLst/>
            <a:ahLst/>
            <a:cxnLst/>
            <a:rect l="l" t="t" r="r" b="b"/>
            <a:pathLst>
              <a:path w="184150" h="181609">
                <a:moveTo>
                  <a:pt x="129714" y="165988"/>
                </a:moveTo>
                <a:lnTo>
                  <a:pt x="104980" y="165988"/>
                </a:lnTo>
                <a:lnTo>
                  <a:pt x="107634" y="181228"/>
                </a:lnTo>
                <a:lnTo>
                  <a:pt x="119984" y="178115"/>
                </a:lnTo>
                <a:lnTo>
                  <a:pt x="131811" y="173446"/>
                </a:lnTo>
                <a:lnTo>
                  <a:pt x="129714" y="165988"/>
                </a:lnTo>
                <a:close/>
              </a:path>
              <a:path w="184150" h="181609">
                <a:moveTo>
                  <a:pt x="145016" y="145541"/>
                </a:moveTo>
                <a:lnTo>
                  <a:pt x="38673" y="145541"/>
                </a:lnTo>
                <a:lnTo>
                  <a:pt x="44198" y="150875"/>
                </a:lnTo>
                <a:lnTo>
                  <a:pt x="50827" y="155575"/>
                </a:lnTo>
                <a:lnTo>
                  <a:pt x="58130" y="159257"/>
                </a:lnTo>
                <a:lnTo>
                  <a:pt x="58346" y="159257"/>
                </a:lnTo>
                <a:lnTo>
                  <a:pt x="51488" y="172974"/>
                </a:lnTo>
                <a:lnTo>
                  <a:pt x="63266" y="177961"/>
                </a:lnTo>
                <a:lnTo>
                  <a:pt x="75594" y="181099"/>
                </a:lnTo>
                <a:lnTo>
                  <a:pt x="81117" y="166369"/>
                </a:lnTo>
                <a:lnTo>
                  <a:pt x="102660" y="166369"/>
                </a:lnTo>
                <a:lnTo>
                  <a:pt x="104980" y="165988"/>
                </a:lnTo>
                <a:lnTo>
                  <a:pt x="129714" y="165988"/>
                </a:lnTo>
                <a:lnTo>
                  <a:pt x="127535" y="158241"/>
                </a:lnTo>
                <a:lnTo>
                  <a:pt x="134609" y="154431"/>
                </a:lnTo>
                <a:lnTo>
                  <a:pt x="141023" y="149605"/>
                </a:lnTo>
                <a:lnTo>
                  <a:pt x="145016" y="145541"/>
                </a:lnTo>
                <a:close/>
              </a:path>
              <a:path w="184150" h="181609">
                <a:moveTo>
                  <a:pt x="102660" y="166369"/>
                </a:moveTo>
                <a:lnTo>
                  <a:pt x="81117" y="166369"/>
                </a:lnTo>
                <a:lnTo>
                  <a:pt x="89067" y="167512"/>
                </a:lnTo>
                <a:lnTo>
                  <a:pt x="97246" y="167258"/>
                </a:lnTo>
                <a:lnTo>
                  <a:pt x="102660" y="166369"/>
                </a:lnTo>
                <a:close/>
              </a:path>
              <a:path w="184150" h="181609">
                <a:moveTo>
                  <a:pt x="166634" y="143763"/>
                </a:moveTo>
                <a:lnTo>
                  <a:pt x="146763" y="143763"/>
                </a:lnTo>
                <a:lnTo>
                  <a:pt x="157812" y="154686"/>
                </a:lnTo>
                <a:lnTo>
                  <a:pt x="165900" y="144922"/>
                </a:lnTo>
                <a:lnTo>
                  <a:pt x="166634" y="143763"/>
                </a:lnTo>
                <a:close/>
              </a:path>
              <a:path w="184150" h="181609">
                <a:moveTo>
                  <a:pt x="878" y="77596"/>
                </a:moveTo>
                <a:lnTo>
                  <a:pt x="0" y="90216"/>
                </a:lnTo>
                <a:lnTo>
                  <a:pt x="796" y="102872"/>
                </a:lnTo>
                <a:lnTo>
                  <a:pt x="16563" y="103758"/>
                </a:lnTo>
                <a:lnTo>
                  <a:pt x="18112" y="111759"/>
                </a:lnTo>
                <a:lnTo>
                  <a:pt x="20550" y="119252"/>
                </a:lnTo>
                <a:lnTo>
                  <a:pt x="24297" y="126364"/>
                </a:lnTo>
                <a:lnTo>
                  <a:pt x="10594" y="133603"/>
                </a:lnTo>
                <a:lnTo>
                  <a:pt x="17372" y="144349"/>
                </a:lnTo>
                <a:lnTo>
                  <a:pt x="25434" y="154191"/>
                </a:lnTo>
                <a:lnTo>
                  <a:pt x="38673" y="145541"/>
                </a:lnTo>
                <a:lnTo>
                  <a:pt x="145016" y="145541"/>
                </a:lnTo>
                <a:lnTo>
                  <a:pt x="146763" y="143763"/>
                </a:lnTo>
                <a:lnTo>
                  <a:pt x="166634" y="143763"/>
                </a:lnTo>
                <a:lnTo>
                  <a:pt x="172715" y="134170"/>
                </a:lnTo>
                <a:lnTo>
                  <a:pt x="174390" y="130825"/>
                </a:lnTo>
                <a:lnTo>
                  <a:pt x="92274" y="130825"/>
                </a:lnTo>
                <a:lnTo>
                  <a:pt x="81100" y="129469"/>
                </a:lnTo>
                <a:lnTo>
                  <a:pt x="52413" y="99070"/>
                </a:lnTo>
                <a:lnTo>
                  <a:pt x="51646" y="87128"/>
                </a:lnTo>
                <a:lnTo>
                  <a:pt x="53429" y="79882"/>
                </a:lnTo>
                <a:lnTo>
                  <a:pt x="16118" y="79882"/>
                </a:lnTo>
                <a:lnTo>
                  <a:pt x="878" y="77596"/>
                </a:lnTo>
                <a:close/>
              </a:path>
              <a:path w="184150" h="181609">
                <a:moveTo>
                  <a:pt x="167747" y="50180"/>
                </a:moveTo>
                <a:lnTo>
                  <a:pt x="93732" y="50180"/>
                </a:lnTo>
                <a:lnTo>
                  <a:pt x="105335" y="52417"/>
                </a:lnTo>
                <a:lnTo>
                  <a:pt x="116976" y="59896"/>
                </a:lnTo>
                <a:lnTo>
                  <a:pt x="125373" y="69230"/>
                </a:lnTo>
                <a:lnTo>
                  <a:pt x="130472" y="79882"/>
                </a:lnTo>
                <a:lnTo>
                  <a:pt x="132193" y="91144"/>
                </a:lnTo>
                <a:lnTo>
                  <a:pt x="130499" y="102564"/>
                </a:lnTo>
                <a:lnTo>
                  <a:pt x="122967" y="114593"/>
                </a:lnTo>
                <a:lnTo>
                  <a:pt x="113735" y="123343"/>
                </a:lnTo>
                <a:lnTo>
                  <a:pt x="103328" y="128769"/>
                </a:lnTo>
                <a:lnTo>
                  <a:pt x="92274" y="130825"/>
                </a:lnTo>
                <a:lnTo>
                  <a:pt x="174390" y="130825"/>
                </a:lnTo>
                <a:lnTo>
                  <a:pt x="160695" y="124078"/>
                </a:lnTo>
                <a:lnTo>
                  <a:pt x="164226" y="116586"/>
                </a:lnTo>
                <a:lnTo>
                  <a:pt x="166435" y="108838"/>
                </a:lnTo>
                <a:lnTo>
                  <a:pt x="167540" y="101091"/>
                </a:lnTo>
                <a:lnTo>
                  <a:pt x="182965" y="101091"/>
                </a:lnTo>
                <a:lnTo>
                  <a:pt x="183711" y="91144"/>
                </a:lnTo>
                <a:lnTo>
                  <a:pt x="183706" y="90216"/>
                </a:lnTo>
                <a:lnTo>
                  <a:pt x="182929" y="78103"/>
                </a:lnTo>
                <a:lnTo>
                  <a:pt x="167096" y="77215"/>
                </a:lnTo>
                <a:lnTo>
                  <a:pt x="165775" y="69214"/>
                </a:lnTo>
                <a:lnTo>
                  <a:pt x="163121" y="61721"/>
                </a:lnTo>
                <a:lnTo>
                  <a:pt x="159361" y="54609"/>
                </a:lnTo>
                <a:lnTo>
                  <a:pt x="167747" y="50180"/>
                </a:lnTo>
                <a:close/>
              </a:path>
              <a:path w="184150" h="181609">
                <a:moveTo>
                  <a:pt x="182965" y="101091"/>
                </a:moveTo>
                <a:lnTo>
                  <a:pt x="167540" y="101091"/>
                </a:lnTo>
                <a:lnTo>
                  <a:pt x="182793" y="103377"/>
                </a:lnTo>
                <a:lnTo>
                  <a:pt x="182965" y="101091"/>
                </a:lnTo>
                <a:close/>
              </a:path>
              <a:path w="184150" h="181609">
                <a:moveTo>
                  <a:pt x="25846" y="26542"/>
                </a:moveTo>
                <a:lnTo>
                  <a:pt x="17695" y="36300"/>
                </a:lnTo>
                <a:lnTo>
                  <a:pt x="10961" y="47141"/>
                </a:lnTo>
                <a:lnTo>
                  <a:pt x="9273" y="50164"/>
                </a:lnTo>
                <a:lnTo>
                  <a:pt x="23192" y="56895"/>
                </a:lnTo>
                <a:lnTo>
                  <a:pt x="19661" y="64388"/>
                </a:lnTo>
                <a:lnTo>
                  <a:pt x="17236" y="72136"/>
                </a:lnTo>
                <a:lnTo>
                  <a:pt x="16118" y="79882"/>
                </a:lnTo>
                <a:lnTo>
                  <a:pt x="53429" y="79882"/>
                </a:lnTo>
                <a:lnTo>
                  <a:pt x="54585" y="75185"/>
                </a:lnTo>
                <a:lnTo>
                  <a:pt x="61906" y="64104"/>
                </a:lnTo>
                <a:lnTo>
                  <a:pt x="71329" y="56155"/>
                </a:lnTo>
                <a:lnTo>
                  <a:pt x="82168" y="51470"/>
                </a:lnTo>
                <a:lnTo>
                  <a:pt x="93732" y="50180"/>
                </a:lnTo>
                <a:lnTo>
                  <a:pt x="167747" y="50180"/>
                </a:lnTo>
                <a:lnTo>
                  <a:pt x="173065" y="47370"/>
                </a:lnTo>
                <a:lnTo>
                  <a:pt x="166783" y="37337"/>
                </a:lnTo>
                <a:lnTo>
                  <a:pt x="36908" y="37337"/>
                </a:lnTo>
                <a:lnTo>
                  <a:pt x="25846" y="26542"/>
                </a:lnTo>
                <a:close/>
              </a:path>
              <a:path w="184150" h="181609">
                <a:moveTo>
                  <a:pt x="76024" y="0"/>
                </a:moveTo>
                <a:lnTo>
                  <a:pt x="63579" y="3125"/>
                </a:lnTo>
                <a:lnTo>
                  <a:pt x="51789" y="7782"/>
                </a:lnTo>
                <a:lnTo>
                  <a:pt x="56136" y="22987"/>
                </a:lnTo>
                <a:lnTo>
                  <a:pt x="49022" y="26826"/>
                </a:lnTo>
                <a:lnTo>
                  <a:pt x="42648" y="31622"/>
                </a:lnTo>
                <a:lnTo>
                  <a:pt x="36908" y="37337"/>
                </a:lnTo>
                <a:lnTo>
                  <a:pt x="166783" y="37337"/>
                </a:lnTo>
                <a:lnTo>
                  <a:pt x="166307" y="36577"/>
                </a:lnTo>
                <a:lnTo>
                  <a:pt x="165456" y="35559"/>
                </a:lnTo>
                <a:lnTo>
                  <a:pt x="144998" y="35559"/>
                </a:lnTo>
                <a:lnTo>
                  <a:pt x="139473" y="30099"/>
                </a:lnTo>
                <a:lnTo>
                  <a:pt x="132844" y="25400"/>
                </a:lnTo>
                <a:lnTo>
                  <a:pt x="125541" y="21843"/>
                </a:lnTo>
                <a:lnTo>
                  <a:pt x="125325" y="21843"/>
                </a:lnTo>
                <a:lnTo>
                  <a:pt x="128561" y="15239"/>
                </a:lnTo>
                <a:lnTo>
                  <a:pt x="78678" y="15239"/>
                </a:lnTo>
                <a:lnTo>
                  <a:pt x="76024" y="0"/>
                </a:lnTo>
                <a:close/>
              </a:path>
              <a:path w="184150" h="181609">
                <a:moveTo>
                  <a:pt x="158157" y="26826"/>
                </a:moveTo>
                <a:lnTo>
                  <a:pt x="144998" y="35559"/>
                </a:lnTo>
                <a:lnTo>
                  <a:pt x="165456" y="35559"/>
                </a:lnTo>
                <a:lnTo>
                  <a:pt x="158157" y="26826"/>
                </a:lnTo>
                <a:close/>
              </a:path>
              <a:path w="184150" h="181609">
                <a:moveTo>
                  <a:pt x="94591" y="13715"/>
                </a:moveTo>
                <a:lnTo>
                  <a:pt x="86413" y="13842"/>
                </a:lnTo>
                <a:lnTo>
                  <a:pt x="78678" y="15239"/>
                </a:lnTo>
                <a:lnTo>
                  <a:pt x="128561" y="15239"/>
                </a:lnTo>
                <a:lnTo>
                  <a:pt x="128810" y="14731"/>
                </a:lnTo>
                <a:lnTo>
                  <a:pt x="102554" y="14731"/>
                </a:lnTo>
                <a:lnTo>
                  <a:pt x="94591" y="13715"/>
                </a:lnTo>
                <a:close/>
              </a:path>
              <a:path w="184150" h="181609">
                <a:moveTo>
                  <a:pt x="107997" y="22"/>
                </a:moveTo>
                <a:lnTo>
                  <a:pt x="102554" y="14731"/>
                </a:lnTo>
                <a:lnTo>
                  <a:pt x="128810" y="14731"/>
                </a:lnTo>
                <a:lnTo>
                  <a:pt x="132171" y="7874"/>
                </a:lnTo>
                <a:lnTo>
                  <a:pt x="120309" y="3113"/>
                </a:lnTo>
                <a:lnTo>
                  <a:pt x="107997" y="22"/>
                </a:lnTo>
                <a:close/>
              </a:path>
            </a:pathLst>
          </a:custGeom>
          <a:solidFill>
            <a:srgbClr val="FCFCFC"/>
          </a:solidFill>
        </p:spPr>
        <p:txBody>
          <a:bodyPr wrap="square" lIns="0" tIns="0" rIns="0" bIns="0" rtlCol="0"/>
          <a:lstStyle/>
          <a:p>
            <a:endParaRPr/>
          </a:p>
        </p:txBody>
      </p:sp>
      <p:sp>
        <p:nvSpPr>
          <p:cNvPr id="31" name="object 31">
            <a:extLst>
              <a:ext uri="{FF2B5EF4-FFF2-40B4-BE49-F238E27FC236}">
                <a16:creationId xmlns:a16="http://schemas.microsoft.com/office/drawing/2014/main" id="{12E93CD4-DAE4-9E5C-6D59-D758691092BF}"/>
              </a:ext>
            </a:extLst>
          </p:cNvPr>
          <p:cNvSpPr txBox="1">
            <a:spLocks noGrp="1"/>
          </p:cNvSpPr>
          <p:nvPr>
            <p:ph type="title"/>
          </p:nvPr>
        </p:nvSpPr>
        <p:spPr>
          <a:xfrm>
            <a:off x="628650" y="228601"/>
            <a:ext cx="7886700" cy="507831"/>
          </a:xfrm>
          <a:prstGeom prst="rect">
            <a:avLst/>
          </a:prstGeom>
        </p:spPr>
        <p:txBody>
          <a:bodyPr vert="horz" wrap="square" lIns="0" tIns="0" rIns="0" bIns="0" rtlCol="0">
            <a:spAutoFit/>
          </a:bodyPr>
          <a:lstStyle/>
          <a:p>
            <a:pPr marL="297815">
              <a:lnSpc>
                <a:spcPct val="100000"/>
              </a:lnSpc>
            </a:pPr>
            <a:r>
              <a:rPr lang="en-US" spc="185" dirty="0"/>
              <a:t> Gun Violence</a:t>
            </a:r>
            <a:r>
              <a:rPr spc="-290" dirty="0"/>
              <a:t>/</a:t>
            </a:r>
            <a:r>
              <a:rPr spc="-100" dirty="0"/>
              <a:t> </a:t>
            </a:r>
            <a:r>
              <a:rPr spc="175" dirty="0"/>
              <a:t>Analys</a:t>
            </a:r>
            <a:r>
              <a:rPr spc="80" dirty="0"/>
              <a:t>i</a:t>
            </a:r>
            <a:r>
              <a:rPr spc="290" dirty="0"/>
              <a:t>s</a:t>
            </a:r>
          </a:p>
        </p:txBody>
      </p:sp>
      <p:pic>
        <p:nvPicPr>
          <p:cNvPr id="5" name="Picture 4">
            <a:extLst>
              <a:ext uri="{FF2B5EF4-FFF2-40B4-BE49-F238E27FC236}">
                <a16:creationId xmlns:a16="http://schemas.microsoft.com/office/drawing/2014/main" id="{53F8F750-9B94-0E4C-946C-C4547D3469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528" y="859918"/>
            <a:ext cx="3114494" cy="2702431"/>
          </a:xfrm>
          <a:prstGeom prst="rect">
            <a:avLst/>
          </a:prstGeom>
        </p:spPr>
      </p:pic>
      <p:pic>
        <p:nvPicPr>
          <p:cNvPr id="4" name="Picture 3">
            <a:extLst>
              <a:ext uri="{FF2B5EF4-FFF2-40B4-BE49-F238E27FC236}">
                <a16:creationId xmlns:a16="http://schemas.microsoft.com/office/drawing/2014/main" id="{43B5BABC-9793-8D93-B433-E4F63925AE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1400" y="844499"/>
            <a:ext cx="5175854" cy="4013251"/>
          </a:xfrm>
          <a:prstGeom prst="rect">
            <a:avLst/>
          </a:prstGeom>
        </p:spPr>
      </p:pic>
      <p:sp>
        <p:nvSpPr>
          <p:cNvPr id="7" name="TextBox 6">
            <a:extLst>
              <a:ext uri="{FF2B5EF4-FFF2-40B4-BE49-F238E27FC236}">
                <a16:creationId xmlns:a16="http://schemas.microsoft.com/office/drawing/2014/main" id="{817908AA-8E89-0A53-CF9C-DD4AB9C91C3D}"/>
              </a:ext>
            </a:extLst>
          </p:cNvPr>
          <p:cNvSpPr txBox="1"/>
          <p:nvPr/>
        </p:nvSpPr>
        <p:spPr>
          <a:xfrm>
            <a:off x="152400" y="3562350"/>
            <a:ext cx="3429000" cy="1169551"/>
          </a:xfrm>
          <a:prstGeom prst="rect">
            <a:avLst/>
          </a:prstGeom>
          <a:noFill/>
        </p:spPr>
        <p:txBody>
          <a:bodyPr wrap="square">
            <a:spAutoFit/>
          </a:bodyPr>
          <a:lstStyle/>
          <a:p>
            <a:r>
              <a:rPr lang="en-US" sz="1000" dirty="0"/>
              <a:t>The choropleth map provides a clear visualization of gun-related deaths across U.S. states. The darker regions indicate states with higher fatality rates, highlighting states such as California, Texas, and Florida, where gun-related deaths are significantly higher. This could be due to factors such as population density, state gun laws, or socio-economic conditions.</a:t>
            </a:r>
          </a:p>
        </p:txBody>
      </p:sp>
    </p:spTree>
    <p:extLst>
      <p:ext uri="{BB962C8B-B14F-4D97-AF65-F5344CB8AC3E}">
        <p14:creationId xmlns:p14="http://schemas.microsoft.com/office/powerpoint/2010/main" val="15465992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83ACA4-FF9F-5F6A-A630-FF82CB37B466}"/>
            </a:ext>
          </a:extLst>
        </p:cNvPr>
        <p:cNvGrpSpPr/>
        <p:nvPr/>
      </p:nvGrpSpPr>
      <p:grpSpPr>
        <a:xfrm>
          <a:off x="0" y="0"/>
          <a:ext cx="0" cy="0"/>
          <a:chOff x="0" y="0"/>
          <a:chExt cx="0" cy="0"/>
        </a:xfrm>
      </p:grpSpPr>
      <p:sp>
        <p:nvSpPr>
          <p:cNvPr id="29" name="object 29">
            <a:extLst>
              <a:ext uri="{FF2B5EF4-FFF2-40B4-BE49-F238E27FC236}">
                <a16:creationId xmlns:a16="http://schemas.microsoft.com/office/drawing/2014/main" id="{08FBC955-6526-BEA0-00A4-B5788D21B1E7}"/>
              </a:ext>
            </a:extLst>
          </p:cNvPr>
          <p:cNvSpPr/>
          <p:nvPr/>
        </p:nvSpPr>
        <p:spPr>
          <a:xfrm>
            <a:off x="184528" y="492633"/>
            <a:ext cx="184150" cy="181610"/>
          </a:xfrm>
          <a:custGeom>
            <a:avLst/>
            <a:gdLst/>
            <a:ahLst/>
            <a:cxnLst/>
            <a:rect l="l" t="t" r="r" b="b"/>
            <a:pathLst>
              <a:path w="184150" h="181609">
                <a:moveTo>
                  <a:pt x="129714" y="165988"/>
                </a:moveTo>
                <a:lnTo>
                  <a:pt x="104980" y="165988"/>
                </a:lnTo>
                <a:lnTo>
                  <a:pt x="107634" y="181228"/>
                </a:lnTo>
                <a:lnTo>
                  <a:pt x="119984" y="178115"/>
                </a:lnTo>
                <a:lnTo>
                  <a:pt x="131811" y="173446"/>
                </a:lnTo>
                <a:lnTo>
                  <a:pt x="129714" y="165988"/>
                </a:lnTo>
                <a:close/>
              </a:path>
              <a:path w="184150" h="181609">
                <a:moveTo>
                  <a:pt x="145016" y="145541"/>
                </a:moveTo>
                <a:lnTo>
                  <a:pt x="38673" y="145541"/>
                </a:lnTo>
                <a:lnTo>
                  <a:pt x="44198" y="150875"/>
                </a:lnTo>
                <a:lnTo>
                  <a:pt x="50827" y="155575"/>
                </a:lnTo>
                <a:lnTo>
                  <a:pt x="58130" y="159257"/>
                </a:lnTo>
                <a:lnTo>
                  <a:pt x="58346" y="159257"/>
                </a:lnTo>
                <a:lnTo>
                  <a:pt x="51488" y="172974"/>
                </a:lnTo>
                <a:lnTo>
                  <a:pt x="63266" y="177961"/>
                </a:lnTo>
                <a:lnTo>
                  <a:pt x="75594" y="181099"/>
                </a:lnTo>
                <a:lnTo>
                  <a:pt x="81117" y="166369"/>
                </a:lnTo>
                <a:lnTo>
                  <a:pt x="102660" y="166369"/>
                </a:lnTo>
                <a:lnTo>
                  <a:pt x="104980" y="165988"/>
                </a:lnTo>
                <a:lnTo>
                  <a:pt x="129714" y="165988"/>
                </a:lnTo>
                <a:lnTo>
                  <a:pt x="127535" y="158241"/>
                </a:lnTo>
                <a:lnTo>
                  <a:pt x="134609" y="154431"/>
                </a:lnTo>
                <a:lnTo>
                  <a:pt x="141023" y="149605"/>
                </a:lnTo>
                <a:lnTo>
                  <a:pt x="145016" y="145541"/>
                </a:lnTo>
                <a:close/>
              </a:path>
              <a:path w="184150" h="181609">
                <a:moveTo>
                  <a:pt x="102660" y="166369"/>
                </a:moveTo>
                <a:lnTo>
                  <a:pt x="81117" y="166369"/>
                </a:lnTo>
                <a:lnTo>
                  <a:pt x="89067" y="167512"/>
                </a:lnTo>
                <a:lnTo>
                  <a:pt x="97246" y="167258"/>
                </a:lnTo>
                <a:lnTo>
                  <a:pt x="102660" y="166369"/>
                </a:lnTo>
                <a:close/>
              </a:path>
              <a:path w="184150" h="181609">
                <a:moveTo>
                  <a:pt x="166634" y="143763"/>
                </a:moveTo>
                <a:lnTo>
                  <a:pt x="146763" y="143763"/>
                </a:lnTo>
                <a:lnTo>
                  <a:pt x="157812" y="154686"/>
                </a:lnTo>
                <a:lnTo>
                  <a:pt x="165900" y="144922"/>
                </a:lnTo>
                <a:lnTo>
                  <a:pt x="166634" y="143763"/>
                </a:lnTo>
                <a:close/>
              </a:path>
              <a:path w="184150" h="181609">
                <a:moveTo>
                  <a:pt x="878" y="77596"/>
                </a:moveTo>
                <a:lnTo>
                  <a:pt x="0" y="90216"/>
                </a:lnTo>
                <a:lnTo>
                  <a:pt x="796" y="102872"/>
                </a:lnTo>
                <a:lnTo>
                  <a:pt x="16563" y="103758"/>
                </a:lnTo>
                <a:lnTo>
                  <a:pt x="18112" y="111759"/>
                </a:lnTo>
                <a:lnTo>
                  <a:pt x="20550" y="119252"/>
                </a:lnTo>
                <a:lnTo>
                  <a:pt x="24297" y="126364"/>
                </a:lnTo>
                <a:lnTo>
                  <a:pt x="10594" y="133603"/>
                </a:lnTo>
                <a:lnTo>
                  <a:pt x="17372" y="144349"/>
                </a:lnTo>
                <a:lnTo>
                  <a:pt x="25434" y="154191"/>
                </a:lnTo>
                <a:lnTo>
                  <a:pt x="38673" y="145541"/>
                </a:lnTo>
                <a:lnTo>
                  <a:pt x="145016" y="145541"/>
                </a:lnTo>
                <a:lnTo>
                  <a:pt x="146763" y="143763"/>
                </a:lnTo>
                <a:lnTo>
                  <a:pt x="166634" y="143763"/>
                </a:lnTo>
                <a:lnTo>
                  <a:pt x="172715" y="134170"/>
                </a:lnTo>
                <a:lnTo>
                  <a:pt x="174390" y="130825"/>
                </a:lnTo>
                <a:lnTo>
                  <a:pt x="92274" y="130825"/>
                </a:lnTo>
                <a:lnTo>
                  <a:pt x="81100" y="129469"/>
                </a:lnTo>
                <a:lnTo>
                  <a:pt x="52413" y="99070"/>
                </a:lnTo>
                <a:lnTo>
                  <a:pt x="51646" y="87128"/>
                </a:lnTo>
                <a:lnTo>
                  <a:pt x="53429" y="79882"/>
                </a:lnTo>
                <a:lnTo>
                  <a:pt x="16118" y="79882"/>
                </a:lnTo>
                <a:lnTo>
                  <a:pt x="878" y="77596"/>
                </a:lnTo>
                <a:close/>
              </a:path>
              <a:path w="184150" h="181609">
                <a:moveTo>
                  <a:pt x="167747" y="50180"/>
                </a:moveTo>
                <a:lnTo>
                  <a:pt x="93732" y="50180"/>
                </a:lnTo>
                <a:lnTo>
                  <a:pt x="105335" y="52417"/>
                </a:lnTo>
                <a:lnTo>
                  <a:pt x="116976" y="59896"/>
                </a:lnTo>
                <a:lnTo>
                  <a:pt x="125373" y="69230"/>
                </a:lnTo>
                <a:lnTo>
                  <a:pt x="130472" y="79882"/>
                </a:lnTo>
                <a:lnTo>
                  <a:pt x="132193" y="91144"/>
                </a:lnTo>
                <a:lnTo>
                  <a:pt x="130499" y="102564"/>
                </a:lnTo>
                <a:lnTo>
                  <a:pt x="122967" y="114593"/>
                </a:lnTo>
                <a:lnTo>
                  <a:pt x="113735" y="123343"/>
                </a:lnTo>
                <a:lnTo>
                  <a:pt x="103328" y="128769"/>
                </a:lnTo>
                <a:lnTo>
                  <a:pt x="92274" y="130825"/>
                </a:lnTo>
                <a:lnTo>
                  <a:pt x="174390" y="130825"/>
                </a:lnTo>
                <a:lnTo>
                  <a:pt x="160695" y="124078"/>
                </a:lnTo>
                <a:lnTo>
                  <a:pt x="164226" y="116586"/>
                </a:lnTo>
                <a:lnTo>
                  <a:pt x="166435" y="108838"/>
                </a:lnTo>
                <a:lnTo>
                  <a:pt x="167540" y="101091"/>
                </a:lnTo>
                <a:lnTo>
                  <a:pt x="182965" y="101091"/>
                </a:lnTo>
                <a:lnTo>
                  <a:pt x="183711" y="91144"/>
                </a:lnTo>
                <a:lnTo>
                  <a:pt x="183706" y="90216"/>
                </a:lnTo>
                <a:lnTo>
                  <a:pt x="182929" y="78103"/>
                </a:lnTo>
                <a:lnTo>
                  <a:pt x="167096" y="77215"/>
                </a:lnTo>
                <a:lnTo>
                  <a:pt x="165775" y="69214"/>
                </a:lnTo>
                <a:lnTo>
                  <a:pt x="163121" y="61721"/>
                </a:lnTo>
                <a:lnTo>
                  <a:pt x="159361" y="54609"/>
                </a:lnTo>
                <a:lnTo>
                  <a:pt x="167747" y="50180"/>
                </a:lnTo>
                <a:close/>
              </a:path>
              <a:path w="184150" h="181609">
                <a:moveTo>
                  <a:pt x="182965" y="101091"/>
                </a:moveTo>
                <a:lnTo>
                  <a:pt x="167540" y="101091"/>
                </a:lnTo>
                <a:lnTo>
                  <a:pt x="182793" y="103377"/>
                </a:lnTo>
                <a:lnTo>
                  <a:pt x="182965" y="101091"/>
                </a:lnTo>
                <a:close/>
              </a:path>
              <a:path w="184150" h="181609">
                <a:moveTo>
                  <a:pt x="25846" y="26542"/>
                </a:moveTo>
                <a:lnTo>
                  <a:pt x="17695" y="36300"/>
                </a:lnTo>
                <a:lnTo>
                  <a:pt x="10961" y="47141"/>
                </a:lnTo>
                <a:lnTo>
                  <a:pt x="9273" y="50164"/>
                </a:lnTo>
                <a:lnTo>
                  <a:pt x="23192" y="56895"/>
                </a:lnTo>
                <a:lnTo>
                  <a:pt x="19661" y="64388"/>
                </a:lnTo>
                <a:lnTo>
                  <a:pt x="17236" y="72136"/>
                </a:lnTo>
                <a:lnTo>
                  <a:pt x="16118" y="79882"/>
                </a:lnTo>
                <a:lnTo>
                  <a:pt x="53429" y="79882"/>
                </a:lnTo>
                <a:lnTo>
                  <a:pt x="54585" y="75185"/>
                </a:lnTo>
                <a:lnTo>
                  <a:pt x="61906" y="64104"/>
                </a:lnTo>
                <a:lnTo>
                  <a:pt x="71329" y="56155"/>
                </a:lnTo>
                <a:lnTo>
                  <a:pt x="82168" y="51470"/>
                </a:lnTo>
                <a:lnTo>
                  <a:pt x="93732" y="50180"/>
                </a:lnTo>
                <a:lnTo>
                  <a:pt x="167747" y="50180"/>
                </a:lnTo>
                <a:lnTo>
                  <a:pt x="173065" y="47370"/>
                </a:lnTo>
                <a:lnTo>
                  <a:pt x="166783" y="37337"/>
                </a:lnTo>
                <a:lnTo>
                  <a:pt x="36908" y="37337"/>
                </a:lnTo>
                <a:lnTo>
                  <a:pt x="25846" y="26542"/>
                </a:lnTo>
                <a:close/>
              </a:path>
              <a:path w="184150" h="181609">
                <a:moveTo>
                  <a:pt x="76024" y="0"/>
                </a:moveTo>
                <a:lnTo>
                  <a:pt x="63579" y="3125"/>
                </a:lnTo>
                <a:lnTo>
                  <a:pt x="51789" y="7782"/>
                </a:lnTo>
                <a:lnTo>
                  <a:pt x="56136" y="22987"/>
                </a:lnTo>
                <a:lnTo>
                  <a:pt x="49022" y="26826"/>
                </a:lnTo>
                <a:lnTo>
                  <a:pt x="42648" y="31622"/>
                </a:lnTo>
                <a:lnTo>
                  <a:pt x="36908" y="37337"/>
                </a:lnTo>
                <a:lnTo>
                  <a:pt x="166783" y="37337"/>
                </a:lnTo>
                <a:lnTo>
                  <a:pt x="166307" y="36577"/>
                </a:lnTo>
                <a:lnTo>
                  <a:pt x="165456" y="35559"/>
                </a:lnTo>
                <a:lnTo>
                  <a:pt x="144998" y="35559"/>
                </a:lnTo>
                <a:lnTo>
                  <a:pt x="139473" y="30099"/>
                </a:lnTo>
                <a:lnTo>
                  <a:pt x="132844" y="25400"/>
                </a:lnTo>
                <a:lnTo>
                  <a:pt x="125541" y="21843"/>
                </a:lnTo>
                <a:lnTo>
                  <a:pt x="125325" y="21843"/>
                </a:lnTo>
                <a:lnTo>
                  <a:pt x="128561" y="15239"/>
                </a:lnTo>
                <a:lnTo>
                  <a:pt x="78678" y="15239"/>
                </a:lnTo>
                <a:lnTo>
                  <a:pt x="76024" y="0"/>
                </a:lnTo>
                <a:close/>
              </a:path>
              <a:path w="184150" h="181609">
                <a:moveTo>
                  <a:pt x="158157" y="26826"/>
                </a:moveTo>
                <a:lnTo>
                  <a:pt x="144998" y="35559"/>
                </a:lnTo>
                <a:lnTo>
                  <a:pt x="165456" y="35559"/>
                </a:lnTo>
                <a:lnTo>
                  <a:pt x="158157" y="26826"/>
                </a:lnTo>
                <a:close/>
              </a:path>
              <a:path w="184150" h="181609">
                <a:moveTo>
                  <a:pt x="94591" y="13715"/>
                </a:moveTo>
                <a:lnTo>
                  <a:pt x="86413" y="13842"/>
                </a:lnTo>
                <a:lnTo>
                  <a:pt x="78678" y="15239"/>
                </a:lnTo>
                <a:lnTo>
                  <a:pt x="128561" y="15239"/>
                </a:lnTo>
                <a:lnTo>
                  <a:pt x="128810" y="14731"/>
                </a:lnTo>
                <a:lnTo>
                  <a:pt x="102554" y="14731"/>
                </a:lnTo>
                <a:lnTo>
                  <a:pt x="94591" y="13715"/>
                </a:lnTo>
                <a:close/>
              </a:path>
              <a:path w="184150" h="181609">
                <a:moveTo>
                  <a:pt x="107997" y="22"/>
                </a:moveTo>
                <a:lnTo>
                  <a:pt x="102554" y="14731"/>
                </a:lnTo>
                <a:lnTo>
                  <a:pt x="128810" y="14731"/>
                </a:lnTo>
                <a:lnTo>
                  <a:pt x="132171" y="7874"/>
                </a:lnTo>
                <a:lnTo>
                  <a:pt x="120309" y="3113"/>
                </a:lnTo>
                <a:lnTo>
                  <a:pt x="107997" y="22"/>
                </a:lnTo>
                <a:close/>
              </a:path>
            </a:pathLst>
          </a:custGeom>
          <a:solidFill>
            <a:srgbClr val="FCFCFC"/>
          </a:solidFill>
        </p:spPr>
        <p:txBody>
          <a:bodyPr wrap="square" lIns="0" tIns="0" rIns="0" bIns="0" rtlCol="0"/>
          <a:lstStyle/>
          <a:p>
            <a:endParaRPr/>
          </a:p>
        </p:txBody>
      </p:sp>
      <p:sp>
        <p:nvSpPr>
          <p:cNvPr id="31" name="object 31">
            <a:extLst>
              <a:ext uri="{FF2B5EF4-FFF2-40B4-BE49-F238E27FC236}">
                <a16:creationId xmlns:a16="http://schemas.microsoft.com/office/drawing/2014/main" id="{9F9F3188-68C0-A9F2-BDA8-9DB96E482372}"/>
              </a:ext>
            </a:extLst>
          </p:cNvPr>
          <p:cNvSpPr txBox="1">
            <a:spLocks noGrp="1"/>
          </p:cNvSpPr>
          <p:nvPr>
            <p:ph type="title"/>
          </p:nvPr>
        </p:nvSpPr>
        <p:spPr>
          <a:xfrm>
            <a:off x="628650" y="238717"/>
            <a:ext cx="7886700" cy="507831"/>
          </a:xfrm>
          <a:prstGeom prst="rect">
            <a:avLst/>
          </a:prstGeom>
        </p:spPr>
        <p:txBody>
          <a:bodyPr vert="horz" wrap="square" lIns="0" tIns="0" rIns="0" bIns="0" rtlCol="0">
            <a:spAutoFit/>
          </a:bodyPr>
          <a:lstStyle/>
          <a:p>
            <a:pPr marL="297815">
              <a:lnSpc>
                <a:spcPct val="100000"/>
              </a:lnSpc>
            </a:pPr>
            <a:r>
              <a:rPr lang="en-US" spc="185" dirty="0"/>
              <a:t> Gun Violence</a:t>
            </a:r>
            <a:r>
              <a:rPr spc="-290" dirty="0"/>
              <a:t>/</a:t>
            </a:r>
            <a:r>
              <a:rPr spc="-100" dirty="0"/>
              <a:t> </a:t>
            </a:r>
            <a:r>
              <a:rPr spc="175" dirty="0"/>
              <a:t>Analys</a:t>
            </a:r>
            <a:r>
              <a:rPr spc="80" dirty="0"/>
              <a:t>i</a:t>
            </a:r>
            <a:r>
              <a:rPr spc="290" dirty="0"/>
              <a:t>s</a:t>
            </a:r>
          </a:p>
        </p:txBody>
      </p:sp>
      <p:pic>
        <p:nvPicPr>
          <p:cNvPr id="6" name="Picture 5">
            <a:extLst>
              <a:ext uri="{FF2B5EF4-FFF2-40B4-BE49-F238E27FC236}">
                <a16:creationId xmlns:a16="http://schemas.microsoft.com/office/drawing/2014/main" id="{50DEAD89-2B40-5BFF-8A8C-FE623694F8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003" y="748498"/>
            <a:ext cx="3217197" cy="3118652"/>
          </a:xfrm>
          <a:prstGeom prst="rect">
            <a:avLst/>
          </a:prstGeom>
        </p:spPr>
      </p:pic>
      <p:sp>
        <p:nvSpPr>
          <p:cNvPr id="8" name="TextBox 7">
            <a:extLst>
              <a:ext uri="{FF2B5EF4-FFF2-40B4-BE49-F238E27FC236}">
                <a16:creationId xmlns:a16="http://schemas.microsoft.com/office/drawing/2014/main" id="{F2A44A6D-A012-601E-4F1C-D98FBA8B7847}"/>
              </a:ext>
            </a:extLst>
          </p:cNvPr>
          <p:cNvSpPr txBox="1"/>
          <p:nvPr/>
        </p:nvSpPr>
        <p:spPr>
          <a:xfrm>
            <a:off x="270003" y="4019550"/>
            <a:ext cx="2819400" cy="1015663"/>
          </a:xfrm>
          <a:prstGeom prst="rect">
            <a:avLst/>
          </a:prstGeom>
          <a:noFill/>
        </p:spPr>
        <p:txBody>
          <a:bodyPr wrap="square">
            <a:spAutoFit/>
          </a:bodyPr>
          <a:lstStyle/>
          <a:p>
            <a:r>
              <a:rPr lang="en-US" sz="1000" dirty="0"/>
              <a:t>The regression line fits the data relatively well, showing a clear positive trend between the number of guns involved and fatalities. However, there is still some spread in the data points, indicating variability that is not fully captured by a simple linear model.</a:t>
            </a:r>
          </a:p>
        </p:txBody>
      </p:sp>
      <p:pic>
        <p:nvPicPr>
          <p:cNvPr id="11" name="Picture 10">
            <a:extLst>
              <a:ext uri="{FF2B5EF4-FFF2-40B4-BE49-F238E27FC236}">
                <a16:creationId xmlns:a16="http://schemas.microsoft.com/office/drawing/2014/main" id="{CF59C537-6319-3207-343A-0341AD80E6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7600" y="746548"/>
            <a:ext cx="3276600" cy="2663402"/>
          </a:xfrm>
          <a:prstGeom prst="rect">
            <a:avLst/>
          </a:prstGeom>
        </p:spPr>
      </p:pic>
      <p:sp>
        <p:nvSpPr>
          <p:cNvPr id="13" name="TextBox 12">
            <a:extLst>
              <a:ext uri="{FF2B5EF4-FFF2-40B4-BE49-F238E27FC236}">
                <a16:creationId xmlns:a16="http://schemas.microsoft.com/office/drawing/2014/main" id="{627E45CF-3991-8B9E-ECC2-59D8522E884C}"/>
              </a:ext>
            </a:extLst>
          </p:cNvPr>
          <p:cNvSpPr txBox="1"/>
          <p:nvPr/>
        </p:nvSpPr>
        <p:spPr>
          <a:xfrm>
            <a:off x="7162800" y="746548"/>
            <a:ext cx="1751797" cy="2062103"/>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1000" b="1" i="0" u="none" strike="noStrike" cap="none" normalizeH="0" baseline="0" dirty="0">
                <a:ln>
                  <a:noFill/>
                </a:ln>
                <a:solidFill>
                  <a:schemeClr val="tx1"/>
                </a:solidFill>
                <a:effectLst/>
                <a:latin typeface="Arial" panose="020B0604020202020204" pitchFamily="34" charset="0"/>
              </a:rPr>
              <a:t>Positive Correlation:</a:t>
            </a:r>
            <a:endParaRPr lang="en-US" altLang="en-US" sz="1800" dirty="0">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000" i="0" u="none" strike="noStrike" cap="none" normalizeH="0" baseline="0" dirty="0">
                <a:ln>
                  <a:noFill/>
                </a:ln>
                <a:solidFill>
                  <a:schemeClr val="tx1"/>
                </a:solidFill>
                <a:effectLst/>
                <a:latin typeface="Arial" panose="020B0604020202020204" pitchFamily="34" charset="0"/>
              </a:rPr>
              <a:t>The plot suggests a positive correlation between the number of fatalities and injuries in gun violence incidents.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000" i="0" u="none" strike="noStrike" cap="none" normalizeH="0" baseline="0" dirty="0">
                <a:ln>
                  <a:noFill/>
                </a:ln>
                <a:solidFill>
                  <a:schemeClr val="tx1"/>
                </a:solidFill>
                <a:effectLst/>
                <a:latin typeface="Arial" panose="020B0604020202020204" pitchFamily="34" charset="0"/>
              </a:rPr>
              <a:t>Incidents with a higher number of fatalities also tend to have more injuries, though there is some variation</a:t>
            </a:r>
            <a:r>
              <a:rPr kumimoji="0" lang="en-US" altLang="en-US" sz="800" b="0" i="0" u="none" strike="noStrike" cap="none" normalizeH="0" baseline="0" dirty="0">
                <a:ln>
                  <a:noFill/>
                </a:ln>
                <a:solidFill>
                  <a:schemeClr val="tx1"/>
                </a:solidFill>
                <a:effectLst/>
                <a:latin typeface="Arial" panose="020B0604020202020204" pitchFamily="34" charset="0"/>
              </a:rPr>
              <a:t>.</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endParaRPr lang="en-US" altLang="en-US" sz="1800" dirty="0">
              <a:latin typeface="Arial" panose="020B0604020202020204" pitchFamily="34" charset="0"/>
            </a:endParaRPr>
          </a:p>
        </p:txBody>
      </p:sp>
      <p:sp>
        <p:nvSpPr>
          <p:cNvPr id="15" name="TextBox 14">
            <a:extLst>
              <a:ext uri="{FF2B5EF4-FFF2-40B4-BE49-F238E27FC236}">
                <a16:creationId xmlns:a16="http://schemas.microsoft.com/office/drawing/2014/main" id="{FD77E151-F7AB-4216-85C0-AD1E566FB562}"/>
              </a:ext>
            </a:extLst>
          </p:cNvPr>
          <p:cNvSpPr txBox="1"/>
          <p:nvPr/>
        </p:nvSpPr>
        <p:spPr>
          <a:xfrm>
            <a:off x="3768599" y="3409950"/>
            <a:ext cx="5223001" cy="1477328"/>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1000" b="1" i="0" u="none" strike="noStrike" cap="none" normalizeH="0" baseline="0" dirty="0">
                <a:ln>
                  <a:noFill/>
                </a:ln>
                <a:solidFill>
                  <a:schemeClr val="tx1"/>
                </a:solidFill>
                <a:effectLst/>
                <a:latin typeface="Arial" panose="020B0604020202020204" pitchFamily="34" charset="0"/>
              </a:rPr>
              <a:t>Density at Lower Values: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000" i="0" u="none" strike="noStrike" cap="none" normalizeH="0" baseline="0" dirty="0">
                <a:ln>
                  <a:noFill/>
                </a:ln>
                <a:solidFill>
                  <a:schemeClr val="tx1"/>
                </a:solidFill>
                <a:effectLst/>
                <a:latin typeface="Arial" panose="020B0604020202020204" pitchFamily="34" charset="0"/>
              </a:rPr>
              <a:t>Most data points are clustered near the lower left, indicating that most incidents involve a small number of fatalities and injuries.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000" i="0" u="none" strike="noStrike" cap="none" normalizeH="0" baseline="0" dirty="0">
                <a:ln>
                  <a:noFill/>
                </a:ln>
                <a:solidFill>
                  <a:schemeClr val="tx1"/>
                </a:solidFill>
                <a:effectLst/>
                <a:latin typeface="Arial" panose="020B0604020202020204" pitchFamily="34" charset="0"/>
              </a:rPr>
              <a:t>A large number of cases have zero or very few fatalities, with only injuries reported.</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endParaRPr lang="en-US" altLang="en-US" sz="1000" dirty="0">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US" sz="1000" b="1" i="0" u="none" strike="noStrike" cap="none" normalizeH="0" baseline="0" dirty="0">
                <a:ln>
                  <a:noFill/>
                </a:ln>
                <a:solidFill>
                  <a:schemeClr val="tx1"/>
                </a:solidFill>
                <a:effectLst/>
                <a:latin typeface="Arial" panose="020B0604020202020204" pitchFamily="34" charset="0"/>
              </a:rPr>
              <a:t>Outliers with High Fatalities:</a:t>
            </a:r>
            <a:endParaRPr lang="en-US" altLang="en-US" sz="1800" dirty="0">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000" i="0" u="none" strike="noStrike" cap="none" normalizeH="0" baseline="0" dirty="0">
                <a:ln>
                  <a:noFill/>
                </a:ln>
                <a:solidFill>
                  <a:schemeClr val="tx1"/>
                </a:solidFill>
                <a:effectLst/>
                <a:latin typeface="Arial" panose="020B0604020202020204" pitchFamily="34" charset="0"/>
              </a:rPr>
              <a:t>A few data points show extremely high fatalities (20–50 deaths), indicating mass shooting events.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000" i="0" u="none" strike="noStrike" cap="none" normalizeH="0" baseline="0" dirty="0">
                <a:ln>
                  <a:noFill/>
                </a:ln>
                <a:solidFill>
                  <a:schemeClr val="tx1"/>
                </a:solidFill>
                <a:effectLst/>
                <a:latin typeface="Arial" panose="020B0604020202020204" pitchFamily="34" charset="0"/>
              </a:rPr>
              <a:t>These high-impact incidents are relatively rare but significantly more severe.</a:t>
            </a:r>
          </a:p>
        </p:txBody>
      </p:sp>
    </p:spTree>
    <p:extLst>
      <p:ext uri="{BB962C8B-B14F-4D97-AF65-F5344CB8AC3E}">
        <p14:creationId xmlns:p14="http://schemas.microsoft.com/office/powerpoint/2010/main" val="17561588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10FA42-8F5E-5D75-9CF1-6760FF1F3126}"/>
            </a:ext>
          </a:extLst>
        </p:cNvPr>
        <p:cNvGrpSpPr/>
        <p:nvPr/>
      </p:nvGrpSpPr>
      <p:grpSpPr>
        <a:xfrm>
          <a:off x="0" y="0"/>
          <a:ext cx="0" cy="0"/>
          <a:chOff x="0" y="0"/>
          <a:chExt cx="0" cy="0"/>
        </a:xfrm>
      </p:grpSpPr>
      <p:sp>
        <p:nvSpPr>
          <p:cNvPr id="20" name="object 20">
            <a:extLst>
              <a:ext uri="{FF2B5EF4-FFF2-40B4-BE49-F238E27FC236}">
                <a16:creationId xmlns:a16="http://schemas.microsoft.com/office/drawing/2014/main" id="{6CA7FAEE-9E24-A50E-BE49-211490788BBF}"/>
              </a:ext>
            </a:extLst>
          </p:cNvPr>
          <p:cNvSpPr/>
          <p:nvPr/>
        </p:nvSpPr>
        <p:spPr>
          <a:xfrm>
            <a:off x="8246652" y="100456"/>
            <a:ext cx="184150" cy="181610"/>
          </a:xfrm>
          <a:custGeom>
            <a:avLst/>
            <a:gdLst/>
            <a:ahLst/>
            <a:cxnLst/>
            <a:rect l="l" t="t" r="r" b="b"/>
            <a:pathLst>
              <a:path w="184150" h="181610">
                <a:moveTo>
                  <a:pt x="129694" y="165988"/>
                </a:moveTo>
                <a:lnTo>
                  <a:pt x="104994" y="165988"/>
                </a:lnTo>
                <a:lnTo>
                  <a:pt x="107661" y="181228"/>
                </a:lnTo>
                <a:lnTo>
                  <a:pt x="120011" y="178113"/>
                </a:lnTo>
                <a:lnTo>
                  <a:pt x="131832" y="173442"/>
                </a:lnTo>
                <a:lnTo>
                  <a:pt x="129694" y="165988"/>
                </a:lnTo>
                <a:close/>
              </a:path>
              <a:path w="184150" h="181610">
                <a:moveTo>
                  <a:pt x="144999" y="145668"/>
                </a:moveTo>
                <a:lnTo>
                  <a:pt x="38700" y="145668"/>
                </a:lnTo>
                <a:lnTo>
                  <a:pt x="44161" y="150875"/>
                </a:lnTo>
                <a:lnTo>
                  <a:pt x="50892" y="155575"/>
                </a:lnTo>
                <a:lnTo>
                  <a:pt x="58131" y="159384"/>
                </a:lnTo>
                <a:lnTo>
                  <a:pt x="58385" y="159384"/>
                </a:lnTo>
                <a:lnTo>
                  <a:pt x="51527" y="173100"/>
                </a:lnTo>
                <a:lnTo>
                  <a:pt x="63306" y="178045"/>
                </a:lnTo>
                <a:lnTo>
                  <a:pt x="75632" y="181189"/>
                </a:lnTo>
                <a:lnTo>
                  <a:pt x="81118" y="166369"/>
                </a:lnTo>
                <a:lnTo>
                  <a:pt x="102670" y="166369"/>
                </a:lnTo>
                <a:lnTo>
                  <a:pt x="104994" y="165988"/>
                </a:lnTo>
                <a:lnTo>
                  <a:pt x="129694" y="165988"/>
                </a:lnTo>
                <a:lnTo>
                  <a:pt x="127473" y="158241"/>
                </a:lnTo>
                <a:lnTo>
                  <a:pt x="134585" y="154431"/>
                </a:lnTo>
                <a:lnTo>
                  <a:pt x="141062" y="149605"/>
                </a:lnTo>
                <a:lnTo>
                  <a:pt x="144999" y="145668"/>
                </a:lnTo>
                <a:close/>
              </a:path>
              <a:path w="184150" h="181610">
                <a:moveTo>
                  <a:pt x="102670" y="166369"/>
                </a:moveTo>
                <a:lnTo>
                  <a:pt x="81118" y="166369"/>
                </a:lnTo>
                <a:lnTo>
                  <a:pt x="89119" y="167512"/>
                </a:lnTo>
                <a:lnTo>
                  <a:pt x="97247" y="167258"/>
                </a:lnTo>
                <a:lnTo>
                  <a:pt x="102670" y="166369"/>
                </a:lnTo>
                <a:close/>
              </a:path>
              <a:path w="184150" h="181610">
                <a:moveTo>
                  <a:pt x="166570" y="143890"/>
                </a:moveTo>
                <a:lnTo>
                  <a:pt x="146777" y="143890"/>
                </a:lnTo>
                <a:lnTo>
                  <a:pt x="157826" y="154685"/>
                </a:lnTo>
                <a:lnTo>
                  <a:pt x="165943" y="144881"/>
                </a:lnTo>
                <a:lnTo>
                  <a:pt x="166570" y="143890"/>
                </a:lnTo>
                <a:close/>
              </a:path>
              <a:path w="184150" h="181610">
                <a:moveTo>
                  <a:pt x="854" y="77723"/>
                </a:moveTo>
                <a:lnTo>
                  <a:pt x="0" y="90349"/>
                </a:lnTo>
                <a:lnTo>
                  <a:pt x="833" y="102992"/>
                </a:lnTo>
                <a:lnTo>
                  <a:pt x="16602" y="103758"/>
                </a:lnTo>
                <a:lnTo>
                  <a:pt x="18126" y="111759"/>
                </a:lnTo>
                <a:lnTo>
                  <a:pt x="20539" y="119252"/>
                </a:lnTo>
                <a:lnTo>
                  <a:pt x="24349" y="126364"/>
                </a:lnTo>
                <a:lnTo>
                  <a:pt x="10633" y="133603"/>
                </a:lnTo>
                <a:lnTo>
                  <a:pt x="17395" y="144412"/>
                </a:lnTo>
                <a:lnTo>
                  <a:pt x="25444" y="154266"/>
                </a:lnTo>
                <a:lnTo>
                  <a:pt x="38700" y="145668"/>
                </a:lnTo>
                <a:lnTo>
                  <a:pt x="144999" y="145668"/>
                </a:lnTo>
                <a:lnTo>
                  <a:pt x="146777" y="143890"/>
                </a:lnTo>
                <a:lnTo>
                  <a:pt x="166570" y="143890"/>
                </a:lnTo>
                <a:lnTo>
                  <a:pt x="172745" y="134141"/>
                </a:lnTo>
                <a:lnTo>
                  <a:pt x="174317" y="130849"/>
                </a:lnTo>
                <a:lnTo>
                  <a:pt x="92277" y="130849"/>
                </a:lnTo>
                <a:lnTo>
                  <a:pt x="81092" y="129476"/>
                </a:lnTo>
                <a:lnTo>
                  <a:pt x="52412" y="99105"/>
                </a:lnTo>
                <a:lnTo>
                  <a:pt x="51634" y="87176"/>
                </a:lnTo>
                <a:lnTo>
                  <a:pt x="53433" y="79882"/>
                </a:lnTo>
                <a:lnTo>
                  <a:pt x="16094" y="79882"/>
                </a:lnTo>
                <a:lnTo>
                  <a:pt x="854" y="77723"/>
                </a:lnTo>
                <a:close/>
              </a:path>
              <a:path w="184150" h="181610">
                <a:moveTo>
                  <a:pt x="167706" y="50199"/>
                </a:moveTo>
                <a:lnTo>
                  <a:pt x="93717" y="50199"/>
                </a:lnTo>
                <a:lnTo>
                  <a:pt x="105296" y="52422"/>
                </a:lnTo>
                <a:lnTo>
                  <a:pt x="116964" y="59904"/>
                </a:lnTo>
                <a:lnTo>
                  <a:pt x="125371" y="69245"/>
                </a:lnTo>
                <a:lnTo>
                  <a:pt x="130467" y="79882"/>
                </a:lnTo>
                <a:lnTo>
                  <a:pt x="132194" y="91176"/>
                </a:lnTo>
                <a:lnTo>
                  <a:pt x="130507" y="102603"/>
                </a:lnTo>
                <a:lnTo>
                  <a:pt x="122959" y="114659"/>
                </a:lnTo>
                <a:lnTo>
                  <a:pt x="113726" y="123407"/>
                </a:lnTo>
                <a:lnTo>
                  <a:pt x="103327" y="128815"/>
                </a:lnTo>
                <a:lnTo>
                  <a:pt x="92277" y="130849"/>
                </a:lnTo>
                <a:lnTo>
                  <a:pt x="174317" y="130849"/>
                </a:lnTo>
                <a:lnTo>
                  <a:pt x="160747" y="124205"/>
                </a:lnTo>
                <a:lnTo>
                  <a:pt x="164176" y="116585"/>
                </a:lnTo>
                <a:lnTo>
                  <a:pt x="166462" y="108838"/>
                </a:lnTo>
                <a:lnTo>
                  <a:pt x="167605" y="101091"/>
                </a:lnTo>
                <a:lnTo>
                  <a:pt x="183007" y="101091"/>
                </a:lnTo>
                <a:lnTo>
                  <a:pt x="183710" y="91176"/>
                </a:lnTo>
                <a:lnTo>
                  <a:pt x="183713" y="90349"/>
                </a:lnTo>
                <a:lnTo>
                  <a:pt x="182916" y="78098"/>
                </a:lnTo>
                <a:lnTo>
                  <a:pt x="167097" y="77215"/>
                </a:lnTo>
                <a:lnTo>
                  <a:pt x="165827" y="69214"/>
                </a:lnTo>
                <a:lnTo>
                  <a:pt x="163160" y="61721"/>
                </a:lnTo>
                <a:lnTo>
                  <a:pt x="159350" y="54609"/>
                </a:lnTo>
                <a:lnTo>
                  <a:pt x="167706" y="50199"/>
                </a:lnTo>
                <a:close/>
              </a:path>
              <a:path w="184150" h="181610">
                <a:moveTo>
                  <a:pt x="183007" y="101091"/>
                </a:moveTo>
                <a:lnTo>
                  <a:pt x="167605" y="101091"/>
                </a:lnTo>
                <a:lnTo>
                  <a:pt x="182845" y="103377"/>
                </a:lnTo>
                <a:lnTo>
                  <a:pt x="183007" y="101091"/>
                </a:lnTo>
                <a:close/>
              </a:path>
              <a:path w="184150" h="181610">
                <a:moveTo>
                  <a:pt x="25873" y="26542"/>
                </a:moveTo>
                <a:lnTo>
                  <a:pt x="17721" y="36295"/>
                </a:lnTo>
                <a:lnTo>
                  <a:pt x="10966" y="47129"/>
                </a:lnTo>
                <a:lnTo>
                  <a:pt x="9236" y="50164"/>
                </a:lnTo>
                <a:lnTo>
                  <a:pt x="23206" y="56895"/>
                </a:lnTo>
                <a:lnTo>
                  <a:pt x="19650" y="64388"/>
                </a:lnTo>
                <a:lnTo>
                  <a:pt x="17237" y="72135"/>
                </a:lnTo>
                <a:lnTo>
                  <a:pt x="16094" y="79882"/>
                </a:lnTo>
                <a:lnTo>
                  <a:pt x="53433" y="79882"/>
                </a:lnTo>
                <a:lnTo>
                  <a:pt x="54577" y="75244"/>
                </a:lnTo>
                <a:lnTo>
                  <a:pt x="61886" y="64181"/>
                </a:lnTo>
                <a:lnTo>
                  <a:pt x="71312" y="56224"/>
                </a:lnTo>
                <a:lnTo>
                  <a:pt x="82155" y="51515"/>
                </a:lnTo>
                <a:lnTo>
                  <a:pt x="93717" y="50199"/>
                </a:lnTo>
                <a:lnTo>
                  <a:pt x="167706" y="50199"/>
                </a:lnTo>
                <a:lnTo>
                  <a:pt x="173066" y="47370"/>
                </a:lnTo>
                <a:lnTo>
                  <a:pt x="166722" y="37337"/>
                </a:lnTo>
                <a:lnTo>
                  <a:pt x="36922" y="37337"/>
                </a:lnTo>
                <a:lnTo>
                  <a:pt x="25873" y="26542"/>
                </a:lnTo>
                <a:close/>
              </a:path>
              <a:path w="184150" h="181610">
                <a:moveTo>
                  <a:pt x="76038" y="0"/>
                </a:moveTo>
                <a:lnTo>
                  <a:pt x="63604" y="3115"/>
                </a:lnTo>
                <a:lnTo>
                  <a:pt x="51798" y="7786"/>
                </a:lnTo>
                <a:lnTo>
                  <a:pt x="56099" y="22987"/>
                </a:lnTo>
                <a:lnTo>
                  <a:pt x="49114" y="26796"/>
                </a:lnTo>
                <a:lnTo>
                  <a:pt x="42637" y="31622"/>
                </a:lnTo>
                <a:lnTo>
                  <a:pt x="36922" y="37337"/>
                </a:lnTo>
                <a:lnTo>
                  <a:pt x="166722" y="37337"/>
                </a:lnTo>
                <a:lnTo>
                  <a:pt x="166242" y="36579"/>
                </a:lnTo>
                <a:lnTo>
                  <a:pt x="165389" y="35559"/>
                </a:lnTo>
                <a:lnTo>
                  <a:pt x="144999" y="35559"/>
                </a:lnTo>
                <a:lnTo>
                  <a:pt x="139411" y="30098"/>
                </a:lnTo>
                <a:lnTo>
                  <a:pt x="132807" y="25400"/>
                </a:lnTo>
                <a:lnTo>
                  <a:pt x="125568" y="21843"/>
                </a:lnTo>
                <a:lnTo>
                  <a:pt x="125314" y="21843"/>
                </a:lnTo>
                <a:lnTo>
                  <a:pt x="128585" y="15239"/>
                </a:lnTo>
                <a:lnTo>
                  <a:pt x="78705" y="15239"/>
                </a:lnTo>
                <a:lnTo>
                  <a:pt x="76038" y="0"/>
                </a:lnTo>
                <a:close/>
              </a:path>
              <a:path w="184150" h="181610">
                <a:moveTo>
                  <a:pt x="158106" y="26859"/>
                </a:moveTo>
                <a:lnTo>
                  <a:pt x="144999" y="35559"/>
                </a:lnTo>
                <a:lnTo>
                  <a:pt x="165389" y="35559"/>
                </a:lnTo>
                <a:lnTo>
                  <a:pt x="158106" y="26859"/>
                </a:lnTo>
                <a:close/>
              </a:path>
              <a:path w="184150" h="181610">
                <a:moveTo>
                  <a:pt x="94580" y="13715"/>
                </a:moveTo>
                <a:lnTo>
                  <a:pt x="86452" y="13969"/>
                </a:lnTo>
                <a:lnTo>
                  <a:pt x="78705" y="15239"/>
                </a:lnTo>
                <a:lnTo>
                  <a:pt x="128585" y="15239"/>
                </a:lnTo>
                <a:lnTo>
                  <a:pt x="128774" y="14858"/>
                </a:lnTo>
                <a:lnTo>
                  <a:pt x="102581" y="14858"/>
                </a:lnTo>
                <a:lnTo>
                  <a:pt x="94580" y="13715"/>
                </a:lnTo>
                <a:close/>
              </a:path>
              <a:path w="184150" h="181610">
                <a:moveTo>
                  <a:pt x="108033" y="37"/>
                </a:moveTo>
                <a:lnTo>
                  <a:pt x="102581" y="14858"/>
                </a:lnTo>
                <a:lnTo>
                  <a:pt x="128774" y="14858"/>
                </a:lnTo>
                <a:lnTo>
                  <a:pt x="132172" y="8000"/>
                </a:lnTo>
                <a:lnTo>
                  <a:pt x="120376" y="3208"/>
                </a:lnTo>
                <a:lnTo>
                  <a:pt x="108033" y="37"/>
                </a:lnTo>
                <a:close/>
              </a:path>
            </a:pathLst>
          </a:custGeom>
          <a:solidFill>
            <a:srgbClr val="FCFCFC"/>
          </a:solidFill>
        </p:spPr>
        <p:txBody>
          <a:bodyPr wrap="square" lIns="0" tIns="0" rIns="0" bIns="0" rtlCol="0"/>
          <a:lstStyle/>
          <a:p>
            <a:endParaRPr/>
          </a:p>
        </p:txBody>
      </p:sp>
      <p:sp>
        <p:nvSpPr>
          <p:cNvPr id="21" name="object 21">
            <a:extLst>
              <a:ext uri="{FF2B5EF4-FFF2-40B4-BE49-F238E27FC236}">
                <a16:creationId xmlns:a16="http://schemas.microsoft.com/office/drawing/2014/main" id="{6E3F7F95-1749-92AB-CEB3-211708121B43}"/>
              </a:ext>
            </a:extLst>
          </p:cNvPr>
          <p:cNvSpPr txBox="1"/>
          <p:nvPr/>
        </p:nvSpPr>
        <p:spPr>
          <a:xfrm>
            <a:off x="5143627" y="1081629"/>
            <a:ext cx="3543173" cy="276999"/>
          </a:xfrm>
          <a:prstGeom prst="rect">
            <a:avLst/>
          </a:prstGeom>
        </p:spPr>
        <p:txBody>
          <a:bodyPr vert="horz" wrap="square" lIns="0" tIns="0" rIns="0" bIns="0" rtlCol="0">
            <a:spAutoFit/>
          </a:bodyPr>
          <a:lstStyle/>
          <a:p>
            <a:pPr marL="12700">
              <a:lnSpc>
                <a:spcPct val="100000"/>
              </a:lnSpc>
            </a:pPr>
            <a:r>
              <a:rPr lang="en-US" b="1" spc="105" dirty="0">
                <a:solidFill>
                  <a:srgbClr val="6399EF"/>
                </a:solidFill>
                <a:latin typeface="Calibri"/>
                <a:cs typeface="Calibri"/>
              </a:rPr>
              <a:t>Law Enforcement Strategies</a:t>
            </a:r>
            <a:r>
              <a:rPr b="1" spc="65" dirty="0">
                <a:solidFill>
                  <a:srgbClr val="6399EF"/>
                </a:solidFill>
                <a:latin typeface="Calibri"/>
                <a:cs typeface="Calibri"/>
              </a:rPr>
              <a:t>:</a:t>
            </a:r>
            <a:endParaRPr dirty="0">
              <a:latin typeface="Calibri"/>
              <a:cs typeface="Calibri"/>
            </a:endParaRPr>
          </a:p>
        </p:txBody>
      </p:sp>
      <p:sp>
        <p:nvSpPr>
          <p:cNvPr id="22" name="object 22">
            <a:extLst>
              <a:ext uri="{FF2B5EF4-FFF2-40B4-BE49-F238E27FC236}">
                <a16:creationId xmlns:a16="http://schemas.microsoft.com/office/drawing/2014/main" id="{69BD2623-269B-CE89-3850-7FCC9D61E840}"/>
              </a:ext>
            </a:extLst>
          </p:cNvPr>
          <p:cNvSpPr txBox="1"/>
          <p:nvPr/>
        </p:nvSpPr>
        <p:spPr>
          <a:xfrm>
            <a:off x="518261" y="984538"/>
            <a:ext cx="3105150" cy="1538883"/>
          </a:xfrm>
          <a:prstGeom prst="rect">
            <a:avLst/>
          </a:prstGeom>
        </p:spPr>
        <p:txBody>
          <a:bodyPr vert="horz" wrap="square" lIns="0" tIns="0" rIns="0" bIns="0" rtlCol="0">
            <a:spAutoFit/>
          </a:bodyPr>
          <a:lstStyle/>
          <a:p>
            <a:pPr marL="12700">
              <a:lnSpc>
                <a:spcPct val="100000"/>
              </a:lnSpc>
              <a:tabLst>
                <a:tab pos="563880" algn="l"/>
              </a:tabLst>
            </a:pPr>
            <a:r>
              <a:rPr sz="3000" b="1" spc="-30" dirty="0">
                <a:solidFill>
                  <a:srgbClr val="4B69B1"/>
                </a:solidFill>
                <a:latin typeface="Calibri"/>
                <a:cs typeface="Calibri"/>
              </a:rPr>
              <a:t>0</a:t>
            </a:r>
            <a:r>
              <a:rPr sz="3000" b="1" spc="-35" dirty="0">
                <a:solidFill>
                  <a:srgbClr val="4B69B1"/>
                </a:solidFill>
                <a:latin typeface="Calibri"/>
                <a:cs typeface="Calibri"/>
              </a:rPr>
              <a:t>1</a:t>
            </a:r>
            <a:r>
              <a:rPr sz="3000" b="1" dirty="0">
                <a:solidFill>
                  <a:srgbClr val="4B69B1"/>
                </a:solidFill>
                <a:latin typeface="Calibri"/>
                <a:cs typeface="Calibri"/>
              </a:rPr>
              <a:t>	</a:t>
            </a:r>
            <a:r>
              <a:rPr lang="en-US" sz="2800" b="1" spc="135" baseline="1543" dirty="0">
                <a:solidFill>
                  <a:srgbClr val="6399EF"/>
                </a:solidFill>
                <a:latin typeface="Calibri"/>
                <a:cs typeface="Calibri"/>
              </a:rPr>
              <a:t>Public Improvements</a:t>
            </a:r>
            <a:r>
              <a:rPr sz="2700" b="1" spc="-52" baseline="1543" dirty="0">
                <a:solidFill>
                  <a:srgbClr val="6399EF"/>
                </a:solidFill>
                <a:latin typeface="Calibri"/>
                <a:cs typeface="Calibri"/>
              </a:rPr>
              <a:t>:</a:t>
            </a:r>
            <a:endParaRPr lang="en-US" sz="2700" b="1" spc="-52" baseline="1543" dirty="0">
              <a:solidFill>
                <a:srgbClr val="6399EF"/>
              </a:solidFill>
              <a:latin typeface="Calibri"/>
              <a:cs typeface="Calibri"/>
            </a:endParaRPr>
          </a:p>
          <a:p>
            <a:pPr marL="12700">
              <a:lnSpc>
                <a:spcPct val="100000"/>
              </a:lnSpc>
              <a:tabLst>
                <a:tab pos="563880" algn="l"/>
              </a:tabLst>
            </a:pPr>
            <a:r>
              <a:rPr lang="en-US" sz="1400" dirty="0"/>
              <a:t>✔  Strengthen gun control regulations in high-risk states based on data insights.</a:t>
            </a:r>
          </a:p>
          <a:p>
            <a:pPr marL="12700">
              <a:lnSpc>
                <a:spcPct val="100000"/>
              </a:lnSpc>
              <a:tabLst>
                <a:tab pos="563880" algn="l"/>
              </a:tabLst>
            </a:pPr>
            <a:br>
              <a:rPr lang="en-US" sz="1400" dirty="0"/>
            </a:br>
            <a:r>
              <a:rPr lang="en-US" sz="1400" dirty="0"/>
              <a:t>✔  Implement background checks and stricter firearm access laws.</a:t>
            </a:r>
            <a:endParaRPr sz="1400" baseline="1543" dirty="0">
              <a:latin typeface="Calibri"/>
              <a:cs typeface="Calibri"/>
            </a:endParaRPr>
          </a:p>
        </p:txBody>
      </p:sp>
      <p:sp>
        <p:nvSpPr>
          <p:cNvPr id="23" name="object 23">
            <a:extLst>
              <a:ext uri="{FF2B5EF4-FFF2-40B4-BE49-F238E27FC236}">
                <a16:creationId xmlns:a16="http://schemas.microsoft.com/office/drawing/2014/main" id="{7D8C83A8-9809-17F3-B3B3-C9B6894D4EE7}"/>
              </a:ext>
            </a:extLst>
          </p:cNvPr>
          <p:cNvSpPr txBox="1">
            <a:spLocks noGrp="1"/>
          </p:cNvSpPr>
          <p:nvPr>
            <p:ph type="title"/>
          </p:nvPr>
        </p:nvSpPr>
        <p:spPr>
          <a:xfrm>
            <a:off x="644897" y="179258"/>
            <a:ext cx="7886700" cy="492443"/>
          </a:xfrm>
          <a:prstGeom prst="rect">
            <a:avLst/>
          </a:prstGeom>
        </p:spPr>
        <p:txBody>
          <a:bodyPr vert="horz" wrap="square" lIns="0" tIns="0" rIns="0" bIns="0" rtlCol="0">
            <a:spAutoFit/>
          </a:bodyPr>
          <a:lstStyle/>
          <a:p>
            <a:pPr marL="12700">
              <a:lnSpc>
                <a:spcPct val="100000"/>
              </a:lnSpc>
            </a:pPr>
            <a:r>
              <a:rPr lang="en-US" spc="185" dirty="0"/>
              <a:t>Gun Violence</a:t>
            </a:r>
            <a:r>
              <a:rPr spc="-290" dirty="0"/>
              <a:t>/</a:t>
            </a:r>
            <a:r>
              <a:rPr spc="-95" dirty="0"/>
              <a:t> </a:t>
            </a:r>
            <a:r>
              <a:rPr spc="185" dirty="0"/>
              <a:t>Re</a:t>
            </a:r>
            <a:r>
              <a:rPr spc="150" dirty="0"/>
              <a:t>c</a:t>
            </a:r>
            <a:r>
              <a:rPr spc="100" dirty="0"/>
              <a:t>o</a:t>
            </a:r>
            <a:r>
              <a:rPr spc="145" dirty="0"/>
              <a:t>mmenda</a:t>
            </a:r>
            <a:r>
              <a:rPr spc="75" dirty="0"/>
              <a:t>ti</a:t>
            </a:r>
            <a:r>
              <a:rPr spc="160" dirty="0"/>
              <a:t>o</a:t>
            </a:r>
            <a:r>
              <a:rPr spc="220" dirty="0"/>
              <a:t>ns</a:t>
            </a:r>
          </a:p>
        </p:txBody>
      </p:sp>
      <p:sp>
        <p:nvSpPr>
          <p:cNvPr id="24" name="object 24">
            <a:extLst>
              <a:ext uri="{FF2B5EF4-FFF2-40B4-BE49-F238E27FC236}">
                <a16:creationId xmlns:a16="http://schemas.microsoft.com/office/drawing/2014/main" id="{F52D48E0-9F7F-58A5-5441-EA34CE32CB22}"/>
              </a:ext>
            </a:extLst>
          </p:cNvPr>
          <p:cNvSpPr txBox="1"/>
          <p:nvPr/>
        </p:nvSpPr>
        <p:spPr>
          <a:xfrm>
            <a:off x="493061" y="3292338"/>
            <a:ext cx="3545840" cy="976486"/>
          </a:xfrm>
          <a:prstGeom prst="rect">
            <a:avLst/>
          </a:prstGeom>
        </p:spPr>
        <p:txBody>
          <a:bodyPr vert="horz" wrap="square" lIns="0" tIns="0" rIns="0" bIns="0" rtlCol="0">
            <a:spAutoFit/>
          </a:bodyPr>
          <a:lstStyle/>
          <a:p>
            <a:pPr marL="329565" marR="5080" indent="-316865">
              <a:lnSpc>
                <a:spcPct val="115100"/>
              </a:lnSpc>
              <a:buClr>
                <a:srgbClr val="334156"/>
              </a:buClr>
              <a:buFont typeface="MS Gothic"/>
              <a:buChar char="✓"/>
              <a:tabLst>
                <a:tab pos="330200" algn="l"/>
              </a:tabLst>
            </a:pPr>
            <a:r>
              <a:rPr lang="en-US" sz="1400" dirty="0"/>
              <a:t>Launch awareness campaigns focusing on high-risk timeframes (weekends, summer).</a:t>
            </a:r>
          </a:p>
          <a:p>
            <a:pPr marL="329565" marR="5080" indent="-316865">
              <a:lnSpc>
                <a:spcPct val="115100"/>
              </a:lnSpc>
              <a:buClr>
                <a:srgbClr val="334156"/>
              </a:buClr>
              <a:buFont typeface="MS Gothic"/>
              <a:buChar char="✓"/>
              <a:tabLst>
                <a:tab pos="330200" algn="l"/>
              </a:tabLst>
            </a:pPr>
            <a:r>
              <a:rPr lang="en-US" sz="1400" dirty="0"/>
              <a:t> Educate communities about conflict resolution and responsible gun ownership.</a:t>
            </a:r>
            <a:endParaRPr sz="1400" dirty="0">
              <a:latin typeface="Calibri"/>
              <a:cs typeface="Calibri"/>
            </a:endParaRPr>
          </a:p>
        </p:txBody>
      </p:sp>
      <p:sp>
        <p:nvSpPr>
          <p:cNvPr id="25" name="object 25">
            <a:extLst>
              <a:ext uri="{FF2B5EF4-FFF2-40B4-BE49-F238E27FC236}">
                <a16:creationId xmlns:a16="http://schemas.microsoft.com/office/drawing/2014/main" id="{C9575D21-F4B7-120F-C52F-F5EDCCD1F8DF}"/>
              </a:ext>
            </a:extLst>
          </p:cNvPr>
          <p:cNvSpPr txBox="1"/>
          <p:nvPr/>
        </p:nvSpPr>
        <p:spPr>
          <a:xfrm>
            <a:off x="4605909" y="3241654"/>
            <a:ext cx="3498215" cy="1472006"/>
          </a:xfrm>
          <a:prstGeom prst="rect">
            <a:avLst/>
          </a:prstGeom>
        </p:spPr>
        <p:txBody>
          <a:bodyPr vert="horz" wrap="square" lIns="0" tIns="0" rIns="0" bIns="0" rtlCol="0">
            <a:spAutoFit/>
          </a:bodyPr>
          <a:lstStyle/>
          <a:p>
            <a:pPr marL="329565" marR="5080" indent="-316865">
              <a:lnSpc>
                <a:spcPct val="114999"/>
              </a:lnSpc>
              <a:buClr>
                <a:srgbClr val="334156"/>
              </a:buClr>
              <a:buFont typeface="MS Gothic"/>
              <a:buChar char="✓"/>
              <a:tabLst>
                <a:tab pos="330200" algn="l"/>
              </a:tabLst>
            </a:pPr>
            <a:r>
              <a:rPr lang="en-US" sz="1400" dirty="0"/>
              <a:t>Utilize predictive analytics to identify future gun violence hotspots.</a:t>
            </a:r>
          </a:p>
          <a:p>
            <a:pPr marL="329565" marR="5080" indent="-316865">
              <a:lnSpc>
                <a:spcPct val="114999"/>
              </a:lnSpc>
              <a:buClr>
                <a:srgbClr val="334156"/>
              </a:buClr>
              <a:buFont typeface="MS Gothic"/>
              <a:buChar char="✓"/>
              <a:tabLst>
                <a:tab pos="330200" algn="l"/>
              </a:tabLst>
            </a:pPr>
            <a:r>
              <a:rPr lang="en-US" sz="1400" dirty="0"/>
              <a:t> Integrate socioeconomic and mental health data for deeper insights into incident causes.</a:t>
            </a:r>
          </a:p>
          <a:p>
            <a:pPr marL="329565" marR="5080" indent="-316865">
              <a:lnSpc>
                <a:spcPct val="114999"/>
              </a:lnSpc>
              <a:buClr>
                <a:srgbClr val="334156"/>
              </a:buClr>
              <a:buFont typeface="MS Gothic"/>
              <a:buChar char="✓"/>
              <a:tabLst>
                <a:tab pos="330200" algn="l"/>
              </a:tabLst>
            </a:pPr>
            <a:endParaRPr sz="1400" dirty="0">
              <a:latin typeface="Calibri"/>
              <a:cs typeface="Calibri"/>
            </a:endParaRPr>
          </a:p>
        </p:txBody>
      </p:sp>
      <p:sp>
        <p:nvSpPr>
          <p:cNvPr id="26" name="object 26">
            <a:extLst>
              <a:ext uri="{FF2B5EF4-FFF2-40B4-BE49-F238E27FC236}">
                <a16:creationId xmlns:a16="http://schemas.microsoft.com/office/drawing/2014/main" id="{1CA02298-0ECA-F5E3-B81A-1F918D817E61}"/>
              </a:ext>
            </a:extLst>
          </p:cNvPr>
          <p:cNvSpPr txBox="1"/>
          <p:nvPr/>
        </p:nvSpPr>
        <p:spPr>
          <a:xfrm>
            <a:off x="518261" y="2677047"/>
            <a:ext cx="3675075" cy="461665"/>
          </a:xfrm>
          <a:prstGeom prst="rect">
            <a:avLst/>
          </a:prstGeom>
        </p:spPr>
        <p:txBody>
          <a:bodyPr vert="horz" wrap="square" lIns="0" tIns="0" rIns="0" bIns="0" rtlCol="0">
            <a:spAutoFit/>
          </a:bodyPr>
          <a:lstStyle/>
          <a:p>
            <a:pPr marL="12700">
              <a:lnSpc>
                <a:spcPct val="100000"/>
              </a:lnSpc>
            </a:pPr>
            <a:r>
              <a:rPr sz="4500" b="1" spc="232" baseline="-6481" dirty="0">
                <a:solidFill>
                  <a:srgbClr val="4B69B1"/>
                </a:solidFill>
                <a:latin typeface="Calibri"/>
                <a:cs typeface="Calibri"/>
              </a:rPr>
              <a:t>0</a:t>
            </a:r>
            <a:r>
              <a:rPr sz="4500" b="1" spc="225" baseline="-6481" dirty="0">
                <a:solidFill>
                  <a:srgbClr val="4B69B1"/>
                </a:solidFill>
                <a:latin typeface="Calibri"/>
                <a:cs typeface="Calibri"/>
              </a:rPr>
              <a:t>3</a:t>
            </a:r>
            <a:r>
              <a:rPr sz="4500" b="1" spc="450" baseline="-6481" dirty="0">
                <a:solidFill>
                  <a:srgbClr val="4B69B1"/>
                </a:solidFill>
                <a:latin typeface="Calibri"/>
                <a:cs typeface="Calibri"/>
              </a:rPr>
              <a:t> </a:t>
            </a:r>
            <a:r>
              <a:rPr lang="en-US" sz="2800" b="1" spc="450" baseline="-6481" dirty="0">
                <a:solidFill>
                  <a:srgbClr val="4B69B1"/>
                </a:solidFill>
                <a:latin typeface="Calibri"/>
                <a:cs typeface="Calibri"/>
              </a:rPr>
              <a:t>Public Awareness:</a:t>
            </a:r>
            <a:endParaRPr sz="1800" dirty="0">
              <a:latin typeface="SimSun"/>
              <a:cs typeface="SimSun"/>
            </a:endParaRPr>
          </a:p>
        </p:txBody>
      </p:sp>
      <p:sp>
        <p:nvSpPr>
          <p:cNvPr id="27" name="object 27">
            <a:extLst>
              <a:ext uri="{FF2B5EF4-FFF2-40B4-BE49-F238E27FC236}">
                <a16:creationId xmlns:a16="http://schemas.microsoft.com/office/drawing/2014/main" id="{20843102-774E-DD2A-A5EB-E5B97A54374B}"/>
              </a:ext>
            </a:extLst>
          </p:cNvPr>
          <p:cNvSpPr txBox="1"/>
          <p:nvPr/>
        </p:nvSpPr>
        <p:spPr>
          <a:xfrm>
            <a:off x="4520565" y="1025686"/>
            <a:ext cx="457200" cy="406400"/>
          </a:xfrm>
          <a:prstGeom prst="rect">
            <a:avLst/>
          </a:prstGeom>
        </p:spPr>
        <p:txBody>
          <a:bodyPr vert="horz" wrap="square" lIns="0" tIns="0" rIns="0" bIns="0" rtlCol="0">
            <a:spAutoFit/>
          </a:bodyPr>
          <a:lstStyle/>
          <a:p>
            <a:pPr marL="12700">
              <a:lnSpc>
                <a:spcPct val="100000"/>
              </a:lnSpc>
            </a:pPr>
            <a:r>
              <a:rPr sz="3000" b="1" spc="170" dirty="0">
                <a:solidFill>
                  <a:srgbClr val="4B69B1"/>
                </a:solidFill>
                <a:latin typeface="Calibri"/>
                <a:cs typeface="Calibri"/>
              </a:rPr>
              <a:t>02</a:t>
            </a:r>
            <a:endParaRPr sz="3000">
              <a:latin typeface="Calibri"/>
              <a:cs typeface="Calibri"/>
            </a:endParaRPr>
          </a:p>
        </p:txBody>
      </p:sp>
      <p:sp>
        <p:nvSpPr>
          <p:cNvPr id="30" name="object 30">
            <a:extLst>
              <a:ext uri="{FF2B5EF4-FFF2-40B4-BE49-F238E27FC236}">
                <a16:creationId xmlns:a16="http://schemas.microsoft.com/office/drawing/2014/main" id="{588DFD62-B77B-EBB3-885B-F3621A183A92}"/>
              </a:ext>
            </a:extLst>
          </p:cNvPr>
          <p:cNvSpPr txBox="1"/>
          <p:nvPr/>
        </p:nvSpPr>
        <p:spPr>
          <a:xfrm>
            <a:off x="5222240" y="2808575"/>
            <a:ext cx="3288056" cy="276999"/>
          </a:xfrm>
          <a:prstGeom prst="rect">
            <a:avLst/>
          </a:prstGeom>
        </p:spPr>
        <p:txBody>
          <a:bodyPr vert="horz" wrap="square" lIns="0" tIns="0" rIns="0" bIns="0" rtlCol="0">
            <a:spAutoFit/>
          </a:bodyPr>
          <a:lstStyle/>
          <a:p>
            <a:pPr marL="12700">
              <a:lnSpc>
                <a:spcPct val="100000"/>
              </a:lnSpc>
            </a:pPr>
            <a:r>
              <a:rPr lang="en-US" sz="1800" b="1" spc="70" dirty="0">
                <a:solidFill>
                  <a:srgbClr val="6399EF"/>
                </a:solidFill>
                <a:latin typeface="Calibri"/>
                <a:cs typeface="Calibri"/>
              </a:rPr>
              <a:t>Data-Driven Decision Making</a:t>
            </a:r>
            <a:r>
              <a:rPr sz="1800" b="1" spc="50" dirty="0">
                <a:solidFill>
                  <a:srgbClr val="6399EF"/>
                </a:solidFill>
                <a:latin typeface="Calibri"/>
                <a:cs typeface="Calibri"/>
              </a:rPr>
              <a:t>:</a:t>
            </a:r>
            <a:endParaRPr sz="1800" dirty="0">
              <a:latin typeface="Calibri"/>
              <a:cs typeface="Calibri"/>
            </a:endParaRPr>
          </a:p>
        </p:txBody>
      </p:sp>
      <p:sp>
        <p:nvSpPr>
          <p:cNvPr id="31" name="object 31">
            <a:extLst>
              <a:ext uri="{FF2B5EF4-FFF2-40B4-BE49-F238E27FC236}">
                <a16:creationId xmlns:a16="http://schemas.microsoft.com/office/drawing/2014/main" id="{9C906CF3-C339-C60F-4680-7AA596A35AEA}"/>
              </a:ext>
            </a:extLst>
          </p:cNvPr>
          <p:cNvSpPr txBox="1"/>
          <p:nvPr/>
        </p:nvSpPr>
        <p:spPr>
          <a:xfrm>
            <a:off x="4515103" y="2732312"/>
            <a:ext cx="487680" cy="406400"/>
          </a:xfrm>
          <a:prstGeom prst="rect">
            <a:avLst/>
          </a:prstGeom>
        </p:spPr>
        <p:txBody>
          <a:bodyPr vert="horz" wrap="square" lIns="0" tIns="0" rIns="0" bIns="0" rtlCol="0">
            <a:spAutoFit/>
          </a:bodyPr>
          <a:lstStyle/>
          <a:p>
            <a:pPr marL="12700">
              <a:lnSpc>
                <a:spcPct val="100000"/>
              </a:lnSpc>
            </a:pPr>
            <a:r>
              <a:rPr sz="3000" b="1" spc="290" dirty="0">
                <a:solidFill>
                  <a:srgbClr val="4B69B1"/>
                </a:solidFill>
                <a:latin typeface="Calibri"/>
                <a:cs typeface="Calibri"/>
              </a:rPr>
              <a:t>04</a:t>
            </a:r>
            <a:endParaRPr sz="3000">
              <a:latin typeface="Calibri"/>
              <a:cs typeface="Calibri"/>
            </a:endParaRPr>
          </a:p>
        </p:txBody>
      </p:sp>
      <p:sp>
        <p:nvSpPr>
          <p:cNvPr id="32" name="object 32">
            <a:extLst>
              <a:ext uri="{FF2B5EF4-FFF2-40B4-BE49-F238E27FC236}">
                <a16:creationId xmlns:a16="http://schemas.microsoft.com/office/drawing/2014/main" id="{6834A8CF-7B8C-2974-E674-9841F6D582F2}"/>
              </a:ext>
            </a:extLst>
          </p:cNvPr>
          <p:cNvSpPr txBox="1"/>
          <p:nvPr/>
        </p:nvSpPr>
        <p:spPr>
          <a:xfrm>
            <a:off x="4573270" y="1504675"/>
            <a:ext cx="4212590" cy="976486"/>
          </a:xfrm>
          <a:prstGeom prst="rect">
            <a:avLst/>
          </a:prstGeom>
        </p:spPr>
        <p:txBody>
          <a:bodyPr vert="horz" wrap="square" lIns="0" tIns="0" rIns="0" bIns="0" rtlCol="0">
            <a:spAutoFit/>
          </a:bodyPr>
          <a:lstStyle/>
          <a:p>
            <a:pPr marL="329565" marR="5080" indent="-316865">
              <a:lnSpc>
                <a:spcPct val="114999"/>
              </a:lnSpc>
              <a:buClr>
                <a:srgbClr val="334156"/>
              </a:buClr>
              <a:buFont typeface="MS Gothic"/>
              <a:buChar char="✓"/>
              <a:tabLst>
                <a:tab pos="330200" algn="l"/>
              </a:tabLst>
            </a:pPr>
            <a:r>
              <a:rPr lang="en-US" sz="1400" dirty="0"/>
              <a:t>Deploy additional law enforcement resources in high-incident areas.</a:t>
            </a:r>
          </a:p>
          <a:p>
            <a:pPr marL="329565" marR="5080" indent="-316865">
              <a:lnSpc>
                <a:spcPct val="114999"/>
              </a:lnSpc>
              <a:buClr>
                <a:srgbClr val="334156"/>
              </a:buClr>
              <a:buFont typeface="MS Gothic"/>
              <a:buChar char="✓"/>
              <a:tabLst>
                <a:tab pos="330200" algn="l"/>
              </a:tabLst>
            </a:pPr>
            <a:r>
              <a:rPr lang="en-US" sz="1400" dirty="0"/>
              <a:t> Enhance community policing and rapid response systems for high-severity incidents.</a:t>
            </a:r>
            <a:endParaRPr sz="1400" dirty="0">
              <a:latin typeface="Calibri"/>
              <a:cs typeface="Calibri"/>
            </a:endParaRPr>
          </a:p>
        </p:txBody>
      </p:sp>
      <p:sp>
        <p:nvSpPr>
          <p:cNvPr id="2" name="object 27">
            <a:hlinkClick r:id="rId3"/>
            <a:extLst>
              <a:ext uri="{FF2B5EF4-FFF2-40B4-BE49-F238E27FC236}">
                <a16:creationId xmlns:a16="http://schemas.microsoft.com/office/drawing/2014/main" id="{2637A1EC-F269-DE86-9ACF-4A43E6864FAC}"/>
              </a:ext>
            </a:extLst>
          </p:cNvPr>
          <p:cNvSpPr/>
          <p:nvPr/>
        </p:nvSpPr>
        <p:spPr>
          <a:xfrm>
            <a:off x="7772495" y="4539502"/>
            <a:ext cx="474157" cy="472402"/>
          </a:xfrm>
          <a:prstGeom prst="rect">
            <a:avLst/>
          </a:prstGeom>
          <a:blipFill>
            <a:blip r:embed="rId4" cstate="print"/>
            <a:stretch>
              <a:fillRect/>
            </a:stretch>
          </a:blipFill>
        </p:spPr>
        <p:txBody>
          <a:bodyPr wrap="square" lIns="0" tIns="0" rIns="0" bIns="0" rtlCol="0"/>
          <a:lstStyle/>
          <a:p>
            <a:endParaRPr/>
          </a:p>
        </p:txBody>
      </p:sp>
      <p:sp>
        <p:nvSpPr>
          <p:cNvPr id="3" name="object 29">
            <a:hlinkClick r:id="rId5"/>
            <a:extLst>
              <a:ext uri="{FF2B5EF4-FFF2-40B4-BE49-F238E27FC236}">
                <a16:creationId xmlns:a16="http://schemas.microsoft.com/office/drawing/2014/main" id="{1C455DF5-042D-54F0-B392-FED83E7743DA}"/>
              </a:ext>
            </a:extLst>
          </p:cNvPr>
          <p:cNvSpPr/>
          <p:nvPr/>
        </p:nvSpPr>
        <p:spPr>
          <a:xfrm>
            <a:off x="8328232" y="4508362"/>
            <a:ext cx="685800" cy="503542"/>
          </a:xfrm>
          <a:prstGeom prst="rect">
            <a:avLst/>
          </a:prstGeom>
          <a:blipFill>
            <a:blip r:embed="rId6"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934448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4032884" y="2459071"/>
            <a:ext cx="2689860" cy="369332"/>
          </a:xfrm>
          <a:prstGeom prst="rect">
            <a:avLst/>
          </a:prstGeom>
        </p:spPr>
        <p:txBody>
          <a:bodyPr vert="horz" wrap="square" lIns="0" tIns="0" rIns="0" bIns="0" rtlCol="0">
            <a:spAutoFit/>
          </a:bodyPr>
          <a:lstStyle/>
          <a:p>
            <a:pPr marL="12700">
              <a:lnSpc>
                <a:spcPct val="100000"/>
              </a:lnSpc>
            </a:pPr>
            <a:r>
              <a:rPr sz="2400" b="1" dirty="0">
                <a:solidFill>
                  <a:srgbClr val="334156"/>
                </a:solidFill>
                <a:latin typeface="Calibri"/>
                <a:cs typeface="Calibri"/>
              </a:rPr>
              <a:t>My</a:t>
            </a:r>
            <a:r>
              <a:rPr sz="2400" b="1" spc="-110" dirty="0">
                <a:solidFill>
                  <a:srgbClr val="334156"/>
                </a:solidFill>
                <a:latin typeface="Calibri"/>
                <a:cs typeface="Calibri"/>
              </a:rPr>
              <a:t> </a:t>
            </a:r>
            <a:r>
              <a:rPr sz="2400" b="1" spc="155" dirty="0">
                <a:solidFill>
                  <a:srgbClr val="334156"/>
                </a:solidFill>
                <a:latin typeface="Calibri"/>
                <a:cs typeface="Calibri"/>
              </a:rPr>
              <a:t>C</a:t>
            </a:r>
            <a:r>
              <a:rPr sz="2400" b="1" spc="175" dirty="0">
                <a:solidFill>
                  <a:srgbClr val="334156"/>
                </a:solidFill>
                <a:latin typeface="Calibri"/>
                <a:cs typeface="Calibri"/>
              </a:rPr>
              <a:t>o</a:t>
            </a:r>
            <a:r>
              <a:rPr sz="2400" b="1" spc="160" dirty="0">
                <a:solidFill>
                  <a:srgbClr val="334156"/>
                </a:solidFill>
                <a:latin typeface="Calibri"/>
                <a:cs typeface="Calibri"/>
              </a:rPr>
              <a:t>n</a:t>
            </a:r>
            <a:r>
              <a:rPr sz="2400" b="1" spc="210" dirty="0">
                <a:solidFill>
                  <a:srgbClr val="334156"/>
                </a:solidFill>
                <a:latin typeface="Calibri"/>
                <a:cs typeface="Calibri"/>
              </a:rPr>
              <a:t>tact</a:t>
            </a:r>
            <a:r>
              <a:rPr lang="en-US" sz="2400" b="1" spc="210" dirty="0">
                <a:solidFill>
                  <a:srgbClr val="334156"/>
                </a:solidFill>
                <a:latin typeface="Calibri"/>
                <a:cs typeface="Calibri"/>
              </a:rPr>
              <a:t>:</a:t>
            </a:r>
            <a:endParaRPr sz="2400" dirty="0">
              <a:latin typeface="Calibri"/>
              <a:cs typeface="Calibri"/>
            </a:endParaRPr>
          </a:p>
        </p:txBody>
      </p:sp>
      <p:sp>
        <p:nvSpPr>
          <p:cNvPr id="7" name="object 7"/>
          <p:cNvSpPr/>
          <p:nvPr/>
        </p:nvSpPr>
        <p:spPr>
          <a:xfrm>
            <a:off x="715613" y="502158"/>
            <a:ext cx="2984785" cy="3435303"/>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1442974" y="949705"/>
            <a:ext cx="438150" cy="438150"/>
          </a:xfrm>
          <a:custGeom>
            <a:avLst/>
            <a:gdLst/>
            <a:ahLst/>
            <a:cxnLst/>
            <a:rect l="l" t="t" r="r" b="b"/>
            <a:pathLst>
              <a:path w="438150" h="438150">
                <a:moveTo>
                  <a:pt x="389000" y="0"/>
                </a:moveTo>
                <a:lnTo>
                  <a:pt x="48048" y="0"/>
                </a:lnTo>
                <a:lnTo>
                  <a:pt x="10946" y="17263"/>
                </a:lnTo>
                <a:lnTo>
                  <a:pt x="0" y="388957"/>
                </a:lnTo>
                <a:lnTo>
                  <a:pt x="2078" y="403597"/>
                </a:lnTo>
                <a:lnTo>
                  <a:pt x="28515" y="433960"/>
                </a:lnTo>
                <a:lnTo>
                  <a:pt x="388957" y="438022"/>
                </a:lnTo>
                <a:lnTo>
                  <a:pt x="403455" y="435968"/>
                </a:lnTo>
                <a:lnTo>
                  <a:pt x="433726" y="409573"/>
                </a:lnTo>
                <a:lnTo>
                  <a:pt x="438022" y="48049"/>
                </a:lnTo>
                <a:lnTo>
                  <a:pt x="435926" y="33828"/>
                </a:lnTo>
                <a:lnTo>
                  <a:pt x="409040" y="4025"/>
                </a:lnTo>
                <a:lnTo>
                  <a:pt x="389000" y="0"/>
                </a:lnTo>
                <a:close/>
              </a:path>
            </a:pathLst>
          </a:custGeom>
          <a:solidFill>
            <a:srgbClr val="FFC539"/>
          </a:solidFill>
        </p:spPr>
        <p:txBody>
          <a:bodyPr wrap="square" lIns="0" tIns="0" rIns="0" bIns="0" rtlCol="0"/>
          <a:lstStyle/>
          <a:p>
            <a:endParaRPr/>
          </a:p>
        </p:txBody>
      </p:sp>
      <p:sp>
        <p:nvSpPr>
          <p:cNvPr id="9" name="object 9"/>
          <p:cNvSpPr/>
          <p:nvPr/>
        </p:nvSpPr>
        <p:spPr>
          <a:xfrm>
            <a:off x="1502196" y="1011182"/>
            <a:ext cx="320040" cy="314960"/>
          </a:xfrm>
          <a:custGeom>
            <a:avLst/>
            <a:gdLst/>
            <a:ahLst/>
            <a:cxnLst/>
            <a:rect l="l" t="t" r="r" b="b"/>
            <a:pathLst>
              <a:path w="320039" h="314959">
                <a:moveTo>
                  <a:pt x="222681" y="288729"/>
                </a:moveTo>
                <a:lnTo>
                  <a:pt x="179178" y="288729"/>
                </a:lnTo>
                <a:lnTo>
                  <a:pt x="187408" y="314939"/>
                </a:lnTo>
                <a:lnTo>
                  <a:pt x="199930" y="311910"/>
                </a:lnTo>
                <a:lnTo>
                  <a:pt x="212069" y="308241"/>
                </a:lnTo>
                <a:lnTo>
                  <a:pt x="223836" y="303643"/>
                </a:lnTo>
                <a:lnTo>
                  <a:pt x="222681" y="288729"/>
                </a:lnTo>
                <a:close/>
              </a:path>
              <a:path w="320039" h="314959">
                <a:moveTo>
                  <a:pt x="252007" y="252371"/>
                </a:moveTo>
                <a:lnTo>
                  <a:pt x="67448" y="252371"/>
                </a:lnTo>
                <a:lnTo>
                  <a:pt x="76828" y="261182"/>
                </a:lnTo>
                <a:lnTo>
                  <a:pt x="87292" y="268850"/>
                </a:lnTo>
                <a:lnTo>
                  <a:pt x="98225" y="275056"/>
                </a:lnTo>
                <a:lnTo>
                  <a:pt x="101686" y="276216"/>
                </a:lnTo>
                <a:lnTo>
                  <a:pt x="89628" y="301094"/>
                </a:lnTo>
                <a:lnTo>
                  <a:pt x="101197" y="306180"/>
                </a:lnTo>
                <a:lnTo>
                  <a:pt x="113319" y="310191"/>
                </a:lnTo>
                <a:lnTo>
                  <a:pt x="125805" y="313141"/>
                </a:lnTo>
                <a:lnTo>
                  <a:pt x="141290" y="289202"/>
                </a:lnTo>
                <a:lnTo>
                  <a:pt x="173886" y="289202"/>
                </a:lnTo>
                <a:lnTo>
                  <a:pt x="179178" y="288729"/>
                </a:lnTo>
                <a:lnTo>
                  <a:pt x="222681" y="288729"/>
                </a:lnTo>
                <a:lnTo>
                  <a:pt x="221580" y="274506"/>
                </a:lnTo>
                <a:lnTo>
                  <a:pt x="232855" y="268009"/>
                </a:lnTo>
                <a:lnTo>
                  <a:pt x="243134" y="260518"/>
                </a:lnTo>
                <a:lnTo>
                  <a:pt x="252007" y="252371"/>
                </a:lnTo>
                <a:close/>
              </a:path>
              <a:path w="320039" h="314959">
                <a:moveTo>
                  <a:pt x="173886" y="289202"/>
                </a:moveTo>
                <a:lnTo>
                  <a:pt x="141290" y="289202"/>
                </a:lnTo>
                <a:lnTo>
                  <a:pt x="153926" y="290113"/>
                </a:lnTo>
                <a:lnTo>
                  <a:pt x="166554" y="289857"/>
                </a:lnTo>
                <a:lnTo>
                  <a:pt x="173886" y="289202"/>
                </a:lnTo>
                <a:close/>
              </a:path>
              <a:path w="320039" h="314959">
                <a:moveTo>
                  <a:pt x="288384" y="251998"/>
                </a:moveTo>
                <a:lnTo>
                  <a:pt x="252413" y="251998"/>
                </a:lnTo>
                <a:lnTo>
                  <a:pt x="274152" y="268850"/>
                </a:lnTo>
                <a:lnTo>
                  <a:pt x="282629" y="259544"/>
                </a:lnTo>
                <a:lnTo>
                  <a:pt x="288384" y="251998"/>
                </a:lnTo>
                <a:close/>
              </a:path>
              <a:path w="320039" h="314959">
                <a:moveTo>
                  <a:pt x="44423" y="45975"/>
                </a:moveTo>
                <a:lnTo>
                  <a:pt x="36264" y="55408"/>
                </a:lnTo>
                <a:lnTo>
                  <a:pt x="28630" y="65510"/>
                </a:lnTo>
                <a:lnTo>
                  <a:pt x="21703" y="76316"/>
                </a:lnTo>
                <a:lnTo>
                  <a:pt x="15834" y="87494"/>
                </a:lnTo>
                <a:lnTo>
                  <a:pt x="39836" y="98542"/>
                </a:lnTo>
                <a:lnTo>
                  <a:pt x="35176" y="110362"/>
                </a:lnTo>
                <a:lnTo>
                  <a:pt x="31281" y="122566"/>
                </a:lnTo>
                <a:lnTo>
                  <a:pt x="28504" y="134990"/>
                </a:lnTo>
                <a:lnTo>
                  <a:pt x="1113" y="135373"/>
                </a:lnTo>
                <a:lnTo>
                  <a:pt x="109" y="148010"/>
                </a:lnTo>
                <a:lnTo>
                  <a:pt x="0" y="162841"/>
                </a:lnTo>
                <a:lnTo>
                  <a:pt x="538" y="173332"/>
                </a:lnTo>
                <a:lnTo>
                  <a:pt x="28729" y="180443"/>
                </a:lnTo>
                <a:lnTo>
                  <a:pt x="31866" y="192981"/>
                </a:lnTo>
                <a:lnTo>
                  <a:pt x="36017" y="204979"/>
                </a:lnTo>
                <a:lnTo>
                  <a:pt x="41215" y="216482"/>
                </a:lnTo>
                <a:lnTo>
                  <a:pt x="18637" y="232014"/>
                </a:lnTo>
                <a:lnTo>
                  <a:pt x="24845" y="243159"/>
                </a:lnTo>
                <a:lnTo>
                  <a:pt x="32070" y="253757"/>
                </a:lnTo>
                <a:lnTo>
                  <a:pt x="40222" y="263615"/>
                </a:lnTo>
                <a:lnTo>
                  <a:pt x="67448" y="252371"/>
                </a:lnTo>
                <a:lnTo>
                  <a:pt x="252007" y="252371"/>
                </a:lnTo>
                <a:lnTo>
                  <a:pt x="252413" y="251998"/>
                </a:lnTo>
                <a:lnTo>
                  <a:pt x="288384" y="251998"/>
                </a:lnTo>
                <a:lnTo>
                  <a:pt x="290261" y="249536"/>
                </a:lnTo>
                <a:lnTo>
                  <a:pt x="297203" y="238839"/>
                </a:lnTo>
                <a:lnTo>
                  <a:pt x="303616" y="227448"/>
                </a:lnTo>
                <a:lnTo>
                  <a:pt x="303256" y="227269"/>
                </a:lnTo>
                <a:lnTo>
                  <a:pt x="154326" y="227269"/>
                </a:lnTo>
                <a:lnTo>
                  <a:pt x="142382" y="225319"/>
                </a:lnTo>
                <a:lnTo>
                  <a:pt x="108765" y="205670"/>
                </a:lnTo>
                <a:lnTo>
                  <a:pt x="89882" y="163310"/>
                </a:lnTo>
                <a:lnTo>
                  <a:pt x="89899" y="150763"/>
                </a:lnTo>
                <a:lnTo>
                  <a:pt x="111136" y="106971"/>
                </a:lnTo>
                <a:lnTo>
                  <a:pt x="153852" y="87708"/>
                </a:lnTo>
                <a:lnTo>
                  <a:pt x="293018" y="87708"/>
                </a:lnTo>
                <a:lnTo>
                  <a:pt x="300809" y="81915"/>
                </a:lnTo>
                <a:lnTo>
                  <a:pt x="294148" y="71016"/>
                </a:lnTo>
                <a:lnTo>
                  <a:pt x="288335" y="62941"/>
                </a:lnTo>
                <a:lnTo>
                  <a:pt x="66352" y="62941"/>
                </a:lnTo>
                <a:lnTo>
                  <a:pt x="44423" y="45975"/>
                </a:lnTo>
                <a:close/>
              </a:path>
              <a:path w="320039" h="314959">
                <a:moveTo>
                  <a:pt x="293018" y="87708"/>
                </a:moveTo>
                <a:lnTo>
                  <a:pt x="153852" y="87708"/>
                </a:lnTo>
                <a:lnTo>
                  <a:pt x="165875" y="87714"/>
                </a:lnTo>
                <a:lnTo>
                  <a:pt x="177916" y="89842"/>
                </a:lnTo>
                <a:lnTo>
                  <a:pt x="217666" y="118196"/>
                </a:lnTo>
                <a:lnTo>
                  <a:pt x="229586" y="163310"/>
                </a:lnTo>
                <a:lnTo>
                  <a:pt x="227433" y="175145"/>
                </a:lnTo>
                <a:lnTo>
                  <a:pt x="199293" y="214863"/>
                </a:lnTo>
                <a:lnTo>
                  <a:pt x="154326" y="227269"/>
                </a:lnTo>
                <a:lnTo>
                  <a:pt x="303256" y="227269"/>
                </a:lnTo>
                <a:lnTo>
                  <a:pt x="279617" y="215512"/>
                </a:lnTo>
                <a:lnTo>
                  <a:pt x="284420" y="203399"/>
                </a:lnTo>
                <a:lnTo>
                  <a:pt x="288367" y="191115"/>
                </a:lnTo>
                <a:lnTo>
                  <a:pt x="291170" y="178989"/>
                </a:lnTo>
                <a:lnTo>
                  <a:pt x="318390" y="178989"/>
                </a:lnTo>
                <a:lnTo>
                  <a:pt x="319413" y="166913"/>
                </a:lnTo>
                <a:lnTo>
                  <a:pt x="319659" y="154282"/>
                </a:lnTo>
                <a:lnTo>
                  <a:pt x="318992" y="141650"/>
                </a:lnTo>
                <a:lnTo>
                  <a:pt x="290726" y="134500"/>
                </a:lnTo>
                <a:lnTo>
                  <a:pt x="287659" y="122157"/>
                </a:lnTo>
                <a:lnTo>
                  <a:pt x="283620" y="110181"/>
                </a:lnTo>
                <a:lnTo>
                  <a:pt x="278578" y="98444"/>
                </a:lnTo>
                <a:lnTo>
                  <a:pt x="293018" y="87708"/>
                </a:lnTo>
                <a:close/>
              </a:path>
              <a:path w="320039" h="314959">
                <a:moveTo>
                  <a:pt x="318390" y="178989"/>
                </a:moveTo>
                <a:lnTo>
                  <a:pt x="291170" y="178989"/>
                </a:lnTo>
                <a:lnTo>
                  <a:pt x="318341" y="179569"/>
                </a:lnTo>
                <a:lnTo>
                  <a:pt x="318390" y="178989"/>
                </a:lnTo>
                <a:close/>
              </a:path>
              <a:path w="320039" h="314959">
                <a:moveTo>
                  <a:pt x="132042" y="0"/>
                </a:moveTo>
                <a:lnTo>
                  <a:pt x="119564" y="2654"/>
                </a:lnTo>
                <a:lnTo>
                  <a:pt x="107409" y="6364"/>
                </a:lnTo>
                <a:lnTo>
                  <a:pt x="95602" y="11142"/>
                </a:lnTo>
                <a:lnTo>
                  <a:pt x="96984" y="40430"/>
                </a:lnTo>
                <a:lnTo>
                  <a:pt x="86275" y="46930"/>
                </a:lnTo>
                <a:lnTo>
                  <a:pt x="76064" y="54422"/>
                </a:lnTo>
                <a:lnTo>
                  <a:pt x="66352" y="62941"/>
                </a:lnTo>
                <a:lnTo>
                  <a:pt x="288335" y="62941"/>
                </a:lnTo>
                <a:lnTo>
                  <a:pt x="287439" y="61695"/>
                </a:lnTo>
                <a:lnTo>
                  <a:pt x="251971" y="61695"/>
                </a:lnTo>
                <a:lnTo>
                  <a:pt x="242682" y="53397"/>
                </a:lnTo>
                <a:lnTo>
                  <a:pt x="232271" y="45815"/>
                </a:lnTo>
                <a:lnTo>
                  <a:pt x="221274" y="39088"/>
                </a:lnTo>
                <a:lnTo>
                  <a:pt x="217891" y="37710"/>
                </a:lnTo>
                <a:lnTo>
                  <a:pt x="223746" y="26000"/>
                </a:lnTo>
                <a:lnTo>
                  <a:pt x="140314" y="26000"/>
                </a:lnTo>
                <a:lnTo>
                  <a:pt x="132042" y="0"/>
                </a:lnTo>
                <a:close/>
              </a:path>
              <a:path w="320039" h="314959">
                <a:moveTo>
                  <a:pt x="278645" y="50992"/>
                </a:moveTo>
                <a:lnTo>
                  <a:pt x="251971" y="61695"/>
                </a:lnTo>
                <a:lnTo>
                  <a:pt x="287439" y="61695"/>
                </a:lnTo>
                <a:lnTo>
                  <a:pt x="286755" y="60746"/>
                </a:lnTo>
                <a:lnTo>
                  <a:pt x="278645" y="50992"/>
                </a:lnTo>
                <a:close/>
              </a:path>
              <a:path w="320039" h="314959">
                <a:moveTo>
                  <a:pt x="165528" y="24571"/>
                </a:moveTo>
                <a:lnTo>
                  <a:pt x="152926" y="24609"/>
                </a:lnTo>
                <a:lnTo>
                  <a:pt x="140314" y="26000"/>
                </a:lnTo>
                <a:lnTo>
                  <a:pt x="223746" y="26000"/>
                </a:lnTo>
                <a:lnTo>
                  <a:pt x="223884" y="25725"/>
                </a:lnTo>
                <a:lnTo>
                  <a:pt x="178170" y="25725"/>
                </a:lnTo>
                <a:lnTo>
                  <a:pt x="165528" y="24571"/>
                </a:lnTo>
                <a:close/>
              </a:path>
              <a:path w="320039" h="314959">
                <a:moveTo>
                  <a:pt x="193838" y="1396"/>
                </a:moveTo>
                <a:lnTo>
                  <a:pt x="178170" y="25725"/>
                </a:lnTo>
                <a:lnTo>
                  <a:pt x="223884" y="25725"/>
                </a:lnTo>
                <a:lnTo>
                  <a:pt x="229828" y="13837"/>
                </a:lnTo>
                <a:lnTo>
                  <a:pt x="218316" y="8748"/>
                </a:lnTo>
                <a:lnTo>
                  <a:pt x="206258" y="4621"/>
                </a:lnTo>
                <a:lnTo>
                  <a:pt x="193838" y="1396"/>
                </a:lnTo>
                <a:close/>
              </a:path>
            </a:pathLst>
          </a:custGeom>
          <a:solidFill>
            <a:srgbClr val="FCFCFC"/>
          </a:solidFill>
        </p:spPr>
        <p:txBody>
          <a:bodyPr wrap="square" lIns="0" tIns="0" rIns="0" bIns="0" rtlCol="0"/>
          <a:lstStyle/>
          <a:p>
            <a:endParaRPr/>
          </a:p>
        </p:txBody>
      </p:sp>
      <p:sp>
        <p:nvSpPr>
          <p:cNvPr id="10" name="object 10"/>
          <p:cNvSpPr/>
          <p:nvPr/>
        </p:nvSpPr>
        <p:spPr>
          <a:xfrm>
            <a:off x="3003550" y="2807207"/>
            <a:ext cx="166370" cy="274320"/>
          </a:xfrm>
          <a:custGeom>
            <a:avLst/>
            <a:gdLst/>
            <a:ahLst/>
            <a:cxnLst/>
            <a:rect l="l" t="t" r="r" b="b"/>
            <a:pathLst>
              <a:path w="166369" h="274319">
                <a:moveTo>
                  <a:pt x="123317" y="143383"/>
                </a:moveTo>
                <a:lnTo>
                  <a:pt x="42291" y="143383"/>
                </a:lnTo>
                <a:lnTo>
                  <a:pt x="42291" y="273939"/>
                </a:lnTo>
                <a:lnTo>
                  <a:pt x="123317" y="273939"/>
                </a:lnTo>
                <a:lnTo>
                  <a:pt x="123317" y="143383"/>
                </a:lnTo>
                <a:close/>
              </a:path>
              <a:path w="166369" h="274319">
                <a:moveTo>
                  <a:pt x="82804" y="0"/>
                </a:moveTo>
                <a:lnTo>
                  <a:pt x="0" y="143383"/>
                </a:lnTo>
                <a:lnTo>
                  <a:pt x="166116" y="143383"/>
                </a:lnTo>
                <a:lnTo>
                  <a:pt x="82804" y="0"/>
                </a:lnTo>
                <a:close/>
              </a:path>
            </a:pathLst>
          </a:custGeom>
          <a:solidFill>
            <a:srgbClr val="FFC539"/>
          </a:solidFill>
        </p:spPr>
        <p:txBody>
          <a:bodyPr wrap="square" lIns="0" tIns="0" rIns="0" bIns="0" rtlCol="0"/>
          <a:lstStyle/>
          <a:p>
            <a:endParaRPr/>
          </a:p>
        </p:txBody>
      </p:sp>
      <p:sp>
        <p:nvSpPr>
          <p:cNvPr id="11" name="object 11"/>
          <p:cNvSpPr/>
          <p:nvPr/>
        </p:nvSpPr>
        <p:spPr>
          <a:xfrm>
            <a:off x="4061333" y="3145663"/>
            <a:ext cx="511175" cy="375285"/>
          </a:xfrm>
          <a:custGeom>
            <a:avLst/>
            <a:gdLst/>
            <a:ahLst/>
            <a:cxnLst/>
            <a:rect l="l" t="t" r="r" b="b"/>
            <a:pathLst>
              <a:path w="511175" h="375285">
                <a:moveTo>
                  <a:pt x="466089" y="0"/>
                </a:moveTo>
                <a:lnTo>
                  <a:pt x="44576" y="0"/>
                </a:lnTo>
                <a:lnTo>
                  <a:pt x="31970" y="2097"/>
                </a:lnTo>
                <a:lnTo>
                  <a:pt x="2157" y="35448"/>
                </a:lnTo>
                <a:lnTo>
                  <a:pt x="0" y="323850"/>
                </a:lnTo>
                <a:lnTo>
                  <a:pt x="2004" y="338949"/>
                </a:lnTo>
                <a:lnTo>
                  <a:pt x="27209" y="370810"/>
                </a:lnTo>
                <a:lnTo>
                  <a:pt x="465836" y="375031"/>
                </a:lnTo>
                <a:lnTo>
                  <a:pt x="479112" y="372696"/>
                </a:lnTo>
                <a:lnTo>
                  <a:pt x="490807" y="366289"/>
                </a:lnTo>
                <a:lnTo>
                  <a:pt x="500320" y="356487"/>
                </a:lnTo>
                <a:lnTo>
                  <a:pt x="507052" y="343970"/>
                </a:lnTo>
                <a:lnTo>
                  <a:pt x="507766" y="340868"/>
                </a:lnTo>
                <a:lnTo>
                  <a:pt x="36702" y="340868"/>
                </a:lnTo>
                <a:lnTo>
                  <a:pt x="29971" y="333248"/>
                </a:lnTo>
                <a:lnTo>
                  <a:pt x="29971" y="51054"/>
                </a:lnTo>
                <a:lnTo>
                  <a:pt x="79939" y="51054"/>
                </a:lnTo>
                <a:lnTo>
                  <a:pt x="59943" y="34036"/>
                </a:lnTo>
                <a:lnTo>
                  <a:pt x="507747" y="34036"/>
                </a:lnTo>
                <a:lnTo>
                  <a:pt x="504718" y="25680"/>
                </a:lnTo>
                <a:lnTo>
                  <a:pt x="497632" y="15067"/>
                </a:lnTo>
                <a:lnTo>
                  <a:pt x="495680" y="12826"/>
                </a:lnTo>
                <a:lnTo>
                  <a:pt x="495300" y="12573"/>
                </a:lnTo>
                <a:lnTo>
                  <a:pt x="494918" y="12192"/>
                </a:lnTo>
                <a:lnTo>
                  <a:pt x="484132" y="4414"/>
                </a:lnTo>
                <a:lnTo>
                  <a:pt x="472000" y="455"/>
                </a:lnTo>
                <a:lnTo>
                  <a:pt x="466089" y="0"/>
                </a:lnTo>
                <a:close/>
              </a:path>
              <a:path w="511175" h="375285">
                <a:moveTo>
                  <a:pt x="510666" y="51054"/>
                </a:moveTo>
                <a:lnTo>
                  <a:pt x="480694" y="51054"/>
                </a:lnTo>
                <a:lnTo>
                  <a:pt x="480694" y="333248"/>
                </a:lnTo>
                <a:lnTo>
                  <a:pt x="474090" y="340868"/>
                </a:lnTo>
                <a:lnTo>
                  <a:pt x="507766" y="340868"/>
                </a:lnTo>
                <a:lnTo>
                  <a:pt x="510403" y="329416"/>
                </a:lnTo>
                <a:lnTo>
                  <a:pt x="510666" y="51054"/>
                </a:lnTo>
                <a:close/>
              </a:path>
              <a:path w="511175" h="375285">
                <a:moveTo>
                  <a:pt x="79939" y="51054"/>
                </a:moveTo>
                <a:lnTo>
                  <a:pt x="29971" y="51054"/>
                </a:lnTo>
                <a:lnTo>
                  <a:pt x="246379" y="235204"/>
                </a:lnTo>
                <a:lnTo>
                  <a:pt x="249046" y="237362"/>
                </a:lnTo>
                <a:lnTo>
                  <a:pt x="252221" y="238506"/>
                </a:lnTo>
                <a:lnTo>
                  <a:pt x="258444" y="238506"/>
                </a:lnTo>
                <a:lnTo>
                  <a:pt x="261619" y="237362"/>
                </a:lnTo>
                <a:lnTo>
                  <a:pt x="264413" y="235204"/>
                </a:lnTo>
                <a:lnTo>
                  <a:pt x="305432" y="200279"/>
                </a:lnTo>
                <a:lnTo>
                  <a:pt x="255269" y="200279"/>
                </a:lnTo>
                <a:lnTo>
                  <a:pt x="79939" y="51054"/>
                </a:lnTo>
                <a:close/>
              </a:path>
              <a:path w="511175" h="375285">
                <a:moveTo>
                  <a:pt x="507747" y="34036"/>
                </a:moveTo>
                <a:lnTo>
                  <a:pt x="450722" y="34036"/>
                </a:lnTo>
                <a:lnTo>
                  <a:pt x="255269" y="200279"/>
                </a:lnTo>
                <a:lnTo>
                  <a:pt x="305432" y="200279"/>
                </a:lnTo>
                <a:lnTo>
                  <a:pt x="480694" y="51054"/>
                </a:lnTo>
                <a:lnTo>
                  <a:pt x="510666" y="51054"/>
                </a:lnTo>
                <a:lnTo>
                  <a:pt x="509141" y="37877"/>
                </a:lnTo>
                <a:lnTo>
                  <a:pt x="507747" y="34036"/>
                </a:lnTo>
                <a:close/>
              </a:path>
            </a:pathLst>
          </a:custGeom>
          <a:solidFill>
            <a:srgbClr val="3E3E3E"/>
          </a:solidFill>
        </p:spPr>
        <p:txBody>
          <a:bodyPr wrap="square" lIns="0" tIns="0" rIns="0" bIns="0" rtlCol="0"/>
          <a:lstStyle/>
          <a:p>
            <a:endParaRPr/>
          </a:p>
        </p:txBody>
      </p:sp>
      <p:sp>
        <p:nvSpPr>
          <p:cNvPr id="12" name="object 12"/>
          <p:cNvSpPr/>
          <p:nvPr/>
        </p:nvSpPr>
        <p:spPr>
          <a:xfrm>
            <a:off x="4121277" y="3179698"/>
            <a:ext cx="391160" cy="166370"/>
          </a:xfrm>
          <a:custGeom>
            <a:avLst/>
            <a:gdLst/>
            <a:ahLst/>
            <a:cxnLst/>
            <a:rect l="l" t="t" r="r" b="b"/>
            <a:pathLst>
              <a:path w="391160" h="166370">
                <a:moveTo>
                  <a:pt x="390778" y="0"/>
                </a:moveTo>
                <a:lnTo>
                  <a:pt x="195325" y="166243"/>
                </a:lnTo>
                <a:lnTo>
                  <a:pt x="0" y="0"/>
                </a:lnTo>
                <a:lnTo>
                  <a:pt x="390778" y="0"/>
                </a:lnTo>
                <a:close/>
              </a:path>
            </a:pathLst>
          </a:custGeom>
          <a:ln w="9525">
            <a:solidFill>
              <a:srgbClr val="3E3E3E"/>
            </a:solidFill>
          </a:ln>
        </p:spPr>
        <p:txBody>
          <a:bodyPr wrap="square" lIns="0" tIns="0" rIns="0" bIns="0" rtlCol="0"/>
          <a:lstStyle/>
          <a:p>
            <a:endParaRPr/>
          </a:p>
        </p:txBody>
      </p:sp>
      <p:sp>
        <p:nvSpPr>
          <p:cNvPr id="13" name="object 13">
            <a:hlinkClick r:id="rId4"/>
          </p:cNvPr>
          <p:cNvSpPr/>
          <p:nvPr/>
        </p:nvSpPr>
        <p:spPr>
          <a:xfrm>
            <a:off x="4091304" y="3196717"/>
            <a:ext cx="450850" cy="290195"/>
          </a:xfrm>
          <a:custGeom>
            <a:avLst/>
            <a:gdLst/>
            <a:ahLst/>
            <a:cxnLst/>
            <a:rect l="l" t="t" r="r" b="b"/>
            <a:pathLst>
              <a:path w="450850" h="290195">
                <a:moveTo>
                  <a:pt x="450723" y="0"/>
                </a:moveTo>
                <a:lnTo>
                  <a:pt x="450723" y="272795"/>
                </a:lnTo>
                <a:lnTo>
                  <a:pt x="450723" y="282194"/>
                </a:lnTo>
                <a:lnTo>
                  <a:pt x="444119" y="289813"/>
                </a:lnTo>
                <a:lnTo>
                  <a:pt x="435864" y="289813"/>
                </a:lnTo>
                <a:lnTo>
                  <a:pt x="14986" y="289813"/>
                </a:lnTo>
                <a:lnTo>
                  <a:pt x="6731" y="289813"/>
                </a:lnTo>
                <a:lnTo>
                  <a:pt x="0" y="282194"/>
                </a:lnTo>
                <a:lnTo>
                  <a:pt x="0" y="272795"/>
                </a:lnTo>
                <a:lnTo>
                  <a:pt x="0" y="0"/>
                </a:lnTo>
                <a:lnTo>
                  <a:pt x="216408" y="184150"/>
                </a:lnTo>
                <a:lnTo>
                  <a:pt x="219075" y="186308"/>
                </a:lnTo>
                <a:lnTo>
                  <a:pt x="222250" y="187451"/>
                </a:lnTo>
                <a:lnTo>
                  <a:pt x="225425" y="187451"/>
                </a:lnTo>
                <a:lnTo>
                  <a:pt x="228473" y="187451"/>
                </a:lnTo>
                <a:lnTo>
                  <a:pt x="231648" y="186308"/>
                </a:lnTo>
                <a:lnTo>
                  <a:pt x="234442" y="184150"/>
                </a:lnTo>
                <a:lnTo>
                  <a:pt x="450723" y="0"/>
                </a:lnTo>
                <a:close/>
              </a:path>
            </a:pathLst>
          </a:custGeom>
          <a:ln w="9525">
            <a:solidFill>
              <a:srgbClr val="3E3E3E"/>
            </a:solidFill>
          </a:ln>
        </p:spPr>
        <p:txBody>
          <a:bodyPr wrap="square" lIns="0" tIns="0" rIns="0" bIns="0" rtlCol="0"/>
          <a:lstStyle/>
          <a:p>
            <a:endParaRPr/>
          </a:p>
        </p:txBody>
      </p:sp>
      <p:sp>
        <p:nvSpPr>
          <p:cNvPr id="14" name="object 14"/>
          <p:cNvSpPr/>
          <p:nvPr/>
        </p:nvSpPr>
        <p:spPr>
          <a:xfrm>
            <a:off x="4061333" y="3145663"/>
            <a:ext cx="511175" cy="375285"/>
          </a:xfrm>
          <a:custGeom>
            <a:avLst/>
            <a:gdLst/>
            <a:ahLst/>
            <a:cxnLst/>
            <a:rect l="l" t="t" r="r" b="b"/>
            <a:pathLst>
              <a:path w="511175" h="375285">
                <a:moveTo>
                  <a:pt x="44576" y="0"/>
                </a:moveTo>
                <a:lnTo>
                  <a:pt x="7127" y="23509"/>
                </a:lnTo>
                <a:lnTo>
                  <a:pt x="0" y="323850"/>
                </a:lnTo>
                <a:lnTo>
                  <a:pt x="2004" y="338949"/>
                </a:lnTo>
                <a:lnTo>
                  <a:pt x="27209" y="370810"/>
                </a:lnTo>
                <a:lnTo>
                  <a:pt x="465836" y="375031"/>
                </a:lnTo>
                <a:lnTo>
                  <a:pt x="479112" y="372696"/>
                </a:lnTo>
                <a:lnTo>
                  <a:pt x="507052" y="343970"/>
                </a:lnTo>
                <a:lnTo>
                  <a:pt x="510666" y="51054"/>
                </a:lnTo>
                <a:lnTo>
                  <a:pt x="509141" y="37877"/>
                </a:lnTo>
                <a:lnTo>
                  <a:pt x="504718" y="25680"/>
                </a:lnTo>
                <a:lnTo>
                  <a:pt x="497632" y="15067"/>
                </a:lnTo>
                <a:lnTo>
                  <a:pt x="495680" y="12826"/>
                </a:lnTo>
                <a:lnTo>
                  <a:pt x="495300" y="12573"/>
                </a:lnTo>
                <a:lnTo>
                  <a:pt x="494918" y="12192"/>
                </a:lnTo>
                <a:lnTo>
                  <a:pt x="484132" y="4414"/>
                </a:lnTo>
                <a:lnTo>
                  <a:pt x="472000" y="455"/>
                </a:lnTo>
                <a:lnTo>
                  <a:pt x="466089" y="0"/>
                </a:lnTo>
                <a:lnTo>
                  <a:pt x="465836" y="0"/>
                </a:lnTo>
                <a:lnTo>
                  <a:pt x="44957" y="0"/>
                </a:lnTo>
                <a:lnTo>
                  <a:pt x="44703" y="0"/>
                </a:lnTo>
                <a:close/>
              </a:path>
            </a:pathLst>
          </a:custGeom>
          <a:ln w="9525">
            <a:solidFill>
              <a:srgbClr val="3E3E3E"/>
            </a:solidFill>
          </a:ln>
        </p:spPr>
        <p:txBody>
          <a:bodyPr wrap="square" lIns="0" tIns="0" rIns="0" bIns="0" rtlCol="0"/>
          <a:lstStyle/>
          <a:p>
            <a:endParaRPr/>
          </a:p>
        </p:txBody>
      </p:sp>
      <p:pic>
        <p:nvPicPr>
          <p:cNvPr id="19" name="Picture 18">
            <a:hlinkClick r:id="rId5"/>
            <a:extLst>
              <a:ext uri="{FF2B5EF4-FFF2-40B4-BE49-F238E27FC236}">
                <a16:creationId xmlns:a16="http://schemas.microsoft.com/office/drawing/2014/main" id="{E00EA873-AD6C-7DF4-737E-7F20B2377F1E}"/>
              </a:ext>
            </a:extLst>
          </p:cNvPr>
          <p:cNvPicPr>
            <a:picLocks noChangeAspect="1"/>
          </p:cNvPicPr>
          <p:nvPr/>
        </p:nvPicPr>
        <p:blipFill>
          <a:blip r:embed="rId6"/>
          <a:stretch>
            <a:fillRect/>
          </a:stretch>
        </p:blipFill>
        <p:spPr>
          <a:xfrm>
            <a:off x="4731641" y="3072320"/>
            <a:ext cx="748230" cy="521969"/>
          </a:xfrm>
          <a:prstGeom prst="rect">
            <a:avLst/>
          </a:prstGeom>
        </p:spPr>
      </p:pic>
      <p:pic>
        <p:nvPicPr>
          <p:cNvPr id="20" name="Picture 19">
            <a:hlinkClick r:id="rId7"/>
            <a:extLst>
              <a:ext uri="{FF2B5EF4-FFF2-40B4-BE49-F238E27FC236}">
                <a16:creationId xmlns:a16="http://schemas.microsoft.com/office/drawing/2014/main" id="{205C1AE8-F5BC-672F-D21A-629CD231ACCC}"/>
              </a:ext>
            </a:extLst>
          </p:cNvPr>
          <p:cNvPicPr>
            <a:picLocks noChangeAspect="1"/>
          </p:cNvPicPr>
          <p:nvPr/>
        </p:nvPicPr>
        <p:blipFill>
          <a:blip r:embed="rId8"/>
          <a:stretch>
            <a:fillRect/>
          </a:stretch>
        </p:blipFill>
        <p:spPr>
          <a:xfrm>
            <a:off x="5587197" y="3130228"/>
            <a:ext cx="537418" cy="39072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3167882" y="1545971"/>
            <a:ext cx="1318654" cy="2955925"/>
          </a:xfrm>
          <a:custGeom>
            <a:avLst/>
            <a:gdLst/>
            <a:ahLst/>
            <a:cxnLst/>
            <a:rect l="l" t="t" r="r" b="b"/>
            <a:pathLst>
              <a:path w="1477645" h="2955925">
                <a:moveTo>
                  <a:pt x="1308100" y="0"/>
                </a:moveTo>
                <a:lnTo>
                  <a:pt x="156825" y="444"/>
                </a:lnTo>
                <a:lnTo>
                  <a:pt x="114793" y="8946"/>
                </a:lnTo>
                <a:lnTo>
                  <a:pt x="77234" y="27178"/>
                </a:lnTo>
                <a:lnTo>
                  <a:pt x="45563" y="53729"/>
                </a:lnTo>
                <a:lnTo>
                  <a:pt x="21192" y="87186"/>
                </a:lnTo>
                <a:lnTo>
                  <a:pt x="5533" y="126135"/>
                </a:lnTo>
                <a:lnTo>
                  <a:pt x="0" y="169163"/>
                </a:lnTo>
                <a:lnTo>
                  <a:pt x="442" y="2798566"/>
                </a:lnTo>
                <a:lnTo>
                  <a:pt x="8940" y="2840618"/>
                </a:lnTo>
                <a:lnTo>
                  <a:pt x="27171" y="2878179"/>
                </a:lnTo>
                <a:lnTo>
                  <a:pt x="53722" y="2909843"/>
                </a:lnTo>
                <a:lnTo>
                  <a:pt x="87180" y="2934202"/>
                </a:lnTo>
                <a:lnTo>
                  <a:pt x="126132" y="2949850"/>
                </a:lnTo>
                <a:lnTo>
                  <a:pt x="169163" y="2955378"/>
                </a:lnTo>
                <a:lnTo>
                  <a:pt x="1320418" y="2954936"/>
                </a:lnTo>
                <a:lnTo>
                  <a:pt x="1362455" y="2946446"/>
                </a:lnTo>
                <a:lnTo>
                  <a:pt x="1400018" y="2928230"/>
                </a:lnTo>
                <a:lnTo>
                  <a:pt x="1431693" y="2901694"/>
                </a:lnTo>
                <a:lnTo>
                  <a:pt x="1456068" y="2868245"/>
                </a:lnTo>
                <a:lnTo>
                  <a:pt x="1471729" y="2829291"/>
                </a:lnTo>
                <a:lnTo>
                  <a:pt x="1477264" y="2786240"/>
                </a:lnTo>
                <a:lnTo>
                  <a:pt x="1476819" y="156825"/>
                </a:lnTo>
                <a:lnTo>
                  <a:pt x="1468317" y="114793"/>
                </a:lnTo>
                <a:lnTo>
                  <a:pt x="1450085" y="77234"/>
                </a:lnTo>
                <a:lnTo>
                  <a:pt x="1423534" y="45563"/>
                </a:lnTo>
                <a:lnTo>
                  <a:pt x="1390077" y="21192"/>
                </a:lnTo>
                <a:lnTo>
                  <a:pt x="1351128" y="5533"/>
                </a:lnTo>
                <a:lnTo>
                  <a:pt x="1308100" y="0"/>
                </a:lnTo>
                <a:close/>
              </a:path>
            </a:pathLst>
          </a:custGeom>
          <a:solidFill>
            <a:schemeClr val="accent1">
              <a:lumMod val="20000"/>
              <a:lumOff val="80000"/>
            </a:schemeClr>
          </a:solidFill>
        </p:spPr>
        <p:txBody>
          <a:bodyPr wrap="square" lIns="0" tIns="0" rIns="0" bIns="0" rtlCol="0"/>
          <a:lstStyle/>
          <a:p>
            <a:endParaRPr/>
          </a:p>
        </p:txBody>
      </p:sp>
      <p:sp>
        <p:nvSpPr>
          <p:cNvPr id="6" name="object 6"/>
          <p:cNvSpPr/>
          <p:nvPr/>
        </p:nvSpPr>
        <p:spPr>
          <a:xfrm>
            <a:off x="1711895" y="1559145"/>
            <a:ext cx="1334199" cy="2931160"/>
          </a:xfrm>
          <a:custGeom>
            <a:avLst/>
            <a:gdLst/>
            <a:ahLst/>
            <a:cxnLst/>
            <a:rect l="l" t="t" r="r" b="b"/>
            <a:pathLst>
              <a:path w="1439545" h="2931160">
                <a:moveTo>
                  <a:pt x="1274318" y="0"/>
                </a:moveTo>
                <a:lnTo>
                  <a:pt x="159663" y="79"/>
                </a:lnTo>
                <a:lnTo>
                  <a:pt x="117051" y="7031"/>
                </a:lnTo>
                <a:lnTo>
                  <a:pt x="78864" y="24158"/>
                </a:lnTo>
                <a:lnTo>
                  <a:pt x="46584" y="49975"/>
                </a:lnTo>
                <a:lnTo>
                  <a:pt x="21692" y="82998"/>
                </a:lnTo>
                <a:lnTo>
                  <a:pt x="5669" y="121741"/>
                </a:lnTo>
                <a:lnTo>
                  <a:pt x="0" y="164718"/>
                </a:lnTo>
                <a:lnTo>
                  <a:pt x="81" y="2771062"/>
                </a:lnTo>
                <a:lnTo>
                  <a:pt x="7043" y="2813640"/>
                </a:lnTo>
                <a:lnTo>
                  <a:pt x="24180" y="2851799"/>
                </a:lnTo>
                <a:lnTo>
                  <a:pt x="50009" y="2884058"/>
                </a:lnTo>
                <a:lnTo>
                  <a:pt x="83050" y="2908934"/>
                </a:lnTo>
                <a:lnTo>
                  <a:pt x="121823" y="2924947"/>
                </a:lnTo>
                <a:lnTo>
                  <a:pt x="164845" y="2930613"/>
                </a:lnTo>
                <a:lnTo>
                  <a:pt x="1279552" y="2930532"/>
                </a:lnTo>
                <a:lnTo>
                  <a:pt x="1322151" y="2923571"/>
                </a:lnTo>
                <a:lnTo>
                  <a:pt x="1360326" y="2906439"/>
                </a:lnTo>
                <a:lnTo>
                  <a:pt x="1392596" y="2880617"/>
                </a:lnTo>
                <a:lnTo>
                  <a:pt x="1417479" y="2847587"/>
                </a:lnTo>
                <a:lnTo>
                  <a:pt x="1433496" y="2808831"/>
                </a:lnTo>
                <a:lnTo>
                  <a:pt x="1439164" y="2765831"/>
                </a:lnTo>
                <a:lnTo>
                  <a:pt x="1439084" y="159543"/>
                </a:lnTo>
                <a:lnTo>
                  <a:pt x="1432132" y="116982"/>
                </a:lnTo>
                <a:lnTo>
                  <a:pt x="1415000" y="78829"/>
                </a:lnTo>
                <a:lnTo>
                  <a:pt x="1389171" y="46569"/>
                </a:lnTo>
                <a:lnTo>
                  <a:pt x="1356127" y="21687"/>
                </a:lnTo>
                <a:lnTo>
                  <a:pt x="1317348" y="5669"/>
                </a:lnTo>
                <a:lnTo>
                  <a:pt x="1274318" y="0"/>
                </a:lnTo>
                <a:close/>
              </a:path>
            </a:pathLst>
          </a:custGeom>
          <a:solidFill>
            <a:schemeClr val="accent1">
              <a:lumMod val="20000"/>
              <a:lumOff val="80000"/>
            </a:schemeClr>
          </a:solidFill>
        </p:spPr>
        <p:txBody>
          <a:bodyPr wrap="square" lIns="0" tIns="0" rIns="0" bIns="0" rtlCol="0"/>
          <a:lstStyle/>
          <a:p>
            <a:endParaRPr/>
          </a:p>
        </p:txBody>
      </p:sp>
      <p:sp>
        <p:nvSpPr>
          <p:cNvPr id="7" name="object 7"/>
          <p:cNvSpPr/>
          <p:nvPr/>
        </p:nvSpPr>
        <p:spPr>
          <a:xfrm>
            <a:off x="4586903" y="1545971"/>
            <a:ext cx="1281744" cy="2937824"/>
          </a:xfrm>
          <a:custGeom>
            <a:avLst/>
            <a:gdLst/>
            <a:ahLst/>
            <a:cxnLst/>
            <a:rect l="l" t="t" r="r" b="b"/>
            <a:pathLst>
              <a:path w="1439545" h="2955290">
                <a:moveTo>
                  <a:pt x="1274317" y="0"/>
                </a:moveTo>
                <a:lnTo>
                  <a:pt x="159663" y="79"/>
                </a:lnTo>
                <a:lnTo>
                  <a:pt x="117051" y="7031"/>
                </a:lnTo>
                <a:lnTo>
                  <a:pt x="78864" y="24158"/>
                </a:lnTo>
                <a:lnTo>
                  <a:pt x="46584" y="49975"/>
                </a:lnTo>
                <a:lnTo>
                  <a:pt x="21692" y="82998"/>
                </a:lnTo>
                <a:lnTo>
                  <a:pt x="5669" y="121741"/>
                </a:lnTo>
                <a:lnTo>
                  <a:pt x="0" y="164718"/>
                </a:lnTo>
                <a:lnTo>
                  <a:pt x="81" y="2795738"/>
                </a:lnTo>
                <a:lnTo>
                  <a:pt x="7043" y="2838316"/>
                </a:lnTo>
                <a:lnTo>
                  <a:pt x="24180" y="2876475"/>
                </a:lnTo>
                <a:lnTo>
                  <a:pt x="50009" y="2908734"/>
                </a:lnTo>
                <a:lnTo>
                  <a:pt x="83050" y="2933610"/>
                </a:lnTo>
                <a:lnTo>
                  <a:pt x="121823" y="2949623"/>
                </a:lnTo>
                <a:lnTo>
                  <a:pt x="164845" y="2955290"/>
                </a:lnTo>
                <a:lnTo>
                  <a:pt x="1279442" y="2955211"/>
                </a:lnTo>
                <a:lnTo>
                  <a:pt x="1322015" y="2948271"/>
                </a:lnTo>
                <a:lnTo>
                  <a:pt x="1360180" y="2931149"/>
                </a:lnTo>
                <a:lnTo>
                  <a:pt x="1392451" y="2905328"/>
                </a:lnTo>
                <a:lnTo>
                  <a:pt x="1417341" y="2872291"/>
                </a:lnTo>
                <a:lnTo>
                  <a:pt x="1433365" y="2833523"/>
                </a:lnTo>
                <a:lnTo>
                  <a:pt x="1439037" y="2790507"/>
                </a:lnTo>
                <a:lnTo>
                  <a:pt x="1438960" y="159645"/>
                </a:lnTo>
                <a:lnTo>
                  <a:pt x="1432029" y="117060"/>
                </a:lnTo>
                <a:lnTo>
                  <a:pt x="1414912" y="78883"/>
                </a:lnTo>
                <a:lnTo>
                  <a:pt x="1389095" y="46602"/>
                </a:lnTo>
                <a:lnTo>
                  <a:pt x="1356066" y="21703"/>
                </a:lnTo>
                <a:lnTo>
                  <a:pt x="1317311" y="5673"/>
                </a:lnTo>
                <a:lnTo>
                  <a:pt x="1274317" y="0"/>
                </a:lnTo>
                <a:close/>
              </a:path>
            </a:pathLst>
          </a:custGeom>
          <a:solidFill>
            <a:schemeClr val="accent1">
              <a:lumMod val="20000"/>
              <a:lumOff val="80000"/>
            </a:schemeClr>
          </a:solidFill>
        </p:spPr>
        <p:txBody>
          <a:bodyPr wrap="square" lIns="0" tIns="0" rIns="0" bIns="0" rtlCol="0"/>
          <a:lstStyle/>
          <a:p>
            <a:endParaRPr dirty="0"/>
          </a:p>
        </p:txBody>
      </p:sp>
      <p:sp>
        <p:nvSpPr>
          <p:cNvPr id="8" name="object 8"/>
          <p:cNvSpPr/>
          <p:nvPr/>
        </p:nvSpPr>
        <p:spPr>
          <a:xfrm>
            <a:off x="5979978" y="1559145"/>
            <a:ext cx="1424988" cy="2917986"/>
          </a:xfrm>
          <a:custGeom>
            <a:avLst/>
            <a:gdLst/>
            <a:ahLst/>
            <a:cxnLst/>
            <a:rect l="l" t="t" r="r" b="b"/>
            <a:pathLst>
              <a:path w="1439545" h="2955290">
                <a:moveTo>
                  <a:pt x="1274191" y="0"/>
                </a:moveTo>
                <a:lnTo>
                  <a:pt x="159645" y="76"/>
                </a:lnTo>
                <a:lnTo>
                  <a:pt x="117060" y="7007"/>
                </a:lnTo>
                <a:lnTo>
                  <a:pt x="78883" y="24124"/>
                </a:lnTo>
                <a:lnTo>
                  <a:pt x="46602" y="49941"/>
                </a:lnTo>
                <a:lnTo>
                  <a:pt x="21703" y="82970"/>
                </a:lnTo>
                <a:lnTo>
                  <a:pt x="5673" y="121725"/>
                </a:lnTo>
                <a:lnTo>
                  <a:pt x="0" y="164718"/>
                </a:lnTo>
                <a:lnTo>
                  <a:pt x="78" y="2795636"/>
                </a:lnTo>
                <a:lnTo>
                  <a:pt x="7019" y="2838238"/>
                </a:lnTo>
                <a:lnTo>
                  <a:pt x="24141" y="2876421"/>
                </a:lnTo>
                <a:lnTo>
                  <a:pt x="49958" y="2908701"/>
                </a:lnTo>
                <a:lnTo>
                  <a:pt x="82984" y="2933594"/>
                </a:lnTo>
                <a:lnTo>
                  <a:pt x="121733" y="2949619"/>
                </a:lnTo>
                <a:lnTo>
                  <a:pt x="164719" y="2955290"/>
                </a:lnTo>
                <a:lnTo>
                  <a:pt x="1279425" y="2955208"/>
                </a:lnTo>
                <a:lnTo>
                  <a:pt x="1322024" y="2948247"/>
                </a:lnTo>
                <a:lnTo>
                  <a:pt x="1360199" y="2931115"/>
                </a:lnTo>
                <a:lnTo>
                  <a:pt x="1392469" y="2905293"/>
                </a:lnTo>
                <a:lnTo>
                  <a:pt x="1417352" y="2872264"/>
                </a:lnTo>
                <a:lnTo>
                  <a:pt x="1433369" y="2833508"/>
                </a:lnTo>
                <a:lnTo>
                  <a:pt x="1439037" y="2790507"/>
                </a:lnTo>
                <a:lnTo>
                  <a:pt x="1438957" y="159543"/>
                </a:lnTo>
                <a:lnTo>
                  <a:pt x="1432005" y="116982"/>
                </a:lnTo>
                <a:lnTo>
                  <a:pt x="1414873" y="78829"/>
                </a:lnTo>
                <a:lnTo>
                  <a:pt x="1389044" y="46569"/>
                </a:lnTo>
                <a:lnTo>
                  <a:pt x="1356000" y="21687"/>
                </a:lnTo>
                <a:lnTo>
                  <a:pt x="1317221" y="5669"/>
                </a:lnTo>
                <a:lnTo>
                  <a:pt x="1274191" y="0"/>
                </a:lnTo>
                <a:close/>
              </a:path>
            </a:pathLst>
          </a:custGeom>
          <a:solidFill>
            <a:schemeClr val="accent1">
              <a:lumMod val="20000"/>
              <a:lumOff val="80000"/>
            </a:schemeClr>
          </a:solidFill>
        </p:spPr>
        <p:txBody>
          <a:bodyPr wrap="square" lIns="0" tIns="0" rIns="0" bIns="0" rtlCol="0"/>
          <a:lstStyle/>
          <a:p>
            <a:endParaRPr dirty="0"/>
          </a:p>
        </p:txBody>
      </p:sp>
      <p:sp>
        <p:nvSpPr>
          <p:cNvPr id="9" name="object 9"/>
          <p:cNvSpPr/>
          <p:nvPr/>
        </p:nvSpPr>
        <p:spPr>
          <a:xfrm>
            <a:off x="447828" y="1545971"/>
            <a:ext cx="1171346" cy="2931160"/>
          </a:xfrm>
          <a:custGeom>
            <a:avLst/>
            <a:gdLst/>
            <a:ahLst/>
            <a:cxnLst/>
            <a:rect l="l" t="t" r="r" b="b"/>
            <a:pathLst>
              <a:path w="1439545" h="2931160">
                <a:moveTo>
                  <a:pt x="1274292" y="0"/>
                </a:moveTo>
                <a:lnTo>
                  <a:pt x="159653" y="78"/>
                </a:lnTo>
                <a:lnTo>
                  <a:pt x="117051" y="7019"/>
                </a:lnTo>
                <a:lnTo>
                  <a:pt x="78868" y="24141"/>
                </a:lnTo>
                <a:lnTo>
                  <a:pt x="46588" y="49958"/>
                </a:lnTo>
                <a:lnTo>
                  <a:pt x="21695" y="82984"/>
                </a:lnTo>
                <a:lnTo>
                  <a:pt x="5670" y="121733"/>
                </a:lnTo>
                <a:lnTo>
                  <a:pt x="0" y="164718"/>
                </a:lnTo>
                <a:lnTo>
                  <a:pt x="79" y="2771011"/>
                </a:lnTo>
                <a:lnTo>
                  <a:pt x="7030" y="2813601"/>
                </a:lnTo>
                <a:lnTo>
                  <a:pt x="24157" y="2851772"/>
                </a:lnTo>
                <a:lnTo>
                  <a:pt x="49979" y="2884041"/>
                </a:lnTo>
                <a:lnTo>
                  <a:pt x="83011" y="2908926"/>
                </a:lnTo>
                <a:lnTo>
                  <a:pt x="121773" y="2924945"/>
                </a:lnTo>
                <a:lnTo>
                  <a:pt x="164782" y="2930613"/>
                </a:lnTo>
                <a:lnTo>
                  <a:pt x="1279417" y="2930535"/>
                </a:lnTo>
                <a:lnTo>
                  <a:pt x="1321990" y="2923595"/>
                </a:lnTo>
                <a:lnTo>
                  <a:pt x="1360155" y="2906472"/>
                </a:lnTo>
                <a:lnTo>
                  <a:pt x="1392425" y="2880652"/>
                </a:lnTo>
                <a:lnTo>
                  <a:pt x="1417316" y="2847615"/>
                </a:lnTo>
                <a:lnTo>
                  <a:pt x="1433340" y="2808847"/>
                </a:lnTo>
                <a:lnTo>
                  <a:pt x="1439011" y="2765831"/>
                </a:lnTo>
                <a:lnTo>
                  <a:pt x="1438934" y="159645"/>
                </a:lnTo>
                <a:lnTo>
                  <a:pt x="1432004" y="117060"/>
                </a:lnTo>
                <a:lnTo>
                  <a:pt x="1414887" y="78883"/>
                </a:lnTo>
                <a:lnTo>
                  <a:pt x="1389070" y="46602"/>
                </a:lnTo>
                <a:lnTo>
                  <a:pt x="1356041" y="21703"/>
                </a:lnTo>
                <a:lnTo>
                  <a:pt x="1317286" y="5673"/>
                </a:lnTo>
                <a:lnTo>
                  <a:pt x="1274292" y="0"/>
                </a:lnTo>
                <a:close/>
              </a:path>
            </a:pathLst>
          </a:custGeom>
          <a:solidFill>
            <a:schemeClr val="accent1">
              <a:lumMod val="20000"/>
              <a:lumOff val="80000"/>
            </a:schemeClr>
          </a:solidFill>
        </p:spPr>
        <p:txBody>
          <a:bodyPr wrap="square" lIns="0" tIns="0" rIns="0" bIns="0" rtlCol="0"/>
          <a:lstStyle/>
          <a:p>
            <a:endParaRPr/>
          </a:p>
        </p:txBody>
      </p:sp>
      <p:sp>
        <p:nvSpPr>
          <p:cNvPr id="10" name="object 10"/>
          <p:cNvSpPr txBox="1"/>
          <p:nvPr/>
        </p:nvSpPr>
        <p:spPr>
          <a:xfrm>
            <a:off x="487610" y="1871884"/>
            <a:ext cx="1066165" cy="1243930"/>
          </a:xfrm>
          <a:prstGeom prst="rect">
            <a:avLst/>
          </a:prstGeom>
        </p:spPr>
        <p:txBody>
          <a:bodyPr vert="horz" wrap="square" lIns="0" tIns="0" rIns="0" bIns="0" rtlCol="0">
            <a:spAutoFit/>
          </a:bodyPr>
          <a:lstStyle/>
          <a:p>
            <a:pPr marL="121920">
              <a:lnSpc>
                <a:spcPct val="100000"/>
              </a:lnSpc>
            </a:pPr>
            <a:r>
              <a:rPr sz="2000" b="1" spc="-190" dirty="0">
                <a:solidFill>
                  <a:srgbClr val="334156"/>
                </a:solidFill>
                <a:latin typeface="Calibri"/>
                <a:cs typeface="Calibri"/>
                <a:hlinkClick r:id="rId3" action="ppaction://hlinksldjump"/>
              </a:rPr>
              <a:t>Gam</a:t>
            </a:r>
            <a:r>
              <a:rPr sz="2000" b="1" spc="-80" dirty="0">
                <a:solidFill>
                  <a:srgbClr val="334156"/>
                </a:solidFill>
                <a:latin typeface="Calibri"/>
                <a:cs typeface="Calibri"/>
                <a:hlinkClick r:id="rId3" action="ppaction://hlinksldjump"/>
              </a:rPr>
              <a:t>e</a:t>
            </a:r>
            <a:r>
              <a:rPr sz="2000" b="1" spc="-95" dirty="0">
                <a:solidFill>
                  <a:srgbClr val="334156"/>
                </a:solidFill>
                <a:latin typeface="Calibri"/>
                <a:cs typeface="Calibri"/>
                <a:hlinkClick r:id="rId3" action="ppaction://hlinksldjump"/>
              </a:rPr>
              <a:t> </a:t>
            </a:r>
            <a:r>
              <a:rPr sz="2000" b="1" spc="-110" dirty="0">
                <a:solidFill>
                  <a:srgbClr val="334156"/>
                </a:solidFill>
                <a:latin typeface="Calibri"/>
                <a:cs typeface="Calibri"/>
                <a:hlinkClick r:id="rId3" action="ppaction://hlinksldjump"/>
              </a:rPr>
              <a:t>Co</a:t>
            </a:r>
            <a:endParaRPr sz="2000" dirty="0">
              <a:latin typeface="Calibri"/>
              <a:cs typeface="Calibri"/>
            </a:endParaRPr>
          </a:p>
          <a:p>
            <a:pPr marL="12700" marR="213360" algn="ctr">
              <a:lnSpc>
                <a:spcPct val="100000"/>
              </a:lnSpc>
              <a:spcBef>
                <a:spcPts val="1335"/>
              </a:spcBef>
            </a:pPr>
            <a:r>
              <a:rPr lang="en-US" sz="1200" spc="-5" dirty="0">
                <a:solidFill>
                  <a:srgbClr val="334156"/>
                </a:solidFill>
                <a:latin typeface="Roboto"/>
                <a:cs typeface="Roboto"/>
                <a:hlinkClick r:id="rId3" action="ppaction://hlinksldjump"/>
              </a:rPr>
              <a:t> </a:t>
            </a:r>
            <a:r>
              <a:rPr sz="1200" spc="-5" dirty="0">
                <a:solidFill>
                  <a:srgbClr val="334156"/>
                </a:solidFill>
                <a:latin typeface="Roboto"/>
                <a:cs typeface="Roboto"/>
                <a:hlinkClick r:id="rId3" action="ppaction://hlinksldjump"/>
              </a:rPr>
              <a:t>Glob</a:t>
            </a:r>
            <a:r>
              <a:rPr sz="1200" spc="-10" dirty="0">
                <a:solidFill>
                  <a:srgbClr val="334156"/>
                </a:solidFill>
                <a:latin typeface="Roboto"/>
                <a:cs typeface="Roboto"/>
                <a:hlinkClick r:id="rId3" action="ppaction://hlinksldjump"/>
              </a:rPr>
              <a:t>a</a:t>
            </a:r>
            <a:r>
              <a:rPr sz="1200" dirty="0">
                <a:solidFill>
                  <a:srgbClr val="334156"/>
                </a:solidFill>
                <a:latin typeface="Roboto"/>
                <a:cs typeface="Roboto"/>
                <a:hlinkClick r:id="rId3" action="ppaction://hlinksldjump"/>
              </a:rPr>
              <a:t>l</a:t>
            </a:r>
            <a:r>
              <a:rPr sz="1200" spc="-5" dirty="0">
                <a:solidFill>
                  <a:srgbClr val="334156"/>
                </a:solidFill>
                <a:latin typeface="Roboto"/>
                <a:cs typeface="Roboto"/>
                <a:hlinkClick r:id="rId3" action="ppaction://hlinksldjump"/>
              </a:rPr>
              <a:t> </a:t>
            </a:r>
            <a:r>
              <a:rPr lang="en-US" sz="1200" spc="-5" dirty="0">
                <a:solidFill>
                  <a:srgbClr val="334156"/>
                </a:solidFill>
                <a:latin typeface="Roboto"/>
                <a:cs typeface="Roboto"/>
                <a:hlinkClick r:id="rId3" action="ppaction://hlinksldjump"/>
              </a:rPr>
              <a:t>  </a:t>
            </a:r>
            <a:r>
              <a:rPr sz="1200" spc="-5" dirty="0">
                <a:solidFill>
                  <a:srgbClr val="334156"/>
                </a:solidFill>
                <a:latin typeface="Roboto"/>
                <a:cs typeface="Roboto"/>
                <a:hlinkClick r:id="rId3" action="ppaction://hlinksldjump"/>
              </a:rPr>
              <a:t>v</a:t>
            </a:r>
            <a:r>
              <a:rPr sz="1200" spc="-10" dirty="0">
                <a:solidFill>
                  <a:srgbClr val="334156"/>
                </a:solidFill>
                <a:latin typeface="Roboto"/>
                <a:cs typeface="Roboto"/>
                <a:hlinkClick r:id="rId3" action="ppaction://hlinksldjump"/>
              </a:rPr>
              <a:t>i</a:t>
            </a:r>
            <a:r>
              <a:rPr sz="1200" spc="-15" dirty="0">
                <a:solidFill>
                  <a:srgbClr val="334156"/>
                </a:solidFill>
                <a:latin typeface="Roboto"/>
                <a:cs typeface="Roboto"/>
                <a:hlinkClick r:id="rId3" action="ppaction://hlinksldjump"/>
              </a:rPr>
              <a:t>d</a:t>
            </a:r>
            <a:r>
              <a:rPr sz="1200" spc="-5" dirty="0">
                <a:solidFill>
                  <a:srgbClr val="334156"/>
                </a:solidFill>
                <a:latin typeface="Roboto"/>
                <a:cs typeface="Roboto"/>
                <a:hlinkClick r:id="rId3" action="ppaction://hlinksldjump"/>
              </a:rPr>
              <a:t>eo </a:t>
            </a:r>
            <a:r>
              <a:rPr sz="1200" dirty="0">
                <a:solidFill>
                  <a:srgbClr val="334156"/>
                </a:solidFill>
                <a:latin typeface="Roboto"/>
                <a:cs typeface="Roboto"/>
                <a:hlinkClick r:id="rId3" action="ppaction://hlinksldjump"/>
              </a:rPr>
              <a:t>g</a:t>
            </a:r>
            <a:r>
              <a:rPr sz="1200" spc="-10" dirty="0">
                <a:solidFill>
                  <a:srgbClr val="334156"/>
                </a:solidFill>
                <a:latin typeface="Roboto"/>
                <a:cs typeface="Roboto"/>
                <a:hlinkClick r:id="rId3" action="ppaction://hlinksldjump"/>
              </a:rPr>
              <a:t>a</a:t>
            </a:r>
            <a:r>
              <a:rPr sz="1200" dirty="0">
                <a:solidFill>
                  <a:srgbClr val="334156"/>
                </a:solidFill>
                <a:latin typeface="Roboto"/>
                <a:cs typeface="Roboto"/>
                <a:hlinkClick r:id="rId3" action="ppaction://hlinksldjump"/>
              </a:rPr>
              <a:t>me s</a:t>
            </a:r>
            <a:r>
              <a:rPr sz="1200" spc="-15" dirty="0">
                <a:solidFill>
                  <a:srgbClr val="334156"/>
                </a:solidFill>
                <a:latin typeface="Roboto"/>
                <a:cs typeface="Roboto"/>
                <a:hlinkClick r:id="rId3" action="ppaction://hlinksldjump"/>
              </a:rPr>
              <a:t>a</a:t>
            </a:r>
            <a:r>
              <a:rPr sz="1200" spc="-5" dirty="0">
                <a:solidFill>
                  <a:srgbClr val="334156"/>
                </a:solidFill>
                <a:latin typeface="Roboto"/>
                <a:cs typeface="Roboto"/>
                <a:hlinkClick r:id="rId3" action="ppaction://hlinksldjump"/>
              </a:rPr>
              <a:t>les </a:t>
            </a:r>
            <a:r>
              <a:rPr sz="1200" spc="-10" dirty="0">
                <a:solidFill>
                  <a:srgbClr val="334156"/>
                </a:solidFill>
                <a:latin typeface="Roboto"/>
                <a:cs typeface="Roboto"/>
                <a:hlinkClick r:id="rId3" action="ppaction://hlinksldjump"/>
              </a:rPr>
              <a:t>a</a:t>
            </a:r>
            <a:r>
              <a:rPr sz="1200" spc="-5" dirty="0">
                <a:solidFill>
                  <a:srgbClr val="334156"/>
                </a:solidFill>
                <a:latin typeface="Roboto"/>
                <a:cs typeface="Roboto"/>
                <a:hlinkClick r:id="rId3" action="ppaction://hlinksldjump"/>
              </a:rPr>
              <a:t>n</a:t>
            </a:r>
            <a:r>
              <a:rPr sz="1200" spc="-10" dirty="0">
                <a:solidFill>
                  <a:srgbClr val="334156"/>
                </a:solidFill>
                <a:latin typeface="Roboto"/>
                <a:cs typeface="Roboto"/>
                <a:hlinkClick r:id="rId3" action="ppaction://hlinksldjump"/>
              </a:rPr>
              <a:t>a</a:t>
            </a:r>
            <a:r>
              <a:rPr sz="1200" spc="-5" dirty="0">
                <a:solidFill>
                  <a:srgbClr val="334156"/>
                </a:solidFill>
                <a:latin typeface="Roboto"/>
                <a:cs typeface="Roboto"/>
                <a:hlinkClick r:id="rId3" action="ppaction://hlinksldjump"/>
              </a:rPr>
              <a:t>lysis</a:t>
            </a:r>
            <a:r>
              <a:rPr lang="en-US" sz="1200" spc="-5" dirty="0">
                <a:solidFill>
                  <a:srgbClr val="334156"/>
                </a:solidFill>
                <a:latin typeface="Roboto"/>
                <a:cs typeface="Roboto"/>
              </a:rPr>
              <a:t> </a:t>
            </a:r>
            <a:endParaRPr sz="1200" dirty="0">
              <a:latin typeface="Roboto"/>
              <a:cs typeface="Roboto"/>
            </a:endParaRPr>
          </a:p>
        </p:txBody>
      </p:sp>
      <p:sp>
        <p:nvSpPr>
          <p:cNvPr id="11" name="object 11"/>
          <p:cNvSpPr txBox="1"/>
          <p:nvPr/>
        </p:nvSpPr>
        <p:spPr>
          <a:xfrm>
            <a:off x="1812982" y="1866766"/>
            <a:ext cx="1173480" cy="1218282"/>
          </a:xfrm>
          <a:prstGeom prst="rect">
            <a:avLst/>
          </a:prstGeom>
        </p:spPr>
        <p:txBody>
          <a:bodyPr vert="horz" wrap="square" lIns="0" tIns="0" rIns="0" bIns="0" rtlCol="0">
            <a:spAutoFit/>
          </a:bodyPr>
          <a:lstStyle/>
          <a:p>
            <a:pPr marL="81915">
              <a:lnSpc>
                <a:spcPct val="100000"/>
              </a:lnSpc>
            </a:pPr>
            <a:r>
              <a:rPr sz="2000" b="1" spc="-75" dirty="0">
                <a:solidFill>
                  <a:srgbClr val="334156"/>
                </a:solidFill>
                <a:latin typeface="Calibri"/>
                <a:cs typeface="Calibri"/>
                <a:hlinkClick r:id="rId4" action="ppaction://hlinksldjump"/>
              </a:rPr>
              <a:t>Influenza</a:t>
            </a:r>
            <a:endParaRPr sz="2000" dirty="0">
              <a:latin typeface="Calibri"/>
              <a:cs typeface="Calibri"/>
            </a:endParaRPr>
          </a:p>
          <a:p>
            <a:pPr marL="12700" marR="5080" algn="ctr">
              <a:lnSpc>
                <a:spcPct val="100000"/>
              </a:lnSpc>
              <a:spcBef>
                <a:spcPts val="1125"/>
              </a:spcBef>
            </a:pPr>
            <a:r>
              <a:rPr sz="1200" spc="-5" dirty="0">
                <a:solidFill>
                  <a:srgbClr val="334156"/>
                </a:solidFill>
                <a:latin typeface="Roboto"/>
                <a:cs typeface="Roboto"/>
                <a:hlinkClick r:id="rId4" action="ppaction://hlinksldjump"/>
              </a:rPr>
              <a:t>A</a:t>
            </a:r>
            <a:r>
              <a:rPr sz="1200" spc="-10" dirty="0">
                <a:solidFill>
                  <a:srgbClr val="334156"/>
                </a:solidFill>
                <a:latin typeface="Roboto"/>
                <a:cs typeface="Roboto"/>
                <a:hlinkClick r:id="rId4" action="ppaction://hlinksldjump"/>
              </a:rPr>
              <a:t>l</a:t>
            </a:r>
            <a:r>
              <a:rPr sz="1200" spc="-5" dirty="0">
                <a:solidFill>
                  <a:srgbClr val="334156"/>
                </a:solidFill>
                <a:latin typeface="Roboto"/>
                <a:cs typeface="Roboto"/>
                <a:hlinkClick r:id="rId4" action="ppaction://hlinksldjump"/>
              </a:rPr>
              <a:t>loc</a:t>
            </a:r>
            <a:r>
              <a:rPr sz="1200" spc="-15" dirty="0">
                <a:solidFill>
                  <a:srgbClr val="334156"/>
                </a:solidFill>
                <a:latin typeface="Roboto"/>
                <a:cs typeface="Roboto"/>
                <a:hlinkClick r:id="rId4" action="ppaction://hlinksldjump"/>
              </a:rPr>
              <a:t>a</a:t>
            </a:r>
            <a:r>
              <a:rPr sz="1200" dirty="0">
                <a:solidFill>
                  <a:srgbClr val="334156"/>
                </a:solidFill>
                <a:latin typeface="Roboto"/>
                <a:cs typeface="Roboto"/>
                <a:hlinkClick r:id="rId4" action="ppaction://hlinksldjump"/>
              </a:rPr>
              <a:t>t</a:t>
            </a:r>
            <a:r>
              <a:rPr sz="1200" spc="-5" dirty="0">
                <a:solidFill>
                  <a:srgbClr val="334156"/>
                </a:solidFill>
                <a:latin typeface="Roboto"/>
                <a:cs typeface="Roboto"/>
                <a:hlinkClick r:id="rId4" action="ppaction://hlinksldjump"/>
              </a:rPr>
              <a:t>io</a:t>
            </a:r>
            <a:r>
              <a:rPr sz="1200" dirty="0">
                <a:solidFill>
                  <a:srgbClr val="334156"/>
                </a:solidFill>
                <a:latin typeface="Roboto"/>
                <a:cs typeface="Roboto"/>
                <a:hlinkClick r:id="rId4" action="ppaction://hlinksldjump"/>
              </a:rPr>
              <a:t>n</a:t>
            </a:r>
            <a:r>
              <a:rPr sz="1200" spc="10" dirty="0">
                <a:solidFill>
                  <a:srgbClr val="334156"/>
                </a:solidFill>
                <a:latin typeface="Roboto"/>
                <a:cs typeface="Roboto"/>
                <a:hlinkClick r:id="rId4" action="ppaction://hlinksldjump"/>
              </a:rPr>
              <a:t> </a:t>
            </a:r>
            <a:r>
              <a:rPr sz="1200" spc="-5" dirty="0">
                <a:solidFill>
                  <a:srgbClr val="334156"/>
                </a:solidFill>
                <a:latin typeface="Roboto"/>
                <a:cs typeface="Roboto"/>
                <a:hlinkClick r:id="rId4" action="ppaction://hlinksldjump"/>
              </a:rPr>
              <a:t>of </a:t>
            </a:r>
            <a:r>
              <a:rPr sz="1200" dirty="0">
                <a:solidFill>
                  <a:srgbClr val="334156"/>
                </a:solidFill>
                <a:latin typeface="Roboto"/>
                <a:cs typeface="Roboto"/>
                <a:hlinkClick r:id="rId4" action="ppaction://hlinksldjump"/>
              </a:rPr>
              <a:t>med</a:t>
            </a:r>
            <a:r>
              <a:rPr sz="1200" spc="-10" dirty="0">
                <a:solidFill>
                  <a:srgbClr val="334156"/>
                </a:solidFill>
                <a:latin typeface="Roboto"/>
                <a:cs typeface="Roboto"/>
                <a:hlinkClick r:id="rId4" action="ppaction://hlinksldjump"/>
              </a:rPr>
              <a:t>i</a:t>
            </a:r>
            <a:r>
              <a:rPr sz="1200" spc="-5" dirty="0">
                <a:solidFill>
                  <a:srgbClr val="334156"/>
                </a:solidFill>
                <a:latin typeface="Roboto"/>
                <a:cs typeface="Roboto"/>
                <a:hlinkClick r:id="rId4" action="ppaction://hlinksldjump"/>
              </a:rPr>
              <a:t>c</a:t>
            </a:r>
            <a:r>
              <a:rPr sz="1200" spc="-15" dirty="0">
                <a:solidFill>
                  <a:srgbClr val="334156"/>
                </a:solidFill>
                <a:latin typeface="Roboto"/>
                <a:cs typeface="Roboto"/>
                <a:hlinkClick r:id="rId4" action="ppaction://hlinksldjump"/>
              </a:rPr>
              <a:t>a</a:t>
            </a:r>
            <a:r>
              <a:rPr sz="1200" dirty="0">
                <a:solidFill>
                  <a:srgbClr val="334156"/>
                </a:solidFill>
                <a:latin typeface="Roboto"/>
                <a:cs typeface="Roboto"/>
                <a:hlinkClick r:id="rId4" action="ppaction://hlinksldjump"/>
              </a:rPr>
              <a:t>l</a:t>
            </a:r>
            <a:r>
              <a:rPr sz="1200" spc="-5" dirty="0">
                <a:solidFill>
                  <a:srgbClr val="334156"/>
                </a:solidFill>
                <a:latin typeface="Roboto"/>
                <a:cs typeface="Roboto"/>
                <a:hlinkClick r:id="rId4" action="ppaction://hlinksldjump"/>
              </a:rPr>
              <a:t> </a:t>
            </a:r>
            <a:r>
              <a:rPr sz="1200" spc="5" dirty="0">
                <a:solidFill>
                  <a:srgbClr val="334156"/>
                </a:solidFill>
                <a:latin typeface="Roboto"/>
                <a:cs typeface="Roboto"/>
                <a:hlinkClick r:id="rId4" action="ppaction://hlinksldjump"/>
              </a:rPr>
              <a:t>s</a:t>
            </a:r>
            <a:r>
              <a:rPr sz="1200" dirty="0">
                <a:solidFill>
                  <a:srgbClr val="334156"/>
                </a:solidFill>
                <a:latin typeface="Roboto"/>
                <a:cs typeface="Roboto"/>
                <a:hlinkClick r:id="rId4" action="ppaction://hlinksldjump"/>
              </a:rPr>
              <a:t>t</a:t>
            </a:r>
            <a:r>
              <a:rPr sz="1200" spc="-15" dirty="0">
                <a:solidFill>
                  <a:srgbClr val="334156"/>
                </a:solidFill>
                <a:latin typeface="Roboto"/>
                <a:cs typeface="Roboto"/>
                <a:hlinkClick r:id="rId4" action="ppaction://hlinksldjump"/>
              </a:rPr>
              <a:t>a</a:t>
            </a:r>
            <a:r>
              <a:rPr sz="1200" dirty="0">
                <a:solidFill>
                  <a:srgbClr val="334156"/>
                </a:solidFill>
                <a:latin typeface="Roboto"/>
                <a:cs typeface="Roboto"/>
                <a:hlinkClick r:id="rId4" action="ppaction://hlinksldjump"/>
              </a:rPr>
              <a:t>ff</a:t>
            </a:r>
            <a:r>
              <a:rPr sz="1200" spc="-20" dirty="0">
                <a:solidFill>
                  <a:srgbClr val="334156"/>
                </a:solidFill>
                <a:latin typeface="Roboto"/>
                <a:cs typeface="Roboto"/>
                <a:hlinkClick r:id="rId4" action="ppaction://hlinksldjump"/>
              </a:rPr>
              <a:t> </a:t>
            </a:r>
            <a:r>
              <a:rPr sz="1200" dirty="0">
                <a:solidFill>
                  <a:srgbClr val="334156"/>
                </a:solidFill>
                <a:latin typeface="Roboto"/>
                <a:cs typeface="Roboto"/>
                <a:hlinkClick r:id="rId4" action="ppaction://hlinksldjump"/>
              </a:rPr>
              <a:t>to pre</a:t>
            </a:r>
            <a:r>
              <a:rPr sz="1200" spc="-5" dirty="0">
                <a:solidFill>
                  <a:srgbClr val="334156"/>
                </a:solidFill>
                <a:latin typeface="Roboto"/>
                <a:cs typeface="Roboto"/>
                <a:hlinkClick r:id="rId4" action="ppaction://hlinksldjump"/>
              </a:rPr>
              <a:t>p</a:t>
            </a:r>
            <a:r>
              <a:rPr sz="1200" spc="-15" dirty="0">
                <a:solidFill>
                  <a:srgbClr val="334156"/>
                </a:solidFill>
                <a:latin typeface="Roboto"/>
                <a:cs typeface="Roboto"/>
                <a:hlinkClick r:id="rId4" action="ppaction://hlinksldjump"/>
              </a:rPr>
              <a:t>a</a:t>
            </a:r>
            <a:r>
              <a:rPr sz="1200" dirty="0">
                <a:solidFill>
                  <a:srgbClr val="334156"/>
                </a:solidFill>
                <a:latin typeface="Roboto"/>
                <a:cs typeface="Roboto"/>
                <a:hlinkClick r:id="rId4" action="ppaction://hlinksldjump"/>
              </a:rPr>
              <a:t>re</a:t>
            </a:r>
            <a:r>
              <a:rPr sz="1200" spc="25" dirty="0">
                <a:solidFill>
                  <a:srgbClr val="334156"/>
                </a:solidFill>
                <a:latin typeface="Roboto"/>
                <a:cs typeface="Roboto"/>
                <a:hlinkClick r:id="rId4" action="ppaction://hlinksldjump"/>
              </a:rPr>
              <a:t> </a:t>
            </a:r>
            <a:r>
              <a:rPr sz="1200" dirty="0">
                <a:solidFill>
                  <a:srgbClr val="334156"/>
                </a:solidFill>
                <a:latin typeface="Roboto"/>
                <a:cs typeface="Roboto"/>
                <a:hlinkClick r:id="rId4" action="ppaction://hlinksldjump"/>
              </a:rPr>
              <a:t>for the </a:t>
            </a:r>
            <a:r>
              <a:rPr sz="1200" spc="-5" dirty="0">
                <a:solidFill>
                  <a:srgbClr val="334156"/>
                </a:solidFill>
                <a:latin typeface="Roboto"/>
                <a:cs typeface="Roboto"/>
                <a:hlinkClick r:id="rId4" action="ppaction://hlinksldjump"/>
              </a:rPr>
              <a:t>in</a:t>
            </a:r>
            <a:r>
              <a:rPr sz="1200" dirty="0">
                <a:solidFill>
                  <a:srgbClr val="334156"/>
                </a:solidFill>
                <a:latin typeface="Roboto"/>
                <a:cs typeface="Roboto"/>
                <a:hlinkClick r:id="rId4" action="ppaction://hlinksldjump"/>
              </a:rPr>
              <a:t>fl</a:t>
            </a:r>
            <a:r>
              <a:rPr sz="1200" spc="-10" dirty="0">
                <a:solidFill>
                  <a:srgbClr val="334156"/>
                </a:solidFill>
                <a:latin typeface="Roboto"/>
                <a:cs typeface="Roboto"/>
                <a:hlinkClick r:id="rId4" action="ppaction://hlinksldjump"/>
              </a:rPr>
              <a:t>u</a:t>
            </a:r>
            <a:r>
              <a:rPr sz="1200" spc="-5" dirty="0">
                <a:solidFill>
                  <a:srgbClr val="334156"/>
                </a:solidFill>
                <a:latin typeface="Roboto"/>
                <a:cs typeface="Roboto"/>
                <a:hlinkClick r:id="rId4" action="ppaction://hlinksldjump"/>
              </a:rPr>
              <a:t>e</a:t>
            </a:r>
            <a:r>
              <a:rPr sz="1200" spc="-10" dirty="0">
                <a:solidFill>
                  <a:srgbClr val="334156"/>
                </a:solidFill>
                <a:latin typeface="Roboto"/>
                <a:cs typeface="Roboto"/>
                <a:hlinkClick r:id="rId4" action="ppaction://hlinksldjump"/>
              </a:rPr>
              <a:t>n</a:t>
            </a:r>
            <a:r>
              <a:rPr sz="1200" dirty="0">
                <a:solidFill>
                  <a:srgbClr val="334156"/>
                </a:solidFill>
                <a:latin typeface="Roboto"/>
                <a:cs typeface="Roboto"/>
                <a:hlinkClick r:id="rId4" action="ppaction://hlinksldjump"/>
              </a:rPr>
              <a:t>za</a:t>
            </a:r>
            <a:r>
              <a:rPr sz="1200" spc="-10" dirty="0">
                <a:solidFill>
                  <a:srgbClr val="334156"/>
                </a:solidFill>
                <a:latin typeface="Roboto"/>
                <a:cs typeface="Roboto"/>
                <a:hlinkClick r:id="rId4" action="ppaction://hlinksldjump"/>
              </a:rPr>
              <a:t> </a:t>
            </a:r>
            <a:r>
              <a:rPr sz="1200" dirty="0">
                <a:solidFill>
                  <a:srgbClr val="334156"/>
                </a:solidFill>
                <a:latin typeface="Roboto"/>
                <a:cs typeface="Roboto"/>
                <a:hlinkClick r:id="rId4" action="ppaction://hlinksldjump"/>
              </a:rPr>
              <a:t>s</a:t>
            </a:r>
            <a:r>
              <a:rPr sz="1200" spc="-5" dirty="0">
                <a:solidFill>
                  <a:srgbClr val="334156"/>
                </a:solidFill>
                <a:latin typeface="Roboto"/>
                <a:cs typeface="Roboto"/>
                <a:hlinkClick r:id="rId4" action="ppaction://hlinksldjump"/>
              </a:rPr>
              <a:t>e</a:t>
            </a:r>
            <a:r>
              <a:rPr sz="1200" spc="-10" dirty="0">
                <a:solidFill>
                  <a:srgbClr val="334156"/>
                </a:solidFill>
                <a:latin typeface="Roboto"/>
                <a:cs typeface="Roboto"/>
                <a:hlinkClick r:id="rId4" action="ppaction://hlinksldjump"/>
              </a:rPr>
              <a:t>a</a:t>
            </a:r>
            <a:r>
              <a:rPr sz="1200" spc="-5" dirty="0">
                <a:solidFill>
                  <a:srgbClr val="334156"/>
                </a:solidFill>
                <a:latin typeface="Roboto"/>
                <a:cs typeface="Roboto"/>
                <a:hlinkClick r:id="rId4" action="ppaction://hlinksldjump"/>
              </a:rPr>
              <a:t>son</a:t>
            </a:r>
            <a:endParaRPr sz="1200" dirty="0">
              <a:latin typeface="Roboto"/>
              <a:cs typeface="Roboto"/>
            </a:endParaRPr>
          </a:p>
        </p:txBody>
      </p:sp>
      <p:sp>
        <p:nvSpPr>
          <p:cNvPr id="12" name="object 12"/>
          <p:cNvSpPr txBox="1"/>
          <p:nvPr/>
        </p:nvSpPr>
        <p:spPr>
          <a:xfrm>
            <a:off x="3215687" y="1881598"/>
            <a:ext cx="1252855" cy="1377300"/>
          </a:xfrm>
          <a:prstGeom prst="rect">
            <a:avLst/>
          </a:prstGeom>
        </p:spPr>
        <p:txBody>
          <a:bodyPr vert="horz" wrap="square" lIns="0" tIns="0" rIns="0" bIns="0" rtlCol="0">
            <a:spAutoFit/>
          </a:bodyPr>
          <a:lstStyle/>
          <a:p>
            <a:pPr marL="12700">
              <a:lnSpc>
                <a:spcPct val="100000"/>
              </a:lnSpc>
            </a:pPr>
            <a:r>
              <a:rPr sz="2000" b="1" spc="-114" dirty="0">
                <a:solidFill>
                  <a:srgbClr val="334156"/>
                </a:solidFill>
                <a:latin typeface="Calibri"/>
                <a:cs typeface="Calibri"/>
                <a:hlinkClick r:id="rId5" action="ppaction://hlinksldjump"/>
              </a:rPr>
              <a:t>R</a:t>
            </a:r>
            <a:r>
              <a:rPr sz="2000" b="1" spc="-70" dirty="0">
                <a:solidFill>
                  <a:srgbClr val="334156"/>
                </a:solidFill>
                <a:latin typeface="Calibri"/>
                <a:cs typeface="Calibri"/>
                <a:hlinkClick r:id="rId5" action="ppaction://hlinksldjump"/>
              </a:rPr>
              <a:t>ockbu</a:t>
            </a:r>
            <a:r>
              <a:rPr sz="2000" b="1" spc="-50" dirty="0">
                <a:solidFill>
                  <a:srgbClr val="334156"/>
                </a:solidFill>
                <a:latin typeface="Calibri"/>
                <a:cs typeface="Calibri"/>
                <a:hlinkClick r:id="rId5" action="ppaction://hlinksldjump"/>
              </a:rPr>
              <a:t>s</a:t>
            </a:r>
            <a:r>
              <a:rPr sz="2000" b="1" spc="-65" dirty="0">
                <a:solidFill>
                  <a:srgbClr val="334156"/>
                </a:solidFill>
                <a:latin typeface="Calibri"/>
                <a:cs typeface="Calibri"/>
                <a:hlinkClick r:id="rId5" action="ppaction://hlinksldjump"/>
              </a:rPr>
              <a:t>ter</a:t>
            </a:r>
            <a:endParaRPr sz="2000" dirty="0">
              <a:latin typeface="Calibri"/>
              <a:cs typeface="Calibri"/>
            </a:endParaRPr>
          </a:p>
          <a:p>
            <a:pPr marL="19050" marR="22225" algn="ctr">
              <a:lnSpc>
                <a:spcPct val="100000"/>
              </a:lnSpc>
              <a:spcBef>
                <a:spcPts val="855"/>
              </a:spcBef>
            </a:pPr>
            <a:r>
              <a:rPr sz="1200" spc="-5" dirty="0">
                <a:solidFill>
                  <a:srgbClr val="334156"/>
                </a:solidFill>
                <a:latin typeface="Roboto"/>
                <a:cs typeface="Roboto"/>
                <a:hlinkClick r:id="rId5" action="ppaction://hlinksldjump"/>
              </a:rPr>
              <a:t>An</a:t>
            </a:r>
            <a:r>
              <a:rPr sz="1200" spc="-15" dirty="0">
                <a:solidFill>
                  <a:srgbClr val="334156"/>
                </a:solidFill>
                <a:latin typeface="Roboto"/>
                <a:cs typeface="Roboto"/>
                <a:hlinkClick r:id="rId5" action="ppaction://hlinksldjump"/>
              </a:rPr>
              <a:t>a</a:t>
            </a:r>
            <a:r>
              <a:rPr sz="1200" spc="-5" dirty="0">
                <a:solidFill>
                  <a:srgbClr val="334156"/>
                </a:solidFill>
                <a:latin typeface="Roboto"/>
                <a:cs typeface="Roboto"/>
                <a:hlinkClick r:id="rId5" action="ppaction://hlinksldjump"/>
              </a:rPr>
              <a:t>lysi</a:t>
            </a:r>
            <a:r>
              <a:rPr sz="1200" dirty="0">
                <a:solidFill>
                  <a:srgbClr val="334156"/>
                </a:solidFill>
                <a:latin typeface="Roboto"/>
                <a:cs typeface="Roboto"/>
                <a:hlinkClick r:id="rId5" action="ppaction://hlinksldjump"/>
              </a:rPr>
              <a:t>s</a:t>
            </a:r>
            <a:r>
              <a:rPr sz="1200" spc="15" dirty="0">
                <a:solidFill>
                  <a:srgbClr val="334156"/>
                </a:solidFill>
                <a:latin typeface="Roboto"/>
                <a:cs typeface="Roboto"/>
                <a:hlinkClick r:id="rId5" action="ppaction://hlinksldjump"/>
              </a:rPr>
              <a:t> </a:t>
            </a:r>
            <a:r>
              <a:rPr sz="1200" spc="-5" dirty="0">
                <a:solidFill>
                  <a:srgbClr val="334156"/>
                </a:solidFill>
                <a:latin typeface="Roboto"/>
                <a:cs typeface="Roboto"/>
                <a:hlinkClick r:id="rId5" action="ppaction://hlinksldjump"/>
              </a:rPr>
              <a:t>of cu</a:t>
            </a:r>
            <a:r>
              <a:rPr sz="1200" dirty="0">
                <a:solidFill>
                  <a:srgbClr val="334156"/>
                </a:solidFill>
                <a:latin typeface="Roboto"/>
                <a:cs typeface="Roboto"/>
                <a:hlinkClick r:id="rId5" action="ppaction://hlinksldjump"/>
              </a:rPr>
              <a:t>st</a:t>
            </a:r>
            <a:r>
              <a:rPr sz="1200" spc="-5" dirty="0">
                <a:solidFill>
                  <a:srgbClr val="334156"/>
                </a:solidFill>
                <a:latin typeface="Roboto"/>
                <a:cs typeface="Roboto"/>
                <a:hlinkClick r:id="rId5" action="ppaction://hlinksldjump"/>
              </a:rPr>
              <a:t>ome</a:t>
            </a:r>
            <a:r>
              <a:rPr sz="1200" dirty="0">
                <a:solidFill>
                  <a:srgbClr val="334156"/>
                </a:solidFill>
                <a:latin typeface="Roboto"/>
                <a:cs typeface="Roboto"/>
                <a:hlinkClick r:id="rId5" action="ppaction://hlinksldjump"/>
              </a:rPr>
              <a:t>r r</a:t>
            </a:r>
            <a:r>
              <a:rPr sz="1200" spc="-5" dirty="0">
                <a:solidFill>
                  <a:srgbClr val="334156"/>
                </a:solidFill>
                <a:latin typeface="Roboto"/>
                <a:cs typeface="Roboto"/>
                <a:hlinkClick r:id="rId5" action="ppaction://hlinksldjump"/>
              </a:rPr>
              <a:t>enta</a:t>
            </a:r>
            <a:r>
              <a:rPr sz="1200" dirty="0">
                <a:solidFill>
                  <a:srgbClr val="334156"/>
                </a:solidFill>
                <a:latin typeface="Roboto"/>
                <a:cs typeface="Roboto"/>
                <a:hlinkClick r:id="rId5" action="ppaction://hlinksldjump"/>
              </a:rPr>
              <a:t>l be</a:t>
            </a:r>
            <a:r>
              <a:rPr sz="1200" spc="-5" dirty="0">
                <a:solidFill>
                  <a:srgbClr val="334156"/>
                </a:solidFill>
                <a:latin typeface="Roboto"/>
                <a:cs typeface="Roboto"/>
                <a:hlinkClick r:id="rId5" action="ppaction://hlinksldjump"/>
              </a:rPr>
              <a:t>h</a:t>
            </a:r>
            <a:r>
              <a:rPr sz="1200" spc="-15" dirty="0">
                <a:solidFill>
                  <a:srgbClr val="334156"/>
                </a:solidFill>
                <a:latin typeface="Roboto"/>
                <a:cs typeface="Roboto"/>
                <a:hlinkClick r:id="rId5" action="ppaction://hlinksldjump"/>
              </a:rPr>
              <a:t>a</a:t>
            </a:r>
            <a:r>
              <a:rPr sz="1200" spc="-10" dirty="0">
                <a:solidFill>
                  <a:srgbClr val="334156"/>
                </a:solidFill>
                <a:latin typeface="Roboto"/>
                <a:cs typeface="Roboto"/>
                <a:hlinkClick r:id="rId5" action="ppaction://hlinksldjump"/>
              </a:rPr>
              <a:t>v</a:t>
            </a:r>
            <a:r>
              <a:rPr sz="1200" spc="-5" dirty="0">
                <a:solidFill>
                  <a:srgbClr val="334156"/>
                </a:solidFill>
                <a:latin typeface="Roboto"/>
                <a:cs typeface="Roboto"/>
                <a:hlinkClick r:id="rId5" action="ppaction://hlinksldjump"/>
              </a:rPr>
              <a:t>ior</a:t>
            </a:r>
            <a:r>
              <a:rPr sz="1200" dirty="0">
                <a:solidFill>
                  <a:srgbClr val="334156"/>
                </a:solidFill>
                <a:latin typeface="Roboto"/>
                <a:cs typeface="Roboto"/>
                <a:hlinkClick r:id="rId5" action="ppaction://hlinksldjump"/>
              </a:rPr>
              <a:t>s</a:t>
            </a:r>
            <a:r>
              <a:rPr sz="1200" spc="30" dirty="0">
                <a:solidFill>
                  <a:srgbClr val="334156"/>
                </a:solidFill>
                <a:latin typeface="Roboto"/>
                <a:cs typeface="Roboto"/>
                <a:hlinkClick r:id="rId5" action="ppaction://hlinksldjump"/>
              </a:rPr>
              <a:t> </a:t>
            </a:r>
            <a:r>
              <a:rPr sz="1200" dirty="0">
                <a:solidFill>
                  <a:srgbClr val="334156"/>
                </a:solidFill>
                <a:latin typeface="Roboto"/>
                <a:cs typeface="Roboto"/>
                <a:hlinkClick r:id="rId5" action="ppaction://hlinksldjump"/>
              </a:rPr>
              <a:t>to s</a:t>
            </a:r>
            <a:r>
              <a:rPr sz="1200" spc="-5" dirty="0">
                <a:solidFill>
                  <a:srgbClr val="334156"/>
                </a:solidFill>
                <a:latin typeface="Roboto"/>
                <a:cs typeface="Roboto"/>
                <a:hlinkClick r:id="rId5" action="ppaction://hlinksldjump"/>
              </a:rPr>
              <a:t>uppor</a:t>
            </a:r>
            <a:r>
              <a:rPr sz="1200" dirty="0">
                <a:solidFill>
                  <a:srgbClr val="334156"/>
                </a:solidFill>
                <a:latin typeface="Roboto"/>
                <a:cs typeface="Roboto"/>
                <a:hlinkClick r:id="rId5" action="ppaction://hlinksldjump"/>
              </a:rPr>
              <a:t>t</a:t>
            </a:r>
            <a:r>
              <a:rPr sz="1200" spc="15" dirty="0">
                <a:solidFill>
                  <a:srgbClr val="334156"/>
                </a:solidFill>
                <a:latin typeface="Roboto"/>
                <a:cs typeface="Roboto"/>
                <a:hlinkClick r:id="rId5" action="ppaction://hlinksldjump"/>
              </a:rPr>
              <a:t> </a:t>
            </a:r>
            <a:r>
              <a:rPr sz="1200" spc="-15" dirty="0">
                <a:solidFill>
                  <a:srgbClr val="334156"/>
                </a:solidFill>
                <a:latin typeface="Roboto"/>
                <a:cs typeface="Roboto"/>
                <a:hlinkClick r:id="rId5" action="ppaction://hlinksldjump"/>
              </a:rPr>
              <a:t>a</a:t>
            </a:r>
            <a:r>
              <a:rPr sz="1200" dirty="0">
                <a:solidFill>
                  <a:srgbClr val="334156"/>
                </a:solidFill>
                <a:latin typeface="Roboto"/>
                <a:cs typeface="Roboto"/>
                <a:hlinkClick r:id="rId5" action="ppaction://hlinksldjump"/>
              </a:rPr>
              <a:t>n</a:t>
            </a:r>
            <a:r>
              <a:rPr sz="1200" spc="-5" dirty="0">
                <a:solidFill>
                  <a:srgbClr val="334156"/>
                </a:solidFill>
                <a:latin typeface="Roboto"/>
                <a:cs typeface="Roboto"/>
                <a:hlinkClick r:id="rId5" action="ppaction://hlinksldjump"/>
              </a:rPr>
              <a:t> on</a:t>
            </a:r>
            <a:r>
              <a:rPr sz="1200" spc="-10" dirty="0">
                <a:solidFill>
                  <a:srgbClr val="334156"/>
                </a:solidFill>
                <a:latin typeface="Roboto"/>
                <a:cs typeface="Roboto"/>
                <a:hlinkClick r:id="rId5" action="ppaction://hlinksldjump"/>
              </a:rPr>
              <a:t>l</a:t>
            </a:r>
            <a:r>
              <a:rPr sz="1200" spc="-5" dirty="0">
                <a:solidFill>
                  <a:srgbClr val="334156"/>
                </a:solidFill>
                <a:latin typeface="Roboto"/>
                <a:cs typeface="Roboto"/>
                <a:hlinkClick r:id="rId5" action="ppaction://hlinksldjump"/>
              </a:rPr>
              <a:t>ine s</a:t>
            </a:r>
            <a:r>
              <a:rPr sz="1200" dirty="0">
                <a:solidFill>
                  <a:srgbClr val="334156"/>
                </a:solidFill>
                <a:latin typeface="Roboto"/>
                <a:cs typeface="Roboto"/>
                <a:hlinkClick r:id="rId5" action="ppaction://hlinksldjump"/>
              </a:rPr>
              <a:t>tre</a:t>
            </a:r>
            <a:r>
              <a:rPr sz="1200" spc="-10" dirty="0">
                <a:solidFill>
                  <a:srgbClr val="334156"/>
                </a:solidFill>
                <a:latin typeface="Roboto"/>
                <a:cs typeface="Roboto"/>
                <a:hlinkClick r:id="rId5" action="ppaction://hlinksldjump"/>
              </a:rPr>
              <a:t>a</a:t>
            </a:r>
            <a:r>
              <a:rPr sz="1200" dirty="0">
                <a:solidFill>
                  <a:srgbClr val="334156"/>
                </a:solidFill>
                <a:latin typeface="Roboto"/>
                <a:cs typeface="Roboto"/>
                <a:hlinkClick r:id="rId5" action="ppaction://hlinksldjump"/>
              </a:rPr>
              <a:t>mi</a:t>
            </a:r>
            <a:r>
              <a:rPr sz="1200" spc="-10" dirty="0">
                <a:solidFill>
                  <a:srgbClr val="334156"/>
                </a:solidFill>
                <a:latin typeface="Roboto"/>
                <a:cs typeface="Roboto"/>
                <a:hlinkClick r:id="rId5" action="ppaction://hlinksldjump"/>
              </a:rPr>
              <a:t>n</a:t>
            </a:r>
            <a:r>
              <a:rPr sz="1200" dirty="0">
                <a:solidFill>
                  <a:srgbClr val="334156"/>
                </a:solidFill>
                <a:latin typeface="Roboto"/>
                <a:cs typeface="Roboto"/>
                <a:hlinkClick r:id="rId5" action="ppaction://hlinksldjump"/>
              </a:rPr>
              <a:t>g</a:t>
            </a:r>
            <a:r>
              <a:rPr sz="1200" spc="-5" dirty="0">
                <a:solidFill>
                  <a:srgbClr val="334156"/>
                </a:solidFill>
                <a:latin typeface="Roboto"/>
                <a:cs typeface="Roboto"/>
                <a:hlinkClick r:id="rId5" action="ppaction://hlinksldjump"/>
              </a:rPr>
              <a:t> </a:t>
            </a:r>
            <a:r>
              <a:rPr sz="1200" dirty="0">
                <a:solidFill>
                  <a:srgbClr val="334156"/>
                </a:solidFill>
                <a:latin typeface="Roboto"/>
                <a:cs typeface="Roboto"/>
                <a:hlinkClick r:id="rId5" action="ppaction://hlinksldjump"/>
              </a:rPr>
              <a:t>s</a:t>
            </a:r>
            <a:r>
              <a:rPr sz="1200" spc="-5" dirty="0">
                <a:solidFill>
                  <a:srgbClr val="334156"/>
                </a:solidFill>
                <a:latin typeface="Roboto"/>
                <a:cs typeface="Roboto"/>
                <a:hlinkClick r:id="rId5" action="ppaction://hlinksldjump"/>
              </a:rPr>
              <a:t>er</a:t>
            </a:r>
            <a:r>
              <a:rPr sz="1200" spc="-10" dirty="0">
                <a:solidFill>
                  <a:srgbClr val="334156"/>
                </a:solidFill>
                <a:latin typeface="Roboto"/>
                <a:cs typeface="Roboto"/>
                <a:hlinkClick r:id="rId5" action="ppaction://hlinksldjump"/>
              </a:rPr>
              <a:t>v</a:t>
            </a:r>
            <a:r>
              <a:rPr sz="1200" spc="-5" dirty="0">
                <a:solidFill>
                  <a:srgbClr val="334156"/>
                </a:solidFill>
                <a:latin typeface="Roboto"/>
                <a:cs typeface="Roboto"/>
                <a:hlinkClick r:id="rId5" action="ppaction://hlinksldjump"/>
              </a:rPr>
              <a:t>i</a:t>
            </a:r>
            <a:r>
              <a:rPr sz="1200" spc="-10" dirty="0">
                <a:solidFill>
                  <a:srgbClr val="334156"/>
                </a:solidFill>
                <a:latin typeface="Roboto"/>
                <a:cs typeface="Roboto"/>
                <a:hlinkClick r:id="rId5" action="ppaction://hlinksldjump"/>
              </a:rPr>
              <a:t>c</a:t>
            </a:r>
            <a:r>
              <a:rPr sz="1200" dirty="0">
                <a:solidFill>
                  <a:srgbClr val="334156"/>
                </a:solidFill>
                <a:latin typeface="Roboto"/>
                <a:cs typeface="Roboto"/>
                <a:hlinkClick r:id="rId5" action="ppaction://hlinksldjump"/>
              </a:rPr>
              <a:t>e</a:t>
            </a:r>
            <a:endParaRPr sz="1200" dirty="0">
              <a:latin typeface="Roboto"/>
              <a:cs typeface="Roboto"/>
            </a:endParaRPr>
          </a:p>
        </p:txBody>
      </p:sp>
      <p:sp>
        <p:nvSpPr>
          <p:cNvPr id="13" name="object 13"/>
          <p:cNvSpPr txBox="1"/>
          <p:nvPr/>
        </p:nvSpPr>
        <p:spPr>
          <a:xfrm>
            <a:off x="6086563" y="1897964"/>
            <a:ext cx="1220470" cy="995144"/>
          </a:xfrm>
          <a:prstGeom prst="rect">
            <a:avLst/>
          </a:prstGeom>
        </p:spPr>
        <p:txBody>
          <a:bodyPr vert="horz" wrap="square" lIns="0" tIns="0" rIns="0" bIns="0" rtlCol="0">
            <a:spAutoFit/>
          </a:bodyPr>
          <a:lstStyle/>
          <a:p>
            <a:pPr marL="36830">
              <a:lnSpc>
                <a:spcPct val="100000"/>
              </a:lnSpc>
            </a:pPr>
            <a:r>
              <a:rPr sz="2000" b="1" spc="-50" dirty="0">
                <a:solidFill>
                  <a:srgbClr val="334156"/>
                </a:solidFill>
                <a:latin typeface="Calibri"/>
                <a:cs typeface="Calibri"/>
                <a:hlinkClick r:id="rId6" action="ppaction://hlinksldjump"/>
              </a:rPr>
              <a:t>Pig</a:t>
            </a:r>
            <a:r>
              <a:rPr sz="2000" b="1" spc="-85" dirty="0">
                <a:solidFill>
                  <a:srgbClr val="334156"/>
                </a:solidFill>
                <a:latin typeface="Calibri"/>
                <a:cs typeface="Calibri"/>
                <a:hlinkClick r:id="rId6" action="ppaction://hlinksldjump"/>
              </a:rPr>
              <a:t> </a:t>
            </a:r>
            <a:r>
              <a:rPr sz="2000" b="1" spc="-120" dirty="0">
                <a:solidFill>
                  <a:srgbClr val="334156"/>
                </a:solidFill>
                <a:latin typeface="Calibri"/>
                <a:cs typeface="Calibri"/>
                <a:hlinkClick r:id="rId6" action="ppaction://hlinksldjump"/>
              </a:rPr>
              <a:t>E.</a:t>
            </a:r>
            <a:r>
              <a:rPr sz="2000" b="1" spc="-85" dirty="0">
                <a:solidFill>
                  <a:srgbClr val="334156"/>
                </a:solidFill>
                <a:latin typeface="Calibri"/>
                <a:cs typeface="Calibri"/>
                <a:hlinkClick r:id="rId6" action="ppaction://hlinksldjump"/>
              </a:rPr>
              <a:t> </a:t>
            </a:r>
            <a:r>
              <a:rPr sz="2000" b="1" spc="-120" dirty="0">
                <a:solidFill>
                  <a:srgbClr val="334156"/>
                </a:solidFill>
                <a:latin typeface="Calibri"/>
                <a:cs typeface="Calibri"/>
                <a:hlinkClick r:id="rId6" action="ppaction://hlinksldjump"/>
              </a:rPr>
              <a:t>Ba</a:t>
            </a:r>
            <a:r>
              <a:rPr sz="2000" b="1" spc="-114" dirty="0">
                <a:solidFill>
                  <a:srgbClr val="334156"/>
                </a:solidFill>
                <a:latin typeface="Calibri"/>
                <a:cs typeface="Calibri"/>
                <a:hlinkClick r:id="rId6" action="ppaction://hlinksldjump"/>
              </a:rPr>
              <a:t>n</a:t>
            </a:r>
            <a:r>
              <a:rPr sz="2000" b="1" spc="-25" dirty="0">
                <a:solidFill>
                  <a:srgbClr val="334156"/>
                </a:solidFill>
                <a:latin typeface="Calibri"/>
                <a:cs typeface="Calibri"/>
                <a:hlinkClick r:id="rId6" action="ppaction://hlinksldjump"/>
              </a:rPr>
              <a:t>k</a:t>
            </a:r>
            <a:endParaRPr sz="2000" dirty="0">
              <a:latin typeface="Calibri"/>
              <a:cs typeface="Calibri"/>
            </a:endParaRPr>
          </a:p>
          <a:p>
            <a:pPr marL="12700" marR="5080" algn="ctr">
              <a:lnSpc>
                <a:spcPct val="100000"/>
              </a:lnSpc>
              <a:spcBef>
                <a:spcPts val="815"/>
              </a:spcBef>
            </a:pPr>
            <a:r>
              <a:rPr sz="1200" dirty="0">
                <a:solidFill>
                  <a:srgbClr val="334156"/>
                </a:solidFill>
                <a:latin typeface="Roboto"/>
                <a:cs typeface="Roboto"/>
                <a:hlinkClick r:id="rId6" action="ppaction://hlinksldjump"/>
              </a:rPr>
              <a:t>Cust</a:t>
            </a:r>
            <a:r>
              <a:rPr sz="1200" spc="-5" dirty="0">
                <a:solidFill>
                  <a:srgbClr val="334156"/>
                </a:solidFill>
                <a:latin typeface="Roboto"/>
                <a:cs typeface="Roboto"/>
                <a:hlinkClick r:id="rId6" action="ppaction://hlinksldjump"/>
              </a:rPr>
              <a:t>omer </a:t>
            </a:r>
            <a:r>
              <a:rPr sz="1200" dirty="0">
                <a:solidFill>
                  <a:srgbClr val="334156"/>
                </a:solidFill>
                <a:latin typeface="Roboto"/>
                <a:cs typeface="Roboto"/>
                <a:hlinkClick r:id="rId6" action="ppaction://hlinksldjump"/>
              </a:rPr>
              <a:t>ret</a:t>
            </a:r>
            <a:r>
              <a:rPr sz="1200" spc="-5" dirty="0">
                <a:solidFill>
                  <a:srgbClr val="334156"/>
                </a:solidFill>
                <a:latin typeface="Roboto"/>
                <a:cs typeface="Roboto"/>
                <a:hlinkClick r:id="rId6" action="ppaction://hlinksldjump"/>
              </a:rPr>
              <a:t>entio</a:t>
            </a:r>
            <a:r>
              <a:rPr sz="1200" dirty="0">
                <a:solidFill>
                  <a:srgbClr val="334156"/>
                </a:solidFill>
                <a:latin typeface="Roboto"/>
                <a:cs typeface="Roboto"/>
                <a:hlinkClick r:id="rId6" action="ppaction://hlinksldjump"/>
              </a:rPr>
              <a:t>n</a:t>
            </a:r>
            <a:r>
              <a:rPr sz="1200" spc="-5" dirty="0">
                <a:solidFill>
                  <a:srgbClr val="334156"/>
                </a:solidFill>
                <a:latin typeface="Roboto"/>
                <a:cs typeface="Roboto"/>
                <a:hlinkClick r:id="rId6" action="ppaction://hlinksldjump"/>
              </a:rPr>
              <a:t> </a:t>
            </a:r>
            <a:r>
              <a:rPr sz="1200" spc="-15" dirty="0">
                <a:solidFill>
                  <a:srgbClr val="334156"/>
                </a:solidFill>
                <a:latin typeface="Roboto"/>
                <a:cs typeface="Roboto"/>
                <a:hlinkClick r:id="rId6" action="ppaction://hlinksldjump"/>
              </a:rPr>
              <a:t>a</a:t>
            </a:r>
            <a:r>
              <a:rPr sz="1200" spc="-5" dirty="0">
                <a:solidFill>
                  <a:srgbClr val="334156"/>
                </a:solidFill>
                <a:latin typeface="Roboto"/>
                <a:cs typeface="Roboto"/>
                <a:hlinkClick r:id="rId6" action="ppaction://hlinksldjump"/>
              </a:rPr>
              <a:t>n</a:t>
            </a:r>
            <a:r>
              <a:rPr sz="1200" spc="-10" dirty="0">
                <a:solidFill>
                  <a:srgbClr val="334156"/>
                </a:solidFill>
                <a:latin typeface="Roboto"/>
                <a:cs typeface="Roboto"/>
                <a:hlinkClick r:id="rId6" action="ppaction://hlinksldjump"/>
              </a:rPr>
              <a:t>a</a:t>
            </a:r>
            <a:r>
              <a:rPr sz="1200" spc="-5" dirty="0">
                <a:solidFill>
                  <a:srgbClr val="334156"/>
                </a:solidFill>
                <a:latin typeface="Roboto"/>
                <a:cs typeface="Roboto"/>
                <a:hlinkClick r:id="rId6" action="ppaction://hlinksldjump"/>
              </a:rPr>
              <a:t>lysis </a:t>
            </a:r>
            <a:r>
              <a:rPr sz="1200" dirty="0">
                <a:solidFill>
                  <a:srgbClr val="334156"/>
                </a:solidFill>
                <a:latin typeface="Roboto"/>
                <a:cs typeface="Roboto"/>
                <a:hlinkClick r:id="rId6" action="ppaction://hlinksldjump"/>
              </a:rPr>
              <a:t>for</a:t>
            </a:r>
            <a:r>
              <a:rPr sz="1200" spc="5" dirty="0">
                <a:solidFill>
                  <a:srgbClr val="334156"/>
                </a:solidFill>
                <a:latin typeface="Roboto"/>
                <a:cs typeface="Roboto"/>
                <a:hlinkClick r:id="rId6" action="ppaction://hlinksldjump"/>
              </a:rPr>
              <a:t> </a:t>
            </a:r>
            <a:r>
              <a:rPr sz="1200" spc="-10" dirty="0">
                <a:solidFill>
                  <a:srgbClr val="334156"/>
                </a:solidFill>
                <a:latin typeface="Roboto"/>
                <a:cs typeface="Roboto"/>
                <a:hlinkClick r:id="rId6" action="ppaction://hlinksldjump"/>
              </a:rPr>
              <a:t>a</a:t>
            </a:r>
            <a:r>
              <a:rPr sz="1200" spc="-5" dirty="0">
                <a:solidFill>
                  <a:srgbClr val="334156"/>
                </a:solidFill>
                <a:latin typeface="Roboto"/>
                <a:cs typeface="Roboto"/>
                <a:hlinkClick r:id="rId6" action="ppaction://hlinksldjump"/>
              </a:rPr>
              <a:t> </a:t>
            </a:r>
            <a:r>
              <a:rPr sz="1200" dirty="0">
                <a:solidFill>
                  <a:srgbClr val="334156"/>
                </a:solidFill>
                <a:latin typeface="Roboto"/>
                <a:cs typeface="Roboto"/>
                <a:hlinkClick r:id="rId6" action="ppaction://hlinksldjump"/>
              </a:rPr>
              <a:t>g</a:t>
            </a:r>
            <a:r>
              <a:rPr sz="1200" spc="-5" dirty="0">
                <a:solidFill>
                  <a:srgbClr val="334156"/>
                </a:solidFill>
                <a:latin typeface="Roboto"/>
                <a:cs typeface="Roboto"/>
                <a:hlinkClick r:id="rId6" action="ppaction://hlinksldjump"/>
              </a:rPr>
              <a:t>lob</a:t>
            </a:r>
            <a:r>
              <a:rPr sz="1200" spc="-10" dirty="0">
                <a:solidFill>
                  <a:srgbClr val="334156"/>
                </a:solidFill>
                <a:latin typeface="Roboto"/>
                <a:cs typeface="Roboto"/>
                <a:hlinkClick r:id="rId6" action="ppaction://hlinksldjump"/>
              </a:rPr>
              <a:t>a</a:t>
            </a:r>
            <a:r>
              <a:rPr sz="1200" dirty="0">
                <a:solidFill>
                  <a:srgbClr val="334156"/>
                </a:solidFill>
                <a:latin typeface="Roboto"/>
                <a:cs typeface="Roboto"/>
                <a:hlinkClick r:id="rId6" action="ppaction://hlinksldjump"/>
              </a:rPr>
              <a:t>l</a:t>
            </a:r>
            <a:r>
              <a:rPr sz="1200" spc="10" dirty="0">
                <a:solidFill>
                  <a:srgbClr val="334156"/>
                </a:solidFill>
                <a:latin typeface="Roboto"/>
                <a:cs typeface="Roboto"/>
                <a:hlinkClick r:id="rId6" action="ppaction://hlinksldjump"/>
              </a:rPr>
              <a:t> </a:t>
            </a:r>
            <a:r>
              <a:rPr sz="1200" dirty="0">
                <a:solidFill>
                  <a:srgbClr val="334156"/>
                </a:solidFill>
                <a:latin typeface="Roboto"/>
                <a:cs typeface="Roboto"/>
                <a:hlinkClick r:id="rId6" action="ppaction://hlinksldjump"/>
              </a:rPr>
              <a:t>b</a:t>
            </a:r>
            <a:r>
              <a:rPr sz="1200" spc="-10" dirty="0">
                <a:solidFill>
                  <a:srgbClr val="334156"/>
                </a:solidFill>
                <a:latin typeface="Roboto"/>
                <a:cs typeface="Roboto"/>
                <a:hlinkClick r:id="rId6" action="ppaction://hlinksldjump"/>
              </a:rPr>
              <a:t>a</a:t>
            </a:r>
            <a:r>
              <a:rPr sz="1200" spc="-5" dirty="0">
                <a:solidFill>
                  <a:srgbClr val="334156"/>
                </a:solidFill>
                <a:latin typeface="Roboto"/>
                <a:cs typeface="Roboto"/>
                <a:hlinkClick r:id="rId6" action="ppaction://hlinksldjump"/>
              </a:rPr>
              <a:t>nk</a:t>
            </a:r>
            <a:endParaRPr sz="1200" dirty="0">
              <a:latin typeface="Roboto"/>
              <a:cs typeface="Roboto"/>
            </a:endParaRPr>
          </a:p>
        </p:txBody>
      </p:sp>
      <p:sp>
        <p:nvSpPr>
          <p:cNvPr id="14" name="object 14"/>
          <p:cNvSpPr txBox="1"/>
          <p:nvPr/>
        </p:nvSpPr>
        <p:spPr>
          <a:xfrm>
            <a:off x="4659643" y="1883996"/>
            <a:ext cx="1096645" cy="1377300"/>
          </a:xfrm>
          <a:prstGeom prst="rect">
            <a:avLst/>
          </a:prstGeom>
        </p:spPr>
        <p:txBody>
          <a:bodyPr vert="horz" wrap="square" lIns="0" tIns="0" rIns="0" bIns="0" rtlCol="0">
            <a:spAutoFit/>
          </a:bodyPr>
          <a:lstStyle/>
          <a:p>
            <a:pPr marL="124460">
              <a:lnSpc>
                <a:spcPct val="100000"/>
              </a:lnSpc>
            </a:pPr>
            <a:r>
              <a:rPr sz="2000" b="1" spc="-65" dirty="0">
                <a:solidFill>
                  <a:srgbClr val="334156"/>
                </a:solidFill>
                <a:latin typeface="Calibri"/>
                <a:cs typeface="Calibri"/>
                <a:hlinkClick r:id="rId7" action="ppaction://hlinksldjump"/>
              </a:rPr>
              <a:t>In</a:t>
            </a:r>
            <a:r>
              <a:rPr sz="2000" b="1" spc="-60" dirty="0">
                <a:solidFill>
                  <a:srgbClr val="334156"/>
                </a:solidFill>
                <a:latin typeface="Calibri"/>
                <a:cs typeface="Calibri"/>
                <a:hlinkClick r:id="rId7" action="ppaction://hlinksldjump"/>
              </a:rPr>
              <a:t>s</a:t>
            </a:r>
            <a:r>
              <a:rPr sz="2000" b="1" spc="-65" dirty="0">
                <a:solidFill>
                  <a:srgbClr val="334156"/>
                </a:solidFill>
                <a:latin typeface="Calibri"/>
                <a:cs typeface="Calibri"/>
                <a:hlinkClick r:id="rId7" action="ppaction://hlinksldjump"/>
              </a:rPr>
              <a:t>tacart</a:t>
            </a:r>
            <a:endParaRPr sz="2000" dirty="0">
              <a:latin typeface="Calibri"/>
              <a:cs typeface="Calibri"/>
            </a:endParaRPr>
          </a:p>
          <a:p>
            <a:pPr marL="12700" marR="33655" algn="ctr">
              <a:lnSpc>
                <a:spcPct val="100000"/>
              </a:lnSpc>
              <a:spcBef>
                <a:spcPts val="894"/>
              </a:spcBef>
            </a:pPr>
            <a:r>
              <a:rPr sz="1200" spc="-5" dirty="0">
                <a:solidFill>
                  <a:srgbClr val="334156"/>
                </a:solidFill>
                <a:latin typeface="Roboto"/>
                <a:cs typeface="Roboto"/>
                <a:hlinkClick r:id="rId7" action="ppaction://hlinksldjump"/>
              </a:rPr>
              <a:t>An</a:t>
            </a:r>
            <a:r>
              <a:rPr sz="1200" spc="-15" dirty="0">
                <a:solidFill>
                  <a:srgbClr val="334156"/>
                </a:solidFill>
                <a:latin typeface="Roboto"/>
                <a:cs typeface="Roboto"/>
                <a:hlinkClick r:id="rId7" action="ppaction://hlinksldjump"/>
              </a:rPr>
              <a:t>a</a:t>
            </a:r>
            <a:r>
              <a:rPr sz="1200" spc="-5" dirty="0">
                <a:solidFill>
                  <a:srgbClr val="334156"/>
                </a:solidFill>
                <a:latin typeface="Roboto"/>
                <a:cs typeface="Roboto"/>
                <a:hlinkClick r:id="rId7" action="ppaction://hlinksldjump"/>
              </a:rPr>
              <a:t>lysi</a:t>
            </a:r>
            <a:r>
              <a:rPr sz="1200" dirty="0">
                <a:solidFill>
                  <a:srgbClr val="334156"/>
                </a:solidFill>
                <a:latin typeface="Roboto"/>
                <a:cs typeface="Roboto"/>
                <a:hlinkClick r:id="rId7" action="ppaction://hlinksldjump"/>
              </a:rPr>
              <a:t>s</a:t>
            </a:r>
            <a:r>
              <a:rPr sz="1200" spc="15" dirty="0">
                <a:solidFill>
                  <a:srgbClr val="334156"/>
                </a:solidFill>
                <a:latin typeface="Roboto"/>
                <a:cs typeface="Roboto"/>
                <a:hlinkClick r:id="rId7" action="ppaction://hlinksldjump"/>
              </a:rPr>
              <a:t> </a:t>
            </a:r>
            <a:r>
              <a:rPr sz="1200" spc="-5" dirty="0">
                <a:solidFill>
                  <a:srgbClr val="334156"/>
                </a:solidFill>
                <a:latin typeface="Roboto"/>
                <a:cs typeface="Roboto"/>
                <a:hlinkClick r:id="rId7" action="ppaction://hlinksldjump"/>
              </a:rPr>
              <a:t>of cu</a:t>
            </a:r>
            <a:r>
              <a:rPr sz="1200" dirty="0">
                <a:solidFill>
                  <a:srgbClr val="334156"/>
                </a:solidFill>
                <a:latin typeface="Roboto"/>
                <a:cs typeface="Roboto"/>
                <a:hlinkClick r:id="rId7" action="ppaction://hlinksldjump"/>
              </a:rPr>
              <a:t>st</a:t>
            </a:r>
            <a:r>
              <a:rPr sz="1200" spc="-5" dirty="0">
                <a:solidFill>
                  <a:srgbClr val="334156"/>
                </a:solidFill>
                <a:latin typeface="Roboto"/>
                <a:cs typeface="Roboto"/>
                <a:hlinkClick r:id="rId7" action="ppaction://hlinksldjump"/>
              </a:rPr>
              <a:t>omer </a:t>
            </a:r>
            <a:r>
              <a:rPr sz="1200" spc="-15" dirty="0">
                <a:solidFill>
                  <a:srgbClr val="334156"/>
                </a:solidFill>
                <a:latin typeface="Roboto"/>
                <a:cs typeface="Roboto"/>
                <a:hlinkClick r:id="rId7" action="ppaction://hlinksldjump"/>
              </a:rPr>
              <a:t>d</a:t>
            </a:r>
            <a:r>
              <a:rPr sz="1200" spc="-5" dirty="0">
                <a:solidFill>
                  <a:srgbClr val="334156"/>
                </a:solidFill>
                <a:latin typeface="Roboto"/>
                <a:cs typeface="Roboto"/>
                <a:hlinkClick r:id="rId7" action="ppaction://hlinksldjump"/>
              </a:rPr>
              <a:t>emograp</a:t>
            </a:r>
            <a:r>
              <a:rPr sz="1200" spc="-10" dirty="0">
                <a:solidFill>
                  <a:srgbClr val="334156"/>
                </a:solidFill>
                <a:latin typeface="Roboto"/>
                <a:cs typeface="Roboto"/>
                <a:hlinkClick r:id="rId7" action="ppaction://hlinksldjump"/>
              </a:rPr>
              <a:t>hi</a:t>
            </a:r>
            <a:r>
              <a:rPr sz="1200" spc="-5" dirty="0">
                <a:solidFill>
                  <a:srgbClr val="334156"/>
                </a:solidFill>
                <a:latin typeface="Roboto"/>
                <a:cs typeface="Roboto"/>
                <a:hlinkClick r:id="rId7" action="ppaction://hlinksldjump"/>
              </a:rPr>
              <a:t>c</a:t>
            </a:r>
            <a:r>
              <a:rPr sz="1200" dirty="0">
                <a:solidFill>
                  <a:srgbClr val="334156"/>
                </a:solidFill>
                <a:latin typeface="Roboto"/>
                <a:cs typeface="Roboto"/>
                <a:hlinkClick r:id="rId7" action="ppaction://hlinksldjump"/>
              </a:rPr>
              <a:t>s </a:t>
            </a:r>
            <a:r>
              <a:rPr sz="1200" spc="-15" dirty="0">
                <a:solidFill>
                  <a:srgbClr val="334156"/>
                </a:solidFill>
                <a:latin typeface="Roboto"/>
                <a:cs typeface="Roboto"/>
                <a:hlinkClick r:id="rId7" action="ppaction://hlinksldjump"/>
              </a:rPr>
              <a:t>a</a:t>
            </a:r>
            <a:r>
              <a:rPr sz="1200" spc="-5" dirty="0">
                <a:solidFill>
                  <a:srgbClr val="334156"/>
                </a:solidFill>
                <a:latin typeface="Roboto"/>
                <a:cs typeface="Roboto"/>
                <a:hlinkClick r:id="rId7" action="ppaction://hlinksldjump"/>
              </a:rPr>
              <a:t>n</a:t>
            </a:r>
            <a:r>
              <a:rPr sz="1200" dirty="0">
                <a:solidFill>
                  <a:srgbClr val="334156"/>
                </a:solidFill>
                <a:latin typeface="Roboto"/>
                <a:cs typeface="Roboto"/>
                <a:hlinkClick r:id="rId7" action="ppaction://hlinksldjump"/>
              </a:rPr>
              <a:t>d</a:t>
            </a:r>
            <a:r>
              <a:rPr sz="1200" spc="5" dirty="0">
                <a:solidFill>
                  <a:srgbClr val="334156"/>
                </a:solidFill>
                <a:latin typeface="Roboto"/>
                <a:cs typeface="Roboto"/>
                <a:hlinkClick r:id="rId7" action="ppaction://hlinksldjump"/>
              </a:rPr>
              <a:t> </a:t>
            </a:r>
            <a:r>
              <a:rPr sz="1200" dirty="0">
                <a:solidFill>
                  <a:srgbClr val="334156"/>
                </a:solidFill>
                <a:latin typeface="Roboto"/>
                <a:cs typeface="Roboto"/>
                <a:hlinkClick r:id="rId7" action="ppaction://hlinksldjump"/>
              </a:rPr>
              <a:t>pur</a:t>
            </a:r>
            <a:r>
              <a:rPr sz="1200" spc="-10" dirty="0">
                <a:solidFill>
                  <a:srgbClr val="334156"/>
                </a:solidFill>
                <a:latin typeface="Roboto"/>
                <a:cs typeface="Roboto"/>
                <a:hlinkClick r:id="rId7" action="ppaction://hlinksldjump"/>
              </a:rPr>
              <a:t>ch</a:t>
            </a:r>
            <a:r>
              <a:rPr sz="1200" spc="-20" dirty="0">
                <a:solidFill>
                  <a:srgbClr val="334156"/>
                </a:solidFill>
                <a:latin typeface="Roboto"/>
                <a:cs typeface="Roboto"/>
                <a:hlinkClick r:id="rId7" action="ppaction://hlinksldjump"/>
              </a:rPr>
              <a:t>a</a:t>
            </a:r>
            <a:r>
              <a:rPr sz="1200" dirty="0">
                <a:solidFill>
                  <a:srgbClr val="334156"/>
                </a:solidFill>
                <a:latin typeface="Roboto"/>
                <a:cs typeface="Roboto"/>
                <a:hlinkClick r:id="rId7" action="ppaction://hlinksldjump"/>
              </a:rPr>
              <a:t>s</a:t>
            </a:r>
            <a:r>
              <a:rPr sz="1200" spc="-5" dirty="0">
                <a:solidFill>
                  <a:srgbClr val="334156"/>
                </a:solidFill>
                <a:latin typeface="Roboto"/>
                <a:cs typeface="Roboto"/>
                <a:hlinkClick r:id="rId7" action="ppaction://hlinksldjump"/>
              </a:rPr>
              <a:t>ing </a:t>
            </a:r>
            <a:r>
              <a:rPr sz="1200" dirty="0">
                <a:solidFill>
                  <a:srgbClr val="334156"/>
                </a:solidFill>
                <a:latin typeface="Roboto"/>
                <a:cs typeface="Roboto"/>
                <a:hlinkClick r:id="rId7" action="ppaction://hlinksldjump"/>
              </a:rPr>
              <a:t>p</a:t>
            </a:r>
            <a:r>
              <a:rPr sz="1200" spc="-10" dirty="0">
                <a:solidFill>
                  <a:srgbClr val="334156"/>
                </a:solidFill>
                <a:latin typeface="Roboto"/>
                <a:cs typeface="Roboto"/>
                <a:hlinkClick r:id="rId7" action="ppaction://hlinksldjump"/>
              </a:rPr>
              <a:t>a</a:t>
            </a:r>
            <a:r>
              <a:rPr sz="1200" dirty="0">
                <a:solidFill>
                  <a:srgbClr val="334156"/>
                </a:solidFill>
                <a:latin typeface="Roboto"/>
                <a:cs typeface="Roboto"/>
                <a:hlinkClick r:id="rId7" action="ppaction://hlinksldjump"/>
              </a:rPr>
              <a:t>tt</a:t>
            </a:r>
            <a:r>
              <a:rPr sz="1200" spc="-5" dirty="0">
                <a:solidFill>
                  <a:srgbClr val="334156"/>
                </a:solidFill>
                <a:latin typeface="Roboto"/>
                <a:cs typeface="Roboto"/>
                <a:hlinkClick r:id="rId7" action="ppaction://hlinksldjump"/>
              </a:rPr>
              <a:t>erns</a:t>
            </a:r>
            <a:endParaRPr sz="1200" dirty="0">
              <a:latin typeface="Roboto"/>
              <a:cs typeface="Roboto"/>
            </a:endParaRPr>
          </a:p>
        </p:txBody>
      </p:sp>
      <p:sp>
        <p:nvSpPr>
          <p:cNvPr id="15" name="object 15"/>
          <p:cNvSpPr txBox="1"/>
          <p:nvPr/>
        </p:nvSpPr>
        <p:spPr>
          <a:xfrm>
            <a:off x="798982" y="585156"/>
            <a:ext cx="1759585" cy="482600"/>
          </a:xfrm>
          <a:prstGeom prst="rect">
            <a:avLst/>
          </a:prstGeom>
        </p:spPr>
        <p:txBody>
          <a:bodyPr vert="horz" wrap="square" lIns="0" tIns="0" rIns="0" bIns="0" rtlCol="0">
            <a:spAutoFit/>
          </a:bodyPr>
          <a:lstStyle/>
          <a:p>
            <a:pPr marL="12700">
              <a:lnSpc>
                <a:spcPct val="100000"/>
              </a:lnSpc>
            </a:pPr>
            <a:r>
              <a:rPr sz="3600" b="1" spc="195" dirty="0">
                <a:solidFill>
                  <a:srgbClr val="334156"/>
                </a:solidFill>
                <a:latin typeface="Calibri"/>
                <a:cs typeface="Calibri"/>
              </a:rPr>
              <a:t>Projects</a:t>
            </a:r>
            <a:endParaRPr sz="3600">
              <a:latin typeface="Calibri"/>
              <a:cs typeface="Calibri"/>
            </a:endParaRPr>
          </a:p>
        </p:txBody>
      </p:sp>
      <p:sp>
        <p:nvSpPr>
          <p:cNvPr id="16" name="object 16"/>
          <p:cNvSpPr txBox="1"/>
          <p:nvPr/>
        </p:nvSpPr>
        <p:spPr>
          <a:xfrm>
            <a:off x="523443" y="3534664"/>
            <a:ext cx="440055" cy="177800"/>
          </a:xfrm>
          <a:prstGeom prst="rect">
            <a:avLst/>
          </a:prstGeom>
        </p:spPr>
        <p:txBody>
          <a:bodyPr vert="horz" wrap="square" lIns="0" tIns="0" rIns="0" bIns="0" rtlCol="0">
            <a:spAutoFit/>
          </a:bodyPr>
          <a:lstStyle/>
          <a:p>
            <a:pPr marL="12700">
              <a:lnSpc>
                <a:spcPct val="100000"/>
              </a:lnSpc>
            </a:pPr>
            <a:r>
              <a:rPr sz="1200" b="1" dirty="0">
                <a:solidFill>
                  <a:srgbClr val="334156"/>
                </a:solidFill>
                <a:latin typeface="Roboto"/>
                <a:cs typeface="Roboto"/>
                <a:hlinkClick r:id="rId3" action="ppaction://hlinksldjump"/>
              </a:rPr>
              <a:t>S</a:t>
            </a:r>
            <a:r>
              <a:rPr sz="1200" b="1" spc="-5" dirty="0">
                <a:solidFill>
                  <a:srgbClr val="334156"/>
                </a:solidFill>
                <a:latin typeface="Roboto"/>
                <a:cs typeface="Roboto"/>
                <a:hlinkClick r:id="rId3" action="ppaction://hlinksldjump"/>
              </a:rPr>
              <a:t>k</a:t>
            </a:r>
            <a:r>
              <a:rPr sz="1200" b="1" spc="-15" dirty="0">
                <a:solidFill>
                  <a:srgbClr val="334156"/>
                </a:solidFill>
                <a:latin typeface="Roboto"/>
                <a:cs typeface="Roboto"/>
                <a:hlinkClick r:id="rId3" action="ppaction://hlinksldjump"/>
              </a:rPr>
              <a:t>ills</a:t>
            </a:r>
            <a:r>
              <a:rPr sz="1200" b="1" spc="-5" dirty="0">
                <a:solidFill>
                  <a:srgbClr val="334156"/>
                </a:solidFill>
                <a:latin typeface="Roboto"/>
                <a:cs typeface="Roboto"/>
                <a:hlinkClick r:id="rId3" action="ppaction://hlinksldjump"/>
              </a:rPr>
              <a:t>:</a:t>
            </a:r>
            <a:endParaRPr sz="1200" dirty="0">
              <a:latin typeface="Roboto"/>
              <a:cs typeface="Roboto"/>
            </a:endParaRPr>
          </a:p>
        </p:txBody>
      </p:sp>
      <p:sp>
        <p:nvSpPr>
          <p:cNvPr id="17" name="object 17"/>
          <p:cNvSpPr txBox="1"/>
          <p:nvPr/>
        </p:nvSpPr>
        <p:spPr>
          <a:xfrm>
            <a:off x="1899407" y="3534664"/>
            <a:ext cx="440055" cy="177800"/>
          </a:xfrm>
          <a:prstGeom prst="rect">
            <a:avLst/>
          </a:prstGeom>
        </p:spPr>
        <p:txBody>
          <a:bodyPr vert="horz" wrap="square" lIns="0" tIns="0" rIns="0" bIns="0" rtlCol="0">
            <a:spAutoFit/>
          </a:bodyPr>
          <a:lstStyle/>
          <a:p>
            <a:pPr marL="12700">
              <a:lnSpc>
                <a:spcPct val="100000"/>
              </a:lnSpc>
            </a:pPr>
            <a:r>
              <a:rPr sz="1200" b="1" dirty="0">
                <a:solidFill>
                  <a:srgbClr val="334156"/>
                </a:solidFill>
                <a:latin typeface="Roboto"/>
                <a:cs typeface="Roboto"/>
                <a:hlinkClick r:id="rId4" action="ppaction://hlinksldjump"/>
              </a:rPr>
              <a:t>S</a:t>
            </a:r>
            <a:r>
              <a:rPr sz="1200" b="1" spc="-5" dirty="0">
                <a:solidFill>
                  <a:srgbClr val="334156"/>
                </a:solidFill>
                <a:latin typeface="Roboto"/>
                <a:cs typeface="Roboto"/>
                <a:hlinkClick r:id="rId4" action="ppaction://hlinksldjump"/>
              </a:rPr>
              <a:t>k</a:t>
            </a:r>
            <a:r>
              <a:rPr sz="1200" b="1" spc="-15" dirty="0">
                <a:solidFill>
                  <a:srgbClr val="334156"/>
                </a:solidFill>
                <a:latin typeface="Roboto"/>
                <a:cs typeface="Roboto"/>
                <a:hlinkClick r:id="rId4" action="ppaction://hlinksldjump"/>
              </a:rPr>
              <a:t>ills</a:t>
            </a:r>
            <a:r>
              <a:rPr sz="1200" b="1" spc="-5" dirty="0">
                <a:solidFill>
                  <a:srgbClr val="334156"/>
                </a:solidFill>
                <a:latin typeface="Roboto"/>
                <a:cs typeface="Roboto"/>
                <a:hlinkClick r:id="rId4" action="ppaction://hlinksldjump"/>
              </a:rPr>
              <a:t>:</a:t>
            </a:r>
            <a:endParaRPr sz="1200" dirty="0">
              <a:latin typeface="Roboto"/>
              <a:cs typeface="Roboto"/>
            </a:endParaRPr>
          </a:p>
        </p:txBody>
      </p:sp>
      <p:sp>
        <p:nvSpPr>
          <p:cNvPr id="18" name="object 18"/>
          <p:cNvSpPr txBox="1"/>
          <p:nvPr/>
        </p:nvSpPr>
        <p:spPr>
          <a:xfrm>
            <a:off x="3301242" y="3552952"/>
            <a:ext cx="440055" cy="177800"/>
          </a:xfrm>
          <a:prstGeom prst="rect">
            <a:avLst/>
          </a:prstGeom>
        </p:spPr>
        <p:txBody>
          <a:bodyPr vert="horz" wrap="square" lIns="0" tIns="0" rIns="0" bIns="0" rtlCol="0">
            <a:spAutoFit/>
          </a:bodyPr>
          <a:lstStyle/>
          <a:p>
            <a:pPr marL="12700">
              <a:lnSpc>
                <a:spcPct val="100000"/>
              </a:lnSpc>
            </a:pPr>
            <a:r>
              <a:rPr sz="1200" b="1" dirty="0">
                <a:solidFill>
                  <a:srgbClr val="334156"/>
                </a:solidFill>
                <a:latin typeface="Roboto"/>
                <a:cs typeface="Roboto"/>
                <a:hlinkClick r:id="rId5" action="ppaction://hlinksldjump"/>
              </a:rPr>
              <a:t>S</a:t>
            </a:r>
            <a:r>
              <a:rPr sz="1200" b="1" spc="-5" dirty="0">
                <a:solidFill>
                  <a:srgbClr val="334156"/>
                </a:solidFill>
                <a:latin typeface="Roboto"/>
                <a:cs typeface="Roboto"/>
                <a:hlinkClick r:id="rId5" action="ppaction://hlinksldjump"/>
              </a:rPr>
              <a:t>k</a:t>
            </a:r>
            <a:r>
              <a:rPr sz="1200" b="1" spc="-15" dirty="0">
                <a:solidFill>
                  <a:srgbClr val="334156"/>
                </a:solidFill>
                <a:latin typeface="Roboto"/>
                <a:cs typeface="Roboto"/>
                <a:hlinkClick r:id="rId5" action="ppaction://hlinksldjump"/>
              </a:rPr>
              <a:t>ills</a:t>
            </a:r>
            <a:r>
              <a:rPr sz="1200" b="1" spc="-5" dirty="0">
                <a:solidFill>
                  <a:srgbClr val="334156"/>
                </a:solidFill>
                <a:latin typeface="Roboto"/>
                <a:cs typeface="Roboto"/>
                <a:hlinkClick r:id="rId5" action="ppaction://hlinksldjump"/>
              </a:rPr>
              <a:t>:</a:t>
            </a:r>
            <a:endParaRPr sz="1200" dirty="0">
              <a:latin typeface="Roboto"/>
              <a:cs typeface="Roboto"/>
            </a:endParaRPr>
          </a:p>
        </p:txBody>
      </p:sp>
      <p:sp>
        <p:nvSpPr>
          <p:cNvPr id="19" name="object 19"/>
          <p:cNvSpPr txBox="1"/>
          <p:nvPr/>
        </p:nvSpPr>
        <p:spPr>
          <a:xfrm>
            <a:off x="4767910" y="3567810"/>
            <a:ext cx="440055" cy="177800"/>
          </a:xfrm>
          <a:prstGeom prst="rect">
            <a:avLst/>
          </a:prstGeom>
        </p:spPr>
        <p:txBody>
          <a:bodyPr vert="horz" wrap="square" lIns="0" tIns="0" rIns="0" bIns="0" rtlCol="0">
            <a:spAutoFit/>
          </a:bodyPr>
          <a:lstStyle/>
          <a:p>
            <a:pPr marL="12700">
              <a:lnSpc>
                <a:spcPct val="100000"/>
              </a:lnSpc>
            </a:pPr>
            <a:r>
              <a:rPr sz="1200" b="1" dirty="0">
                <a:solidFill>
                  <a:srgbClr val="334156"/>
                </a:solidFill>
                <a:latin typeface="Roboto"/>
                <a:cs typeface="Roboto"/>
                <a:hlinkClick r:id="rId7" action="ppaction://hlinksldjump"/>
              </a:rPr>
              <a:t>S</a:t>
            </a:r>
            <a:r>
              <a:rPr sz="1200" b="1" spc="-5" dirty="0">
                <a:solidFill>
                  <a:srgbClr val="334156"/>
                </a:solidFill>
                <a:latin typeface="Roboto"/>
                <a:cs typeface="Roboto"/>
                <a:hlinkClick r:id="rId7" action="ppaction://hlinksldjump"/>
              </a:rPr>
              <a:t>k</a:t>
            </a:r>
            <a:r>
              <a:rPr sz="1200" b="1" spc="-15" dirty="0">
                <a:solidFill>
                  <a:srgbClr val="334156"/>
                </a:solidFill>
                <a:latin typeface="Roboto"/>
                <a:cs typeface="Roboto"/>
                <a:hlinkClick r:id="rId7" action="ppaction://hlinksldjump"/>
              </a:rPr>
              <a:t>ills</a:t>
            </a:r>
            <a:r>
              <a:rPr sz="1200" b="1" spc="-5" dirty="0">
                <a:solidFill>
                  <a:srgbClr val="334156"/>
                </a:solidFill>
                <a:latin typeface="Roboto"/>
                <a:cs typeface="Roboto"/>
                <a:hlinkClick r:id="rId7" action="ppaction://hlinksldjump"/>
              </a:rPr>
              <a:t>:</a:t>
            </a:r>
            <a:endParaRPr sz="1200" dirty="0">
              <a:latin typeface="Roboto"/>
              <a:cs typeface="Roboto"/>
            </a:endParaRPr>
          </a:p>
        </p:txBody>
      </p:sp>
      <p:sp>
        <p:nvSpPr>
          <p:cNvPr id="20" name="object 20"/>
          <p:cNvSpPr txBox="1"/>
          <p:nvPr/>
        </p:nvSpPr>
        <p:spPr>
          <a:xfrm>
            <a:off x="6086563" y="3593802"/>
            <a:ext cx="440055" cy="184666"/>
          </a:xfrm>
          <a:prstGeom prst="rect">
            <a:avLst/>
          </a:prstGeom>
        </p:spPr>
        <p:txBody>
          <a:bodyPr vert="horz" wrap="square" lIns="0" tIns="0" rIns="0" bIns="0" rtlCol="0">
            <a:spAutoFit/>
          </a:bodyPr>
          <a:lstStyle/>
          <a:p>
            <a:pPr marL="12700">
              <a:lnSpc>
                <a:spcPct val="100000"/>
              </a:lnSpc>
            </a:pPr>
            <a:r>
              <a:rPr sz="1200" b="1" dirty="0">
                <a:solidFill>
                  <a:srgbClr val="334156"/>
                </a:solidFill>
                <a:latin typeface="Roboto"/>
                <a:cs typeface="Roboto"/>
                <a:hlinkClick r:id="rId6" action="ppaction://hlinksldjump"/>
              </a:rPr>
              <a:t>S</a:t>
            </a:r>
            <a:r>
              <a:rPr sz="1200" b="1" spc="-5" dirty="0">
                <a:solidFill>
                  <a:srgbClr val="334156"/>
                </a:solidFill>
                <a:latin typeface="Roboto"/>
                <a:cs typeface="Roboto"/>
                <a:hlinkClick r:id="rId6" action="ppaction://hlinksldjump"/>
              </a:rPr>
              <a:t>k</a:t>
            </a:r>
            <a:r>
              <a:rPr sz="1200" b="1" spc="-15" dirty="0">
                <a:solidFill>
                  <a:srgbClr val="334156"/>
                </a:solidFill>
                <a:latin typeface="Roboto"/>
                <a:cs typeface="Roboto"/>
                <a:hlinkClick r:id="rId6" action="ppaction://hlinksldjump"/>
              </a:rPr>
              <a:t>ills</a:t>
            </a:r>
            <a:r>
              <a:rPr sz="1200" b="1" spc="-5" dirty="0">
                <a:solidFill>
                  <a:srgbClr val="334156"/>
                </a:solidFill>
                <a:latin typeface="Roboto"/>
                <a:cs typeface="Roboto"/>
                <a:hlinkClick r:id="rId6" action="ppaction://hlinksldjump"/>
              </a:rPr>
              <a:t>:</a:t>
            </a:r>
            <a:endParaRPr sz="1200" dirty="0">
              <a:latin typeface="Roboto"/>
              <a:cs typeface="Roboto"/>
            </a:endParaRPr>
          </a:p>
        </p:txBody>
      </p:sp>
      <p:sp>
        <p:nvSpPr>
          <p:cNvPr id="21" name="object 21"/>
          <p:cNvSpPr/>
          <p:nvPr/>
        </p:nvSpPr>
        <p:spPr>
          <a:xfrm>
            <a:off x="3305299" y="3823865"/>
            <a:ext cx="464043" cy="498284"/>
          </a:xfrm>
          <a:prstGeom prst="rect">
            <a:avLst/>
          </a:prstGeom>
          <a:blipFill>
            <a:blip r:embed="rId8" cstate="print"/>
            <a:stretch>
              <a:fillRect/>
            </a:stretch>
          </a:blipFill>
        </p:spPr>
        <p:txBody>
          <a:bodyPr wrap="square" lIns="0" tIns="0" rIns="0" bIns="0" rtlCol="0"/>
          <a:lstStyle/>
          <a:p>
            <a:endParaRPr/>
          </a:p>
        </p:txBody>
      </p:sp>
      <p:sp>
        <p:nvSpPr>
          <p:cNvPr id="22" name="object 22"/>
          <p:cNvSpPr/>
          <p:nvPr/>
        </p:nvSpPr>
        <p:spPr>
          <a:xfrm>
            <a:off x="6878315" y="3853967"/>
            <a:ext cx="379041" cy="365151"/>
          </a:xfrm>
          <a:prstGeom prst="rect">
            <a:avLst/>
          </a:prstGeom>
          <a:blipFill>
            <a:blip r:embed="rId9" cstate="print"/>
            <a:stretch>
              <a:fillRect/>
            </a:stretch>
          </a:blipFill>
        </p:spPr>
        <p:txBody>
          <a:bodyPr wrap="square" lIns="0" tIns="0" rIns="0" bIns="0" rtlCol="0"/>
          <a:lstStyle/>
          <a:p>
            <a:endParaRPr/>
          </a:p>
        </p:txBody>
      </p:sp>
      <p:sp>
        <p:nvSpPr>
          <p:cNvPr id="23" name="object 23"/>
          <p:cNvSpPr/>
          <p:nvPr/>
        </p:nvSpPr>
        <p:spPr>
          <a:xfrm>
            <a:off x="4869687" y="3823865"/>
            <a:ext cx="440055" cy="508558"/>
          </a:xfrm>
          <a:prstGeom prst="rect">
            <a:avLst/>
          </a:prstGeom>
          <a:blipFill>
            <a:blip r:embed="rId10" cstate="print"/>
            <a:stretch>
              <a:fillRect/>
            </a:stretch>
          </a:blipFill>
        </p:spPr>
        <p:txBody>
          <a:bodyPr wrap="square" lIns="0" tIns="0" rIns="0" bIns="0" rtlCol="0"/>
          <a:lstStyle/>
          <a:p>
            <a:endParaRPr/>
          </a:p>
        </p:txBody>
      </p:sp>
      <p:sp>
        <p:nvSpPr>
          <p:cNvPr id="24" name="object 24"/>
          <p:cNvSpPr/>
          <p:nvPr/>
        </p:nvSpPr>
        <p:spPr>
          <a:xfrm>
            <a:off x="549897" y="3800120"/>
            <a:ext cx="387535" cy="385332"/>
          </a:xfrm>
          <a:prstGeom prst="rect">
            <a:avLst/>
          </a:prstGeom>
          <a:blipFill>
            <a:blip r:embed="rId11" cstate="print"/>
            <a:stretch>
              <a:fillRect/>
            </a:stretch>
          </a:blipFill>
        </p:spPr>
        <p:txBody>
          <a:bodyPr wrap="square" lIns="0" tIns="0" rIns="0" bIns="0" rtlCol="0"/>
          <a:lstStyle/>
          <a:p>
            <a:endParaRPr/>
          </a:p>
        </p:txBody>
      </p:sp>
      <p:sp>
        <p:nvSpPr>
          <p:cNvPr id="25" name="object 25"/>
          <p:cNvSpPr/>
          <p:nvPr/>
        </p:nvSpPr>
        <p:spPr>
          <a:xfrm>
            <a:off x="1886644" y="3814880"/>
            <a:ext cx="440055" cy="404238"/>
          </a:xfrm>
          <a:prstGeom prst="rect">
            <a:avLst/>
          </a:prstGeom>
          <a:blipFill>
            <a:blip r:embed="rId12" cstate="print"/>
            <a:stretch>
              <a:fillRect/>
            </a:stretch>
          </a:blipFill>
        </p:spPr>
        <p:txBody>
          <a:bodyPr wrap="square" lIns="0" tIns="0" rIns="0" bIns="0" rtlCol="0"/>
          <a:lstStyle/>
          <a:p>
            <a:endParaRPr/>
          </a:p>
        </p:txBody>
      </p:sp>
      <p:sp>
        <p:nvSpPr>
          <p:cNvPr id="26" name="object 26"/>
          <p:cNvSpPr/>
          <p:nvPr/>
        </p:nvSpPr>
        <p:spPr>
          <a:xfrm>
            <a:off x="5410110" y="3860362"/>
            <a:ext cx="329820" cy="418919"/>
          </a:xfrm>
          <a:prstGeom prst="rect">
            <a:avLst/>
          </a:prstGeom>
          <a:blipFill>
            <a:blip r:embed="rId11" cstate="print"/>
            <a:stretch>
              <a:fillRect/>
            </a:stretch>
          </a:blipFill>
        </p:spPr>
        <p:txBody>
          <a:bodyPr wrap="square" lIns="0" tIns="0" rIns="0" bIns="0" rtlCol="0"/>
          <a:lstStyle/>
          <a:p>
            <a:endParaRPr/>
          </a:p>
        </p:txBody>
      </p:sp>
      <p:sp>
        <p:nvSpPr>
          <p:cNvPr id="27" name="object 27"/>
          <p:cNvSpPr/>
          <p:nvPr/>
        </p:nvSpPr>
        <p:spPr>
          <a:xfrm>
            <a:off x="3963079" y="3806879"/>
            <a:ext cx="474157" cy="472402"/>
          </a:xfrm>
          <a:prstGeom prst="rect">
            <a:avLst/>
          </a:prstGeom>
          <a:blipFill>
            <a:blip r:embed="rId12" cstate="print"/>
            <a:stretch>
              <a:fillRect/>
            </a:stretch>
          </a:blipFill>
        </p:spPr>
        <p:txBody>
          <a:bodyPr wrap="square" lIns="0" tIns="0" rIns="0" bIns="0" rtlCol="0"/>
          <a:lstStyle/>
          <a:p>
            <a:endParaRPr/>
          </a:p>
        </p:txBody>
      </p:sp>
      <p:sp>
        <p:nvSpPr>
          <p:cNvPr id="28" name="object 28"/>
          <p:cNvSpPr/>
          <p:nvPr/>
        </p:nvSpPr>
        <p:spPr>
          <a:xfrm>
            <a:off x="1054784" y="3786441"/>
            <a:ext cx="381886" cy="412810"/>
          </a:xfrm>
          <a:prstGeom prst="rect">
            <a:avLst/>
          </a:prstGeom>
          <a:blipFill>
            <a:blip r:embed="rId9" cstate="print"/>
            <a:stretch>
              <a:fillRect/>
            </a:stretch>
          </a:blipFill>
        </p:spPr>
        <p:txBody>
          <a:bodyPr wrap="square" lIns="0" tIns="0" rIns="0" bIns="0" rtlCol="0"/>
          <a:lstStyle/>
          <a:p>
            <a:endParaRPr/>
          </a:p>
        </p:txBody>
      </p:sp>
      <p:sp>
        <p:nvSpPr>
          <p:cNvPr id="29" name="object 29"/>
          <p:cNvSpPr/>
          <p:nvPr/>
        </p:nvSpPr>
        <p:spPr>
          <a:xfrm>
            <a:off x="2454465" y="3820069"/>
            <a:ext cx="361824" cy="379182"/>
          </a:xfrm>
          <a:prstGeom prst="rect">
            <a:avLst/>
          </a:prstGeom>
          <a:blipFill>
            <a:blip r:embed="rId11" cstate="print"/>
            <a:stretch>
              <a:fillRect/>
            </a:stretch>
          </a:blipFill>
        </p:spPr>
        <p:txBody>
          <a:bodyPr wrap="square" lIns="0" tIns="0" rIns="0" bIns="0" rtlCol="0"/>
          <a:lstStyle/>
          <a:p>
            <a:endParaRPr/>
          </a:p>
        </p:txBody>
      </p:sp>
      <p:sp>
        <p:nvSpPr>
          <p:cNvPr id="30" name="object 30"/>
          <p:cNvSpPr/>
          <p:nvPr/>
        </p:nvSpPr>
        <p:spPr>
          <a:xfrm>
            <a:off x="6224389" y="3851815"/>
            <a:ext cx="440055" cy="367303"/>
          </a:xfrm>
          <a:prstGeom prst="rect">
            <a:avLst/>
          </a:prstGeom>
          <a:blipFill>
            <a:blip r:embed="rId11" cstate="print"/>
            <a:stretch>
              <a:fillRect/>
            </a:stretch>
          </a:blipFill>
        </p:spPr>
        <p:txBody>
          <a:bodyPr wrap="square" lIns="0" tIns="0" rIns="0" bIns="0" rtlCol="0"/>
          <a:lstStyle/>
          <a:p>
            <a:endParaRPr/>
          </a:p>
        </p:txBody>
      </p:sp>
      <p:sp>
        <p:nvSpPr>
          <p:cNvPr id="2" name="object 8">
            <a:extLst>
              <a:ext uri="{FF2B5EF4-FFF2-40B4-BE49-F238E27FC236}">
                <a16:creationId xmlns:a16="http://schemas.microsoft.com/office/drawing/2014/main" id="{7E612F48-02A6-81E5-13D5-1EE7AE4AF406}"/>
              </a:ext>
            </a:extLst>
          </p:cNvPr>
          <p:cNvSpPr/>
          <p:nvPr/>
        </p:nvSpPr>
        <p:spPr>
          <a:xfrm>
            <a:off x="7495723" y="1583910"/>
            <a:ext cx="1424988" cy="2917986"/>
          </a:xfrm>
          <a:custGeom>
            <a:avLst/>
            <a:gdLst/>
            <a:ahLst/>
            <a:cxnLst/>
            <a:rect l="l" t="t" r="r" b="b"/>
            <a:pathLst>
              <a:path w="1439545" h="2955290">
                <a:moveTo>
                  <a:pt x="1274191" y="0"/>
                </a:moveTo>
                <a:lnTo>
                  <a:pt x="159645" y="76"/>
                </a:lnTo>
                <a:lnTo>
                  <a:pt x="117060" y="7007"/>
                </a:lnTo>
                <a:lnTo>
                  <a:pt x="78883" y="24124"/>
                </a:lnTo>
                <a:lnTo>
                  <a:pt x="46602" y="49941"/>
                </a:lnTo>
                <a:lnTo>
                  <a:pt x="21703" y="82970"/>
                </a:lnTo>
                <a:lnTo>
                  <a:pt x="5673" y="121725"/>
                </a:lnTo>
                <a:lnTo>
                  <a:pt x="0" y="164718"/>
                </a:lnTo>
                <a:lnTo>
                  <a:pt x="78" y="2795636"/>
                </a:lnTo>
                <a:lnTo>
                  <a:pt x="7019" y="2838238"/>
                </a:lnTo>
                <a:lnTo>
                  <a:pt x="24141" y="2876421"/>
                </a:lnTo>
                <a:lnTo>
                  <a:pt x="49958" y="2908701"/>
                </a:lnTo>
                <a:lnTo>
                  <a:pt x="82984" y="2933594"/>
                </a:lnTo>
                <a:lnTo>
                  <a:pt x="121733" y="2949619"/>
                </a:lnTo>
                <a:lnTo>
                  <a:pt x="164719" y="2955290"/>
                </a:lnTo>
                <a:lnTo>
                  <a:pt x="1279425" y="2955208"/>
                </a:lnTo>
                <a:lnTo>
                  <a:pt x="1322024" y="2948247"/>
                </a:lnTo>
                <a:lnTo>
                  <a:pt x="1360199" y="2931115"/>
                </a:lnTo>
                <a:lnTo>
                  <a:pt x="1392469" y="2905293"/>
                </a:lnTo>
                <a:lnTo>
                  <a:pt x="1417352" y="2872264"/>
                </a:lnTo>
                <a:lnTo>
                  <a:pt x="1433369" y="2833508"/>
                </a:lnTo>
                <a:lnTo>
                  <a:pt x="1439037" y="2790507"/>
                </a:lnTo>
                <a:lnTo>
                  <a:pt x="1438957" y="159543"/>
                </a:lnTo>
                <a:lnTo>
                  <a:pt x="1432005" y="116982"/>
                </a:lnTo>
                <a:lnTo>
                  <a:pt x="1414873" y="78829"/>
                </a:lnTo>
                <a:lnTo>
                  <a:pt x="1389044" y="46569"/>
                </a:lnTo>
                <a:lnTo>
                  <a:pt x="1356000" y="21687"/>
                </a:lnTo>
                <a:lnTo>
                  <a:pt x="1317221" y="5669"/>
                </a:lnTo>
                <a:lnTo>
                  <a:pt x="1274191" y="0"/>
                </a:lnTo>
                <a:close/>
              </a:path>
            </a:pathLst>
          </a:custGeom>
          <a:solidFill>
            <a:schemeClr val="accent1">
              <a:lumMod val="20000"/>
              <a:lumOff val="80000"/>
            </a:schemeClr>
          </a:solidFill>
        </p:spPr>
        <p:txBody>
          <a:bodyPr wrap="square" lIns="0" tIns="0" rIns="0" bIns="0" rtlCol="0"/>
          <a:lstStyle/>
          <a:p>
            <a:pPr marL="36830" algn="ctr">
              <a:lnSpc>
                <a:spcPct val="100000"/>
              </a:lnSpc>
            </a:pPr>
            <a:endParaRPr lang="en-US" sz="1800" b="1" u="sng" spc="-50" dirty="0">
              <a:solidFill>
                <a:schemeClr val="accent5">
                  <a:lumMod val="75000"/>
                </a:schemeClr>
              </a:solidFill>
              <a:latin typeface="Calibri"/>
              <a:cs typeface="Calibri"/>
            </a:endParaRPr>
          </a:p>
          <a:p>
            <a:pPr marL="36830" algn="ctr">
              <a:lnSpc>
                <a:spcPct val="100000"/>
              </a:lnSpc>
            </a:pPr>
            <a:r>
              <a:rPr lang="en-US" sz="2000" b="1" u="sng" spc="-50" dirty="0">
                <a:solidFill>
                  <a:schemeClr val="accent5">
                    <a:lumMod val="75000"/>
                  </a:schemeClr>
                </a:solidFill>
                <a:latin typeface="Calibri"/>
                <a:cs typeface="Calibri"/>
              </a:rPr>
              <a:t>Gun Violence</a:t>
            </a:r>
          </a:p>
          <a:p>
            <a:pPr marL="36830" algn="ctr"/>
            <a:endParaRPr lang="en-US" sz="1200" dirty="0">
              <a:solidFill>
                <a:srgbClr val="334156"/>
              </a:solidFill>
              <a:latin typeface="Roboto"/>
              <a:cs typeface="Roboto"/>
              <a:hlinkClick r:id="rId6" action="ppaction://hlinksldjump"/>
            </a:endParaRPr>
          </a:p>
          <a:p>
            <a:pPr marL="36830" algn="ctr">
              <a:lnSpc>
                <a:spcPct val="100000"/>
              </a:lnSpc>
            </a:pPr>
            <a:r>
              <a:rPr lang="en-US" sz="1200" u="sng" dirty="0">
                <a:solidFill>
                  <a:schemeClr val="accent5">
                    <a:lumMod val="75000"/>
                  </a:schemeClr>
                </a:solidFill>
              </a:rPr>
              <a:t>Gun violence incidents analysis in the US to identify patterns</a:t>
            </a:r>
            <a:endParaRPr lang="en-US" sz="1200" u="sng" spc="-50" dirty="0">
              <a:solidFill>
                <a:schemeClr val="accent5">
                  <a:lumMod val="75000"/>
                </a:schemeClr>
              </a:solidFill>
              <a:latin typeface="Calibri"/>
              <a:cs typeface="Calibri"/>
            </a:endParaRPr>
          </a:p>
          <a:p>
            <a:pPr marL="36830" algn="ctr">
              <a:lnSpc>
                <a:spcPct val="100000"/>
              </a:lnSpc>
            </a:pPr>
            <a:endParaRPr lang="en-US" sz="2000" b="1" u="sng" spc="-50" dirty="0">
              <a:solidFill>
                <a:schemeClr val="accent5">
                  <a:lumMod val="75000"/>
                </a:schemeClr>
              </a:solidFill>
              <a:latin typeface="Calibri"/>
              <a:cs typeface="Calibri"/>
            </a:endParaRPr>
          </a:p>
          <a:p>
            <a:pPr marL="36830">
              <a:lnSpc>
                <a:spcPct val="100000"/>
              </a:lnSpc>
            </a:pPr>
            <a:endParaRPr lang="en-US" sz="2000" b="1" u="sng" spc="-50" dirty="0">
              <a:solidFill>
                <a:schemeClr val="accent5">
                  <a:lumMod val="75000"/>
                </a:schemeClr>
              </a:solidFill>
              <a:latin typeface="Calibri"/>
              <a:cs typeface="Calibri"/>
              <a:hlinkClick r:id="rId7" action="ppaction://hlinksldjump"/>
            </a:endParaRPr>
          </a:p>
          <a:p>
            <a:pPr marL="36830">
              <a:lnSpc>
                <a:spcPct val="100000"/>
              </a:lnSpc>
            </a:pPr>
            <a:r>
              <a:rPr lang="en-US" sz="1200" b="1" dirty="0">
                <a:solidFill>
                  <a:srgbClr val="334156"/>
                </a:solidFill>
                <a:latin typeface="Roboto"/>
                <a:cs typeface="Roboto"/>
                <a:hlinkClick r:id="rId7" action="ppaction://hlinksldjump"/>
              </a:rPr>
              <a:t>S</a:t>
            </a:r>
            <a:r>
              <a:rPr lang="en-US" sz="1200" b="1" spc="-5" dirty="0">
                <a:solidFill>
                  <a:srgbClr val="334156"/>
                </a:solidFill>
                <a:latin typeface="Roboto"/>
                <a:cs typeface="Roboto"/>
                <a:hlinkClick r:id="rId7" action="ppaction://hlinksldjump"/>
              </a:rPr>
              <a:t>k</a:t>
            </a:r>
            <a:r>
              <a:rPr lang="en-US" sz="1200" b="1" spc="-15" dirty="0">
                <a:solidFill>
                  <a:srgbClr val="334156"/>
                </a:solidFill>
                <a:latin typeface="Roboto"/>
                <a:cs typeface="Roboto"/>
                <a:hlinkClick r:id="rId7" action="ppaction://hlinksldjump"/>
              </a:rPr>
              <a:t>ills:</a:t>
            </a:r>
            <a:endParaRPr lang="en-US" sz="1200" b="1" dirty="0">
              <a:solidFill>
                <a:srgbClr val="334156"/>
              </a:solidFill>
              <a:latin typeface="Roboto"/>
              <a:cs typeface="Roboto"/>
              <a:hlinkClick r:id="rId7" action="ppaction://hlinksldjump"/>
            </a:endParaRPr>
          </a:p>
          <a:p>
            <a:pPr marL="36830" algn="ctr">
              <a:lnSpc>
                <a:spcPct val="100000"/>
              </a:lnSpc>
            </a:pPr>
            <a:endParaRPr lang="en-US" sz="1200" b="1" dirty="0">
              <a:solidFill>
                <a:srgbClr val="334156"/>
              </a:solidFill>
              <a:latin typeface="Roboto"/>
              <a:cs typeface="Roboto"/>
              <a:hlinkClick r:id="rId7" action="ppaction://hlinksldjump"/>
            </a:endParaRPr>
          </a:p>
          <a:p>
            <a:pPr marL="36830" algn="ctr">
              <a:lnSpc>
                <a:spcPct val="100000"/>
              </a:lnSpc>
            </a:pPr>
            <a:endParaRPr lang="en-US" sz="1200" b="1" dirty="0">
              <a:solidFill>
                <a:srgbClr val="334156"/>
              </a:solidFill>
              <a:latin typeface="Roboto"/>
              <a:cs typeface="Roboto"/>
              <a:hlinkClick r:id="rId7" action="ppaction://hlinksldjump"/>
            </a:endParaRPr>
          </a:p>
          <a:p>
            <a:pPr marL="36830">
              <a:lnSpc>
                <a:spcPct val="100000"/>
              </a:lnSpc>
            </a:pPr>
            <a:r>
              <a:rPr lang="en-US" sz="1200" b="1" dirty="0">
                <a:solidFill>
                  <a:srgbClr val="334156"/>
                </a:solidFill>
                <a:latin typeface="Roboto"/>
                <a:cs typeface="Roboto"/>
                <a:hlinkClick r:id="rId7" action="ppaction://hlinksldjump"/>
              </a:rPr>
              <a:t>  </a:t>
            </a:r>
            <a:endParaRPr lang="en-US" sz="1200" b="1" u="sng"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4" name="object 27">
            <a:extLst>
              <a:ext uri="{FF2B5EF4-FFF2-40B4-BE49-F238E27FC236}">
                <a16:creationId xmlns:a16="http://schemas.microsoft.com/office/drawing/2014/main" id="{8C47829B-EEA9-0F86-6C40-281842602C3E}"/>
              </a:ext>
            </a:extLst>
          </p:cNvPr>
          <p:cNvSpPr/>
          <p:nvPr/>
        </p:nvSpPr>
        <p:spPr>
          <a:xfrm>
            <a:off x="7728702" y="3900494"/>
            <a:ext cx="423924" cy="473712"/>
          </a:xfrm>
          <a:prstGeom prst="rect">
            <a:avLst/>
          </a:prstGeom>
          <a:blipFill>
            <a:blip r:embed="rId12" cstate="print"/>
            <a:stretch>
              <a:fillRect/>
            </a:stretch>
          </a:blipFill>
        </p:spPr>
        <p:txBody>
          <a:bodyPr wrap="square" lIns="0" tIns="0" rIns="0" bIns="0" rtlCol="0"/>
          <a:lstStyle/>
          <a:p>
            <a:endParaRPr dirty="0"/>
          </a:p>
        </p:txBody>
      </p:sp>
      <p:sp>
        <p:nvSpPr>
          <p:cNvPr id="36" name="object 23">
            <a:extLst>
              <a:ext uri="{FF2B5EF4-FFF2-40B4-BE49-F238E27FC236}">
                <a16:creationId xmlns:a16="http://schemas.microsoft.com/office/drawing/2014/main" id="{2050DBFB-2547-141B-AEDD-2E5ADA0302C7}"/>
              </a:ext>
            </a:extLst>
          </p:cNvPr>
          <p:cNvSpPr/>
          <p:nvPr/>
        </p:nvSpPr>
        <p:spPr>
          <a:xfrm>
            <a:off x="8336602" y="3942277"/>
            <a:ext cx="412515" cy="431929"/>
          </a:xfrm>
          <a:prstGeom prst="rect">
            <a:avLst/>
          </a:prstGeom>
          <a:blipFill>
            <a:blip r:embed="rId10" cstate="print"/>
            <a:stretch>
              <a:fillRect/>
            </a:stretch>
          </a:blipFill>
        </p:spPr>
        <p:txBody>
          <a:bodyPr wrap="square" lIns="0" tIns="0" rIns="0" bIns="0" rtlCol="0"/>
          <a:lstStyle/>
          <a:p>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1157605" cy="1250315"/>
          </a:xfrm>
          <a:custGeom>
            <a:avLst/>
            <a:gdLst/>
            <a:ahLst/>
            <a:cxnLst/>
            <a:rect l="l" t="t" r="r" b="b"/>
            <a:pathLst>
              <a:path w="1157605" h="1250315">
                <a:moveTo>
                  <a:pt x="1157236" y="0"/>
                </a:moveTo>
                <a:lnTo>
                  <a:pt x="0" y="0"/>
                </a:lnTo>
                <a:lnTo>
                  <a:pt x="0" y="1250057"/>
                </a:lnTo>
                <a:lnTo>
                  <a:pt x="45508" y="1238435"/>
                </a:lnTo>
                <a:lnTo>
                  <a:pt x="88088" y="1220247"/>
                </a:lnTo>
                <a:lnTo>
                  <a:pt x="122946" y="1198723"/>
                </a:lnTo>
                <a:lnTo>
                  <a:pt x="162629" y="1165084"/>
                </a:lnTo>
                <a:lnTo>
                  <a:pt x="196961" y="1126000"/>
                </a:lnTo>
                <a:lnTo>
                  <a:pt x="226631" y="1082595"/>
                </a:lnTo>
                <a:lnTo>
                  <a:pt x="252328" y="1035992"/>
                </a:lnTo>
                <a:lnTo>
                  <a:pt x="274739" y="987316"/>
                </a:lnTo>
                <a:lnTo>
                  <a:pt x="294551" y="937689"/>
                </a:lnTo>
                <a:lnTo>
                  <a:pt x="318652" y="871163"/>
                </a:lnTo>
                <a:lnTo>
                  <a:pt x="324664" y="854446"/>
                </a:lnTo>
                <a:lnTo>
                  <a:pt x="343297" y="804500"/>
                </a:lnTo>
                <a:lnTo>
                  <a:pt x="363604" y="755443"/>
                </a:lnTo>
                <a:lnTo>
                  <a:pt x="386584" y="708023"/>
                </a:lnTo>
                <a:lnTo>
                  <a:pt x="413235" y="662989"/>
                </a:lnTo>
                <a:lnTo>
                  <a:pt x="444558" y="621089"/>
                </a:lnTo>
                <a:lnTo>
                  <a:pt x="476087" y="587989"/>
                </a:lnTo>
                <a:lnTo>
                  <a:pt x="519111" y="552565"/>
                </a:lnTo>
                <a:lnTo>
                  <a:pt x="565797" y="522142"/>
                </a:lnTo>
                <a:lnTo>
                  <a:pt x="615305" y="495527"/>
                </a:lnTo>
                <a:lnTo>
                  <a:pt x="666800" y="471528"/>
                </a:lnTo>
                <a:lnTo>
                  <a:pt x="772397" y="426606"/>
                </a:lnTo>
                <a:lnTo>
                  <a:pt x="798729" y="415147"/>
                </a:lnTo>
                <a:lnTo>
                  <a:pt x="850579" y="390911"/>
                </a:lnTo>
                <a:lnTo>
                  <a:pt x="900646" y="363924"/>
                </a:lnTo>
                <a:lnTo>
                  <a:pt x="948093" y="332994"/>
                </a:lnTo>
                <a:lnTo>
                  <a:pt x="1005013" y="284574"/>
                </a:lnTo>
                <a:lnTo>
                  <a:pt x="1053784" y="228720"/>
                </a:lnTo>
                <a:lnTo>
                  <a:pt x="1094330" y="166609"/>
                </a:lnTo>
                <a:lnTo>
                  <a:pt x="1126578" y="99417"/>
                </a:lnTo>
                <a:lnTo>
                  <a:pt x="1150454" y="28321"/>
                </a:lnTo>
                <a:lnTo>
                  <a:pt x="1157236" y="0"/>
                </a:lnTo>
                <a:close/>
              </a:path>
            </a:pathLst>
          </a:custGeom>
          <a:solidFill>
            <a:srgbClr val="EBEBEB"/>
          </a:solidFill>
        </p:spPr>
        <p:txBody>
          <a:bodyPr wrap="square" lIns="0" tIns="0" rIns="0" bIns="0" rtlCol="0"/>
          <a:lstStyle/>
          <a:p>
            <a:endParaRPr/>
          </a:p>
        </p:txBody>
      </p:sp>
      <p:sp>
        <p:nvSpPr>
          <p:cNvPr id="43" name="object 43"/>
          <p:cNvSpPr/>
          <p:nvPr/>
        </p:nvSpPr>
        <p:spPr>
          <a:xfrm>
            <a:off x="162782" y="776750"/>
            <a:ext cx="325120" cy="321945"/>
          </a:xfrm>
          <a:custGeom>
            <a:avLst/>
            <a:gdLst/>
            <a:ahLst/>
            <a:cxnLst/>
            <a:rect l="l" t="t" r="r" b="b"/>
            <a:pathLst>
              <a:path w="325120" h="321944">
                <a:moveTo>
                  <a:pt x="292631" y="257673"/>
                </a:moveTo>
                <a:lnTo>
                  <a:pt x="68412" y="257673"/>
                </a:lnTo>
                <a:lnTo>
                  <a:pt x="77759" y="265833"/>
                </a:lnTo>
                <a:lnTo>
                  <a:pt x="88039" y="273312"/>
                </a:lnTo>
                <a:lnTo>
                  <a:pt x="99127" y="280047"/>
                </a:lnTo>
                <a:lnTo>
                  <a:pt x="103231" y="282048"/>
                </a:lnTo>
                <a:lnTo>
                  <a:pt x="91106" y="306299"/>
                </a:lnTo>
                <a:lnTo>
                  <a:pt x="102748" y="311680"/>
                </a:lnTo>
                <a:lnTo>
                  <a:pt x="114755" y="316013"/>
                </a:lnTo>
                <a:lnTo>
                  <a:pt x="127053" y="319299"/>
                </a:lnTo>
                <a:lnTo>
                  <a:pt x="139567" y="321539"/>
                </a:lnTo>
                <a:lnTo>
                  <a:pt x="143527" y="294504"/>
                </a:lnTo>
                <a:lnTo>
                  <a:pt x="180610" y="294504"/>
                </a:lnTo>
                <a:lnTo>
                  <a:pt x="181481" y="294420"/>
                </a:lnTo>
                <a:lnTo>
                  <a:pt x="233304" y="294420"/>
                </a:lnTo>
                <a:lnTo>
                  <a:pt x="225690" y="280027"/>
                </a:lnTo>
                <a:lnTo>
                  <a:pt x="236606" y="273564"/>
                </a:lnTo>
                <a:lnTo>
                  <a:pt x="246893" y="266097"/>
                </a:lnTo>
                <a:lnTo>
                  <a:pt x="256546" y="257704"/>
                </a:lnTo>
                <a:lnTo>
                  <a:pt x="292608" y="257704"/>
                </a:lnTo>
                <a:close/>
              </a:path>
              <a:path w="325120" h="321944">
                <a:moveTo>
                  <a:pt x="233304" y="294420"/>
                </a:moveTo>
                <a:lnTo>
                  <a:pt x="181481" y="294420"/>
                </a:lnTo>
                <a:lnTo>
                  <a:pt x="190474" y="320765"/>
                </a:lnTo>
                <a:lnTo>
                  <a:pt x="202933" y="317969"/>
                </a:lnTo>
                <a:lnTo>
                  <a:pt x="215095" y="314300"/>
                </a:lnTo>
                <a:lnTo>
                  <a:pt x="226962" y="309750"/>
                </a:lnTo>
                <a:lnTo>
                  <a:pt x="238534" y="304308"/>
                </a:lnTo>
                <a:lnTo>
                  <a:pt x="233304" y="294420"/>
                </a:lnTo>
                <a:close/>
              </a:path>
              <a:path w="325120" h="321944">
                <a:moveTo>
                  <a:pt x="180610" y="294504"/>
                </a:moveTo>
                <a:lnTo>
                  <a:pt x="143527" y="294504"/>
                </a:lnTo>
                <a:lnTo>
                  <a:pt x="156220" y="295683"/>
                </a:lnTo>
                <a:lnTo>
                  <a:pt x="168934" y="295635"/>
                </a:lnTo>
                <a:lnTo>
                  <a:pt x="180610" y="294504"/>
                </a:lnTo>
                <a:close/>
              </a:path>
              <a:path w="325120" h="321944">
                <a:moveTo>
                  <a:pt x="95301" y="183625"/>
                </a:moveTo>
                <a:lnTo>
                  <a:pt x="29282" y="183625"/>
                </a:lnTo>
                <a:lnTo>
                  <a:pt x="32204" y="196120"/>
                </a:lnTo>
                <a:lnTo>
                  <a:pt x="36094" y="208202"/>
                </a:lnTo>
                <a:lnTo>
                  <a:pt x="41079" y="219873"/>
                </a:lnTo>
                <a:lnTo>
                  <a:pt x="18742" y="236570"/>
                </a:lnTo>
                <a:lnTo>
                  <a:pt x="25245" y="247475"/>
                </a:lnTo>
                <a:lnTo>
                  <a:pt x="32483" y="257915"/>
                </a:lnTo>
                <a:lnTo>
                  <a:pt x="40453" y="267854"/>
                </a:lnTo>
                <a:lnTo>
                  <a:pt x="49155" y="277260"/>
                </a:lnTo>
                <a:lnTo>
                  <a:pt x="68412" y="257673"/>
                </a:lnTo>
                <a:lnTo>
                  <a:pt x="292631" y="257673"/>
                </a:lnTo>
                <a:lnTo>
                  <a:pt x="295324" y="254127"/>
                </a:lnTo>
                <a:lnTo>
                  <a:pt x="302256" y="243485"/>
                </a:lnTo>
                <a:lnTo>
                  <a:pt x="308464" y="232211"/>
                </a:lnTo>
                <a:lnTo>
                  <a:pt x="308583" y="231699"/>
                </a:lnTo>
                <a:lnTo>
                  <a:pt x="161829" y="231699"/>
                </a:lnTo>
                <a:lnTo>
                  <a:pt x="150260" y="230708"/>
                </a:lnTo>
                <a:lnTo>
                  <a:pt x="111093" y="209901"/>
                </a:lnTo>
                <a:lnTo>
                  <a:pt x="97658" y="190145"/>
                </a:lnTo>
                <a:lnTo>
                  <a:pt x="95301" y="183625"/>
                </a:lnTo>
                <a:close/>
              </a:path>
              <a:path w="325120" h="321944">
                <a:moveTo>
                  <a:pt x="292608" y="257704"/>
                </a:moveTo>
                <a:lnTo>
                  <a:pt x="256546" y="257704"/>
                </a:lnTo>
                <a:lnTo>
                  <a:pt x="279291" y="273793"/>
                </a:lnTo>
                <a:lnTo>
                  <a:pt x="287669" y="264207"/>
                </a:lnTo>
                <a:lnTo>
                  <a:pt x="292608" y="257704"/>
                </a:lnTo>
                <a:close/>
              </a:path>
              <a:path w="325120" h="321944">
                <a:moveTo>
                  <a:pt x="299543" y="88791"/>
                </a:moveTo>
                <a:lnTo>
                  <a:pt x="166147" y="88791"/>
                </a:lnTo>
                <a:lnTo>
                  <a:pt x="177974" y="90310"/>
                </a:lnTo>
                <a:lnTo>
                  <a:pt x="189595" y="93902"/>
                </a:lnTo>
                <a:lnTo>
                  <a:pt x="219524" y="118281"/>
                </a:lnTo>
                <a:lnTo>
                  <a:pt x="233992" y="162345"/>
                </a:lnTo>
                <a:lnTo>
                  <a:pt x="232784" y="174031"/>
                </a:lnTo>
                <a:lnTo>
                  <a:pt x="214431" y="207829"/>
                </a:lnTo>
                <a:lnTo>
                  <a:pt x="173267" y="230708"/>
                </a:lnTo>
                <a:lnTo>
                  <a:pt x="161829" y="231699"/>
                </a:lnTo>
                <a:lnTo>
                  <a:pt x="308583" y="231699"/>
                </a:lnTo>
                <a:lnTo>
                  <a:pt x="308628" y="231502"/>
                </a:lnTo>
                <a:lnTo>
                  <a:pt x="284376" y="219694"/>
                </a:lnTo>
                <a:lnTo>
                  <a:pt x="289364" y="207656"/>
                </a:lnTo>
                <a:lnTo>
                  <a:pt x="293159" y="195475"/>
                </a:lnTo>
                <a:lnTo>
                  <a:pt x="295824" y="183213"/>
                </a:lnTo>
                <a:lnTo>
                  <a:pt x="323485" y="182862"/>
                </a:lnTo>
                <a:lnTo>
                  <a:pt x="324796" y="170312"/>
                </a:lnTo>
                <a:lnTo>
                  <a:pt x="325028" y="162345"/>
                </a:lnTo>
                <a:lnTo>
                  <a:pt x="325039" y="155195"/>
                </a:lnTo>
                <a:lnTo>
                  <a:pt x="324519" y="144977"/>
                </a:lnTo>
                <a:lnTo>
                  <a:pt x="323376" y="136632"/>
                </a:lnTo>
                <a:lnTo>
                  <a:pt x="295736" y="136632"/>
                </a:lnTo>
                <a:lnTo>
                  <a:pt x="292978" y="124107"/>
                </a:lnTo>
                <a:lnTo>
                  <a:pt x="289009" y="112017"/>
                </a:lnTo>
                <a:lnTo>
                  <a:pt x="283893" y="100383"/>
                </a:lnTo>
                <a:lnTo>
                  <a:pt x="299543" y="88791"/>
                </a:lnTo>
                <a:close/>
              </a:path>
              <a:path w="325120" h="321944">
                <a:moveTo>
                  <a:pt x="45741" y="46982"/>
                </a:moveTo>
                <a:lnTo>
                  <a:pt x="37276" y="56499"/>
                </a:lnTo>
                <a:lnTo>
                  <a:pt x="29590" y="66666"/>
                </a:lnTo>
                <a:lnTo>
                  <a:pt x="22718" y="77409"/>
                </a:lnTo>
                <a:lnTo>
                  <a:pt x="16389" y="88881"/>
                </a:lnTo>
                <a:lnTo>
                  <a:pt x="41018" y="100688"/>
                </a:lnTo>
                <a:lnTo>
                  <a:pt x="35951" y="112648"/>
                </a:lnTo>
                <a:lnTo>
                  <a:pt x="31992" y="124796"/>
                </a:lnTo>
                <a:lnTo>
                  <a:pt x="29203" y="137053"/>
                </a:lnTo>
                <a:lnTo>
                  <a:pt x="1533" y="137395"/>
                </a:lnTo>
                <a:lnTo>
                  <a:pt x="276" y="150016"/>
                </a:lnTo>
                <a:lnTo>
                  <a:pt x="0" y="162695"/>
                </a:lnTo>
                <a:lnTo>
                  <a:pt x="666" y="175352"/>
                </a:lnTo>
                <a:lnTo>
                  <a:pt x="2237" y="187906"/>
                </a:lnTo>
                <a:lnTo>
                  <a:pt x="29282" y="183625"/>
                </a:lnTo>
                <a:lnTo>
                  <a:pt x="95301" y="183625"/>
                </a:lnTo>
                <a:lnTo>
                  <a:pt x="93607" y="178943"/>
                </a:lnTo>
                <a:lnTo>
                  <a:pt x="91458" y="167206"/>
                </a:lnTo>
                <a:lnTo>
                  <a:pt x="91303" y="155195"/>
                </a:lnTo>
                <a:lnTo>
                  <a:pt x="93236" y="143171"/>
                </a:lnTo>
                <a:lnTo>
                  <a:pt x="121481" y="102302"/>
                </a:lnTo>
                <a:lnTo>
                  <a:pt x="166147" y="88791"/>
                </a:lnTo>
                <a:lnTo>
                  <a:pt x="299543" y="88791"/>
                </a:lnTo>
                <a:lnTo>
                  <a:pt x="306264" y="83813"/>
                </a:lnTo>
                <a:lnTo>
                  <a:pt x="299785" y="72796"/>
                </a:lnTo>
                <a:lnTo>
                  <a:pt x="292993" y="63060"/>
                </a:lnTo>
                <a:lnTo>
                  <a:pt x="68462" y="63060"/>
                </a:lnTo>
                <a:lnTo>
                  <a:pt x="45741" y="46982"/>
                </a:lnTo>
                <a:close/>
              </a:path>
              <a:path w="325120" h="321944">
                <a:moveTo>
                  <a:pt x="322790" y="132353"/>
                </a:moveTo>
                <a:lnTo>
                  <a:pt x="295736" y="136632"/>
                </a:lnTo>
                <a:lnTo>
                  <a:pt x="323376" y="136632"/>
                </a:lnTo>
                <a:lnTo>
                  <a:pt x="322790" y="132353"/>
                </a:lnTo>
                <a:close/>
              </a:path>
              <a:path w="325120" h="321944">
                <a:moveTo>
                  <a:pt x="134543" y="0"/>
                </a:moveTo>
                <a:lnTo>
                  <a:pt x="122019" y="2743"/>
                </a:lnTo>
                <a:lnTo>
                  <a:pt x="109755" y="6408"/>
                </a:lnTo>
                <a:lnTo>
                  <a:pt x="97860" y="10956"/>
                </a:lnTo>
                <a:lnTo>
                  <a:pt x="86445" y="16349"/>
                </a:lnTo>
                <a:lnTo>
                  <a:pt x="99313" y="40736"/>
                </a:lnTo>
                <a:lnTo>
                  <a:pt x="88406" y="47200"/>
                </a:lnTo>
                <a:lnTo>
                  <a:pt x="78121" y="54668"/>
                </a:lnTo>
                <a:lnTo>
                  <a:pt x="68462" y="63060"/>
                </a:lnTo>
                <a:lnTo>
                  <a:pt x="292993" y="63060"/>
                </a:lnTo>
                <a:lnTo>
                  <a:pt x="256604" y="62966"/>
                </a:lnTo>
                <a:lnTo>
                  <a:pt x="247241" y="54554"/>
                </a:lnTo>
                <a:lnTo>
                  <a:pt x="236941" y="47055"/>
                </a:lnTo>
                <a:lnTo>
                  <a:pt x="225831" y="40552"/>
                </a:lnTo>
                <a:lnTo>
                  <a:pt x="221773" y="38716"/>
                </a:lnTo>
                <a:lnTo>
                  <a:pt x="227865" y="26342"/>
                </a:lnTo>
                <a:lnTo>
                  <a:pt x="143549" y="26342"/>
                </a:lnTo>
                <a:lnTo>
                  <a:pt x="134543" y="0"/>
                </a:lnTo>
                <a:close/>
              </a:path>
              <a:path w="325120" h="321944">
                <a:moveTo>
                  <a:pt x="275639" y="43287"/>
                </a:moveTo>
                <a:lnTo>
                  <a:pt x="256604" y="62966"/>
                </a:lnTo>
                <a:lnTo>
                  <a:pt x="292927" y="62966"/>
                </a:lnTo>
                <a:lnTo>
                  <a:pt x="292544" y="62417"/>
                </a:lnTo>
                <a:lnTo>
                  <a:pt x="284506" y="52604"/>
                </a:lnTo>
                <a:lnTo>
                  <a:pt x="275639" y="43287"/>
                </a:lnTo>
                <a:close/>
              </a:path>
              <a:path w="325120" h="321944">
                <a:moveTo>
                  <a:pt x="168811" y="25017"/>
                </a:moveTo>
                <a:lnTo>
                  <a:pt x="156094" y="25117"/>
                </a:lnTo>
                <a:lnTo>
                  <a:pt x="143549" y="26342"/>
                </a:lnTo>
                <a:lnTo>
                  <a:pt x="227865" y="26342"/>
                </a:lnTo>
                <a:lnTo>
                  <a:pt x="227998" y="26071"/>
                </a:lnTo>
                <a:lnTo>
                  <a:pt x="181524" y="26071"/>
                </a:lnTo>
                <a:lnTo>
                  <a:pt x="168811" y="25017"/>
                </a:lnTo>
                <a:close/>
              </a:path>
              <a:path w="325120" h="321944">
                <a:moveTo>
                  <a:pt x="197876" y="1442"/>
                </a:moveTo>
                <a:lnTo>
                  <a:pt x="181524" y="26071"/>
                </a:lnTo>
                <a:lnTo>
                  <a:pt x="227998" y="26071"/>
                </a:lnTo>
                <a:lnTo>
                  <a:pt x="233897" y="14089"/>
                </a:lnTo>
                <a:lnTo>
                  <a:pt x="222236" y="8916"/>
                </a:lnTo>
                <a:lnTo>
                  <a:pt x="210204" y="4688"/>
                </a:lnTo>
                <a:lnTo>
                  <a:pt x="197876" y="1442"/>
                </a:lnTo>
                <a:close/>
              </a:path>
            </a:pathLst>
          </a:custGeom>
          <a:solidFill>
            <a:srgbClr val="6288EB"/>
          </a:solidFill>
        </p:spPr>
        <p:txBody>
          <a:bodyPr wrap="square" lIns="0" tIns="0" rIns="0" bIns="0" rtlCol="0"/>
          <a:lstStyle/>
          <a:p>
            <a:endParaRPr/>
          </a:p>
        </p:txBody>
      </p:sp>
      <p:sp>
        <p:nvSpPr>
          <p:cNvPr id="44" name="object 44"/>
          <p:cNvSpPr/>
          <p:nvPr/>
        </p:nvSpPr>
        <p:spPr>
          <a:xfrm>
            <a:off x="396908" y="170814"/>
            <a:ext cx="184150" cy="181610"/>
          </a:xfrm>
          <a:custGeom>
            <a:avLst/>
            <a:gdLst/>
            <a:ahLst/>
            <a:cxnLst/>
            <a:rect l="l" t="t" r="r" b="b"/>
            <a:pathLst>
              <a:path w="184150" h="181610">
                <a:moveTo>
                  <a:pt x="129710" y="165988"/>
                </a:moveTo>
                <a:lnTo>
                  <a:pt x="104982" y="165988"/>
                </a:lnTo>
                <a:lnTo>
                  <a:pt x="107637" y="181229"/>
                </a:lnTo>
                <a:lnTo>
                  <a:pt x="119981" y="178115"/>
                </a:lnTo>
                <a:lnTo>
                  <a:pt x="131813" y="173446"/>
                </a:lnTo>
                <a:lnTo>
                  <a:pt x="129710" y="165988"/>
                </a:lnTo>
                <a:close/>
              </a:path>
              <a:path w="184150" h="181610">
                <a:moveTo>
                  <a:pt x="144967" y="145669"/>
                </a:moveTo>
                <a:lnTo>
                  <a:pt x="38663" y="145669"/>
                </a:lnTo>
                <a:lnTo>
                  <a:pt x="44187" y="151002"/>
                </a:lnTo>
                <a:lnTo>
                  <a:pt x="50830" y="155575"/>
                </a:lnTo>
                <a:lnTo>
                  <a:pt x="58119" y="159385"/>
                </a:lnTo>
                <a:lnTo>
                  <a:pt x="58335" y="159385"/>
                </a:lnTo>
                <a:lnTo>
                  <a:pt x="51490" y="173100"/>
                </a:lnTo>
                <a:lnTo>
                  <a:pt x="63272" y="178049"/>
                </a:lnTo>
                <a:lnTo>
                  <a:pt x="75598" y="181193"/>
                </a:lnTo>
                <a:lnTo>
                  <a:pt x="81106" y="166497"/>
                </a:lnTo>
                <a:lnTo>
                  <a:pt x="102170" y="166497"/>
                </a:lnTo>
                <a:lnTo>
                  <a:pt x="104982" y="165988"/>
                </a:lnTo>
                <a:lnTo>
                  <a:pt x="129710" y="165988"/>
                </a:lnTo>
                <a:lnTo>
                  <a:pt x="127525" y="158242"/>
                </a:lnTo>
                <a:lnTo>
                  <a:pt x="134599" y="154432"/>
                </a:lnTo>
                <a:lnTo>
                  <a:pt x="141012" y="149606"/>
                </a:lnTo>
                <a:lnTo>
                  <a:pt x="144967" y="145669"/>
                </a:lnTo>
                <a:close/>
              </a:path>
              <a:path w="184150" h="181610">
                <a:moveTo>
                  <a:pt x="102170" y="166497"/>
                </a:moveTo>
                <a:lnTo>
                  <a:pt x="81106" y="166497"/>
                </a:lnTo>
                <a:lnTo>
                  <a:pt x="89069" y="167512"/>
                </a:lnTo>
                <a:lnTo>
                  <a:pt x="97248" y="167386"/>
                </a:lnTo>
                <a:lnTo>
                  <a:pt x="102170" y="166497"/>
                </a:lnTo>
                <a:close/>
              </a:path>
              <a:path w="184150" h="181610">
                <a:moveTo>
                  <a:pt x="166564" y="143890"/>
                </a:moveTo>
                <a:lnTo>
                  <a:pt x="146753" y="143890"/>
                </a:lnTo>
                <a:lnTo>
                  <a:pt x="157814" y="154686"/>
                </a:lnTo>
                <a:lnTo>
                  <a:pt x="165925" y="144894"/>
                </a:lnTo>
                <a:lnTo>
                  <a:pt x="166564" y="143890"/>
                </a:lnTo>
                <a:close/>
              </a:path>
              <a:path w="184150" h="181610">
                <a:moveTo>
                  <a:pt x="868" y="77724"/>
                </a:moveTo>
                <a:lnTo>
                  <a:pt x="0" y="90347"/>
                </a:lnTo>
                <a:lnTo>
                  <a:pt x="812" y="102988"/>
                </a:lnTo>
                <a:lnTo>
                  <a:pt x="16565" y="103759"/>
                </a:lnTo>
                <a:lnTo>
                  <a:pt x="18114" y="111760"/>
                </a:lnTo>
                <a:lnTo>
                  <a:pt x="20540" y="119252"/>
                </a:lnTo>
                <a:lnTo>
                  <a:pt x="24299" y="126364"/>
                </a:lnTo>
                <a:lnTo>
                  <a:pt x="10596" y="133731"/>
                </a:lnTo>
                <a:lnTo>
                  <a:pt x="17396" y="144452"/>
                </a:lnTo>
                <a:lnTo>
                  <a:pt x="25494" y="154297"/>
                </a:lnTo>
                <a:lnTo>
                  <a:pt x="38663" y="145669"/>
                </a:lnTo>
                <a:lnTo>
                  <a:pt x="144967" y="145669"/>
                </a:lnTo>
                <a:lnTo>
                  <a:pt x="146753" y="143890"/>
                </a:lnTo>
                <a:lnTo>
                  <a:pt x="166564" y="143890"/>
                </a:lnTo>
                <a:lnTo>
                  <a:pt x="172752" y="134169"/>
                </a:lnTo>
                <a:lnTo>
                  <a:pt x="174347" y="130893"/>
                </a:lnTo>
                <a:lnTo>
                  <a:pt x="92241" y="130893"/>
                </a:lnTo>
                <a:lnTo>
                  <a:pt x="81061" y="129553"/>
                </a:lnTo>
                <a:lnTo>
                  <a:pt x="52418" y="99134"/>
                </a:lnTo>
                <a:lnTo>
                  <a:pt x="51631" y="87205"/>
                </a:lnTo>
                <a:lnTo>
                  <a:pt x="53414" y="79883"/>
                </a:lnTo>
                <a:lnTo>
                  <a:pt x="16120" y="79883"/>
                </a:lnTo>
                <a:lnTo>
                  <a:pt x="868" y="77724"/>
                </a:lnTo>
                <a:close/>
              </a:path>
              <a:path w="184150" h="181610">
                <a:moveTo>
                  <a:pt x="167715" y="50198"/>
                </a:moveTo>
                <a:lnTo>
                  <a:pt x="93668" y="50198"/>
                </a:lnTo>
                <a:lnTo>
                  <a:pt x="105256" y="52394"/>
                </a:lnTo>
                <a:lnTo>
                  <a:pt x="116920" y="59876"/>
                </a:lnTo>
                <a:lnTo>
                  <a:pt x="125337" y="69214"/>
                </a:lnTo>
                <a:lnTo>
                  <a:pt x="130439" y="79809"/>
                </a:lnTo>
                <a:lnTo>
                  <a:pt x="132182" y="91105"/>
                </a:lnTo>
                <a:lnTo>
                  <a:pt x="130503" y="102516"/>
                </a:lnTo>
                <a:lnTo>
                  <a:pt x="122961" y="114618"/>
                </a:lnTo>
                <a:lnTo>
                  <a:pt x="113718" y="123399"/>
                </a:lnTo>
                <a:lnTo>
                  <a:pt x="103303" y="128833"/>
                </a:lnTo>
                <a:lnTo>
                  <a:pt x="92241" y="130893"/>
                </a:lnTo>
                <a:lnTo>
                  <a:pt x="174347" y="130893"/>
                </a:lnTo>
                <a:lnTo>
                  <a:pt x="160685" y="124206"/>
                </a:lnTo>
                <a:lnTo>
                  <a:pt x="164228" y="116586"/>
                </a:lnTo>
                <a:lnTo>
                  <a:pt x="166438" y="108838"/>
                </a:lnTo>
                <a:lnTo>
                  <a:pt x="167543" y="101092"/>
                </a:lnTo>
                <a:lnTo>
                  <a:pt x="182965" y="101092"/>
                </a:lnTo>
                <a:lnTo>
                  <a:pt x="183707" y="91105"/>
                </a:lnTo>
                <a:lnTo>
                  <a:pt x="183707" y="90347"/>
                </a:lnTo>
                <a:lnTo>
                  <a:pt x="182927" y="78101"/>
                </a:lnTo>
                <a:lnTo>
                  <a:pt x="167098" y="77215"/>
                </a:lnTo>
                <a:lnTo>
                  <a:pt x="165762" y="69207"/>
                </a:lnTo>
                <a:lnTo>
                  <a:pt x="163110" y="61722"/>
                </a:lnTo>
                <a:lnTo>
                  <a:pt x="159364" y="54610"/>
                </a:lnTo>
                <a:lnTo>
                  <a:pt x="167715" y="50198"/>
                </a:lnTo>
                <a:close/>
              </a:path>
              <a:path w="184150" h="181610">
                <a:moveTo>
                  <a:pt x="182965" y="101092"/>
                </a:moveTo>
                <a:lnTo>
                  <a:pt x="167543" y="101092"/>
                </a:lnTo>
                <a:lnTo>
                  <a:pt x="182795" y="103377"/>
                </a:lnTo>
                <a:lnTo>
                  <a:pt x="182965" y="101092"/>
                </a:lnTo>
                <a:close/>
              </a:path>
              <a:path w="184150" h="181610">
                <a:moveTo>
                  <a:pt x="25849" y="26543"/>
                </a:moveTo>
                <a:lnTo>
                  <a:pt x="17693" y="36300"/>
                </a:lnTo>
                <a:lnTo>
                  <a:pt x="10960" y="47141"/>
                </a:lnTo>
                <a:lnTo>
                  <a:pt x="9262" y="50292"/>
                </a:lnTo>
                <a:lnTo>
                  <a:pt x="23194" y="56896"/>
                </a:lnTo>
                <a:lnTo>
                  <a:pt x="19651" y="64388"/>
                </a:lnTo>
                <a:lnTo>
                  <a:pt x="17225" y="72136"/>
                </a:lnTo>
                <a:lnTo>
                  <a:pt x="16120" y="79883"/>
                </a:lnTo>
                <a:lnTo>
                  <a:pt x="53414" y="79883"/>
                </a:lnTo>
                <a:lnTo>
                  <a:pt x="54536" y="75277"/>
                </a:lnTo>
                <a:lnTo>
                  <a:pt x="61865" y="64212"/>
                </a:lnTo>
                <a:lnTo>
                  <a:pt x="71287" y="56250"/>
                </a:lnTo>
                <a:lnTo>
                  <a:pt x="82117" y="51530"/>
                </a:lnTo>
                <a:lnTo>
                  <a:pt x="93668" y="50198"/>
                </a:lnTo>
                <a:lnTo>
                  <a:pt x="167715" y="50198"/>
                </a:lnTo>
                <a:lnTo>
                  <a:pt x="173067" y="47371"/>
                </a:lnTo>
                <a:lnTo>
                  <a:pt x="166827" y="37464"/>
                </a:lnTo>
                <a:lnTo>
                  <a:pt x="36898" y="37464"/>
                </a:lnTo>
                <a:lnTo>
                  <a:pt x="25849" y="26543"/>
                </a:lnTo>
                <a:close/>
              </a:path>
              <a:path w="184150" h="181610">
                <a:moveTo>
                  <a:pt x="76026" y="0"/>
                </a:moveTo>
                <a:lnTo>
                  <a:pt x="63602" y="3113"/>
                </a:lnTo>
                <a:lnTo>
                  <a:pt x="51788" y="7782"/>
                </a:lnTo>
                <a:lnTo>
                  <a:pt x="56125" y="22987"/>
                </a:lnTo>
                <a:lnTo>
                  <a:pt x="49052" y="26797"/>
                </a:lnTo>
                <a:lnTo>
                  <a:pt x="42651" y="31623"/>
                </a:lnTo>
                <a:lnTo>
                  <a:pt x="36898" y="37464"/>
                </a:lnTo>
                <a:lnTo>
                  <a:pt x="166827" y="37464"/>
                </a:lnTo>
                <a:lnTo>
                  <a:pt x="166278" y="36593"/>
                </a:lnTo>
                <a:lnTo>
                  <a:pt x="165514" y="35687"/>
                </a:lnTo>
                <a:lnTo>
                  <a:pt x="144987" y="35687"/>
                </a:lnTo>
                <a:lnTo>
                  <a:pt x="139463" y="30099"/>
                </a:lnTo>
                <a:lnTo>
                  <a:pt x="132833" y="25400"/>
                </a:lnTo>
                <a:lnTo>
                  <a:pt x="125544" y="21971"/>
                </a:lnTo>
                <a:lnTo>
                  <a:pt x="125315" y="21971"/>
                </a:lnTo>
                <a:lnTo>
                  <a:pt x="128619" y="15239"/>
                </a:lnTo>
                <a:lnTo>
                  <a:pt x="78681" y="15239"/>
                </a:lnTo>
                <a:lnTo>
                  <a:pt x="76026" y="0"/>
                </a:lnTo>
                <a:close/>
              </a:path>
              <a:path w="184150" h="181610">
                <a:moveTo>
                  <a:pt x="158096" y="26883"/>
                </a:moveTo>
                <a:lnTo>
                  <a:pt x="144987" y="35687"/>
                </a:lnTo>
                <a:lnTo>
                  <a:pt x="165514" y="35687"/>
                </a:lnTo>
                <a:lnTo>
                  <a:pt x="158096" y="26883"/>
                </a:lnTo>
                <a:close/>
              </a:path>
              <a:path w="184150" h="181610">
                <a:moveTo>
                  <a:pt x="94594" y="13715"/>
                </a:moveTo>
                <a:lnTo>
                  <a:pt x="86415" y="13970"/>
                </a:lnTo>
                <a:lnTo>
                  <a:pt x="78681" y="15239"/>
                </a:lnTo>
                <a:lnTo>
                  <a:pt x="128619" y="15239"/>
                </a:lnTo>
                <a:lnTo>
                  <a:pt x="128806" y="14859"/>
                </a:lnTo>
                <a:lnTo>
                  <a:pt x="102544" y="14859"/>
                </a:lnTo>
                <a:lnTo>
                  <a:pt x="94594" y="13715"/>
                </a:lnTo>
                <a:close/>
              </a:path>
              <a:path w="184150" h="181610">
                <a:moveTo>
                  <a:pt x="108001" y="117"/>
                </a:moveTo>
                <a:lnTo>
                  <a:pt x="102544" y="14859"/>
                </a:lnTo>
                <a:lnTo>
                  <a:pt x="128806" y="14859"/>
                </a:lnTo>
                <a:lnTo>
                  <a:pt x="132173" y="8000"/>
                </a:lnTo>
                <a:lnTo>
                  <a:pt x="120363" y="3212"/>
                </a:lnTo>
                <a:lnTo>
                  <a:pt x="108001" y="117"/>
                </a:lnTo>
                <a:close/>
              </a:path>
            </a:pathLst>
          </a:custGeom>
          <a:solidFill>
            <a:srgbClr val="FCFCFC"/>
          </a:solidFill>
        </p:spPr>
        <p:txBody>
          <a:bodyPr wrap="square" lIns="0" tIns="0" rIns="0" bIns="0" rtlCol="0"/>
          <a:lstStyle/>
          <a:p>
            <a:endParaRPr/>
          </a:p>
        </p:txBody>
      </p:sp>
      <p:sp>
        <p:nvSpPr>
          <p:cNvPr id="45" name="object 45"/>
          <p:cNvSpPr txBox="1"/>
          <p:nvPr/>
        </p:nvSpPr>
        <p:spPr>
          <a:xfrm>
            <a:off x="3278251" y="585156"/>
            <a:ext cx="5275580" cy="1346844"/>
          </a:xfrm>
          <a:prstGeom prst="rect">
            <a:avLst/>
          </a:prstGeom>
        </p:spPr>
        <p:txBody>
          <a:bodyPr vert="horz" wrap="square" lIns="0" tIns="0" rIns="0" bIns="0" rtlCol="0">
            <a:spAutoFit/>
          </a:bodyPr>
          <a:lstStyle/>
          <a:p>
            <a:pPr marL="296545">
              <a:lnSpc>
                <a:spcPct val="100000"/>
              </a:lnSpc>
            </a:pPr>
            <a:r>
              <a:rPr sz="3600" b="1" spc="130" dirty="0">
                <a:solidFill>
                  <a:srgbClr val="334156"/>
                </a:solidFill>
                <a:latin typeface="Calibri"/>
                <a:cs typeface="Calibri"/>
              </a:rPr>
              <a:t>Game</a:t>
            </a:r>
            <a:r>
              <a:rPr sz="3600" b="1" spc="-95" dirty="0">
                <a:solidFill>
                  <a:srgbClr val="334156"/>
                </a:solidFill>
                <a:latin typeface="Calibri"/>
                <a:cs typeface="Calibri"/>
              </a:rPr>
              <a:t> </a:t>
            </a:r>
            <a:r>
              <a:rPr sz="3600" b="1" spc="150" dirty="0">
                <a:solidFill>
                  <a:srgbClr val="334156"/>
                </a:solidFill>
                <a:latin typeface="Calibri"/>
                <a:cs typeface="Calibri"/>
              </a:rPr>
              <a:t>Co</a:t>
            </a:r>
            <a:endParaRPr sz="3600" dirty="0">
              <a:latin typeface="Calibri"/>
              <a:cs typeface="Calibri"/>
            </a:endParaRPr>
          </a:p>
          <a:p>
            <a:pPr marL="299085" marR="5080" indent="-286385">
              <a:lnSpc>
                <a:spcPct val="115100"/>
              </a:lnSpc>
              <a:spcBef>
                <a:spcPts val="500"/>
              </a:spcBef>
              <a:buClr>
                <a:srgbClr val="334156"/>
              </a:buClr>
              <a:buFont typeface="Arial"/>
              <a:buChar char="•"/>
              <a:tabLst>
                <a:tab pos="299720" algn="l"/>
              </a:tabLst>
            </a:pPr>
            <a:r>
              <a:rPr lang="en-US" sz="1400" dirty="0"/>
              <a:t>Game Co, a newly established video game company, aims to leverage data analysis to comprehend market trends, formulate strategic plans, and drive growth in the most viable markets."</a:t>
            </a:r>
            <a:endParaRPr sz="1400" dirty="0">
              <a:latin typeface="Calibri"/>
              <a:cs typeface="Calibri"/>
            </a:endParaRPr>
          </a:p>
        </p:txBody>
      </p:sp>
      <p:sp>
        <p:nvSpPr>
          <p:cNvPr id="46" name="object 46"/>
          <p:cNvSpPr txBox="1"/>
          <p:nvPr/>
        </p:nvSpPr>
        <p:spPr>
          <a:xfrm>
            <a:off x="1795398" y="3207171"/>
            <a:ext cx="3373754" cy="1194435"/>
          </a:xfrm>
          <a:prstGeom prst="rect">
            <a:avLst/>
          </a:prstGeom>
        </p:spPr>
        <p:txBody>
          <a:bodyPr vert="horz" wrap="square" lIns="0" tIns="0" rIns="0" bIns="0" rtlCol="0">
            <a:spAutoFit/>
          </a:bodyPr>
          <a:lstStyle/>
          <a:p>
            <a:pPr marL="299085" marR="99060" indent="-286385">
              <a:lnSpc>
                <a:spcPct val="114999"/>
              </a:lnSpc>
              <a:buClr>
                <a:srgbClr val="334156"/>
              </a:buClr>
              <a:buFont typeface="Arial"/>
              <a:buChar char="•"/>
              <a:tabLst>
                <a:tab pos="299720" algn="l"/>
              </a:tabLst>
            </a:pPr>
            <a:r>
              <a:rPr sz="1400" spc="120" dirty="0">
                <a:solidFill>
                  <a:srgbClr val="334156"/>
                </a:solidFill>
                <a:latin typeface="Calibri"/>
                <a:cs typeface="Calibri"/>
              </a:rPr>
              <a:t>A</a:t>
            </a:r>
            <a:r>
              <a:rPr sz="1400" spc="70" dirty="0">
                <a:solidFill>
                  <a:srgbClr val="334156"/>
                </a:solidFill>
                <a:latin typeface="Calibri"/>
                <a:cs typeface="Calibri"/>
              </a:rPr>
              <a:t>naly</a:t>
            </a:r>
            <a:r>
              <a:rPr sz="1400" spc="155" dirty="0">
                <a:solidFill>
                  <a:srgbClr val="334156"/>
                </a:solidFill>
                <a:latin typeface="Calibri"/>
                <a:cs typeface="Calibri"/>
              </a:rPr>
              <a:t>s</a:t>
            </a:r>
            <a:r>
              <a:rPr sz="1400" spc="95" dirty="0">
                <a:solidFill>
                  <a:srgbClr val="334156"/>
                </a:solidFill>
                <a:latin typeface="Calibri"/>
                <a:cs typeface="Calibri"/>
              </a:rPr>
              <a:t>e</a:t>
            </a:r>
            <a:r>
              <a:rPr sz="1400" spc="35" dirty="0">
                <a:solidFill>
                  <a:srgbClr val="334156"/>
                </a:solidFill>
                <a:latin typeface="Calibri"/>
                <a:cs typeface="Calibri"/>
              </a:rPr>
              <a:t> </a:t>
            </a:r>
            <a:r>
              <a:rPr sz="1400" spc="114" dirty="0">
                <a:solidFill>
                  <a:srgbClr val="334156"/>
                </a:solidFill>
                <a:latin typeface="Calibri"/>
                <a:cs typeface="Calibri"/>
              </a:rPr>
              <a:t>g</a:t>
            </a:r>
            <a:r>
              <a:rPr sz="1400" spc="70" dirty="0">
                <a:solidFill>
                  <a:srgbClr val="334156"/>
                </a:solidFill>
                <a:latin typeface="Calibri"/>
                <a:cs typeface="Calibri"/>
              </a:rPr>
              <a:t>loba</a:t>
            </a:r>
            <a:r>
              <a:rPr sz="1400" spc="-10" dirty="0">
                <a:solidFill>
                  <a:srgbClr val="334156"/>
                </a:solidFill>
                <a:latin typeface="Calibri"/>
                <a:cs typeface="Calibri"/>
              </a:rPr>
              <a:t>l</a:t>
            </a:r>
            <a:r>
              <a:rPr sz="1400" spc="55" dirty="0">
                <a:solidFill>
                  <a:srgbClr val="334156"/>
                </a:solidFill>
                <a:latin typeface="Calibri"/>
                <a:cs typeface="Calibri"/>
              </a:rPr>
              <a:t> </a:t>
            </a:r>
            <a:r>
              <a:rPr sz="1400" spc="155" dirty="0">
                <a:solidFill>
                  <a:srgbClr val="334156"/>
                </a:solidFill>
                <a:latin typeface="Calibri"/>
                <a:cs typeface="Calibri"/>
              </a:rPr>
              <a:t>s</a:t>
            </a:r>
            <a:r>
              <a:rPr sz="1400" spc="45" dirty="0">
                <a:solidFill>
                  <a:srgbClr val="334156"/>
                </a:solidFill>
                <a:latin typeface="Calibri"/>
                <a:cs typeface="Calibri"/>
              </a:rPr>
              <a:t>al</a:t>
            </a:r>
            <a:r>
              <a:rPr sz="1400" spc="70" dirty="0">
                <a:solidFill>
                  <a:srgbClr val="334156"/>
                </a:solidFill>
                <a:latin typeface="Calibri"/>
                <a:cs typeface="Calibri"/>
              </a:rPr>
              <a:t>e</a:t>
            </a:r>
            <a:r>
              <a:rPr sz="1400" spc="150" dirty="0">
                <a:solidFill>
                  <a:srgbClr val="334156"/>
                </a:solidFill>
                <a:latin typeface="Calibri"/>
                <a:cs typeface="Calibri"/>
              </a:rPr>
              <a:t>s</a:t>
            </a:r>
            <a:r>
              <a:rPr sz="1400" spc="50" dirty="0">
                <a:solidFill>
                  <a:srgbClr val="334156"/>
                </a:solidFill>
                <a:latin typeface="Calibri"/>
                <a:cs typeface="Calibri"/>
              </a:rPr>
              <a:t> </a:t>
            </a:r>
            <a:r>
              <a:rPr sz="1400" spc="60" dirty="0">
                <a:solidFill>
                  <a:srgbClr val="334156"/>
                </a:solidFill>
                <a:latin typeface="Calibri"/>
                <a:cs typeface="Calibri"/>
              </a:rPr>
              <a:t>tre</a:t>
            </a:r>
            <a:r>
              <a:rPr sz="1400" spc="85" dirty="0">
                <a:solidFill>
                  <a:srgbClr val="334156"/>
                </a:solidFill>
                <a:latin typeface="Calibri"/>
                <a:cs typeface="Calibri"/>
              </a:rPr>
              <a:t>n</a:t>
            </a:r>
            <a:r>
              <a:rPr sz="1400" spc="145" dirty="0">
                <a:solidFill>
                  <a:srgbClr val="334156"/>
                </a:solidFill>
                <a:latin typeface="Calibri"/>
                <a:cs typeface="Calibri"/>
              </a:rPr>
              <a:t>ds</a:t>
            </a:r>
            <a:r>
              <a:rPr sz="1400" spc="55" dirty="0">
                <a:solidFill>
                  <a:srgbClr val="334156"/>
                </a:solidFill>
                <a:latin typeface="Calibri"/>
                <a:cs typeface="Calibri"/>
              </a:rPr>
              <a:t> </a:t>
            </a:r>
            <a:r>
              <a:rPr sz="1400" spc="95" dirty="0">
                <a:solidFill>
                  <a:srgbClr val="334156"/>
                </a:solidFill>
                <a:latin typeface="Calibri"/>
                <a:cs typeface="Calibri"/>
              </a:rPr>
              <a:t>ov</a:t>
            </a:r>
            <a:r>
              <a:rPr sz="1400" spc="100" dirty="0">
                <a:solidFill>
                  <a:srgbClr val="334156"/>
                </a:solidFill>
                <a:latin typeface="Calibri"/>
                <a:cs typeface="Calibri"/>
              </a:rPr>
              <a:t>e</a:t>
            </a:r>
            <a:r>
              <a:rPr sz="1400" spc="15" dirty="0">
                <a:solidFill>
                  <a:srgbClr val="334156"/>
                </a:solidFill>
                <a:latin typeface="Calibri"/>
                <a:cs typeface="Calibri"/>
              </a:rPr>
              <a:t>r</a:t>
            </a:r>
            <a:r>
              <a:rPr sz="1400" spc="55" dirty="0">
                <a:solidFill>
                  <a:srgbClr val="334156"/>
                </a:solidFill>
                <a:latin typeface="Calibri"/>
                <a:cs typeface="Calibri"/>
              </a:rPr>
              <a:t> </a:t>
            </a:r>
            <a:r>
              <a:rPr sz="1400" spc="65" dirty="0">
                <a:solidFill>
                  <a:srgbClr val="334156"/>
                </a:solidFill>
                <a:latin typeface="Calibri"/>
                <a:cs typeface="Calibri"/>
              </a:rPr>
              <a:t>t</a:t>
            </a:r>
            <a:r>
              <a:rPr sz="1400" spc="75" dirty="0">
                <a:solidFill>
                  <a:srgbClr val="334156"/>
                </a:solidFill>
                <a:latin typeface="Calibri"/>
                <a:cs typeface="Calibri"/>
              </a:rPr>
              <a:t>he</a:t>
            </a:r>
            <a:r>
              <a:rPr sz="1400" spc="30" dirty="0">
                <a:solidFill>
                  <a:srgbClr val="334156"/>
                </a:solidFill>
                <a:latin typeface="Calibri"/>
                <a:cs typeface="Calibri"/>
              </a:rPr>
              <a:t> </a:t>
            </a:r>
            <a:r>
              <a:rPr sz="1400" spc="114" dirty="0">
                <a:solidFill>
                  <a:srgbClr val="334156"/>
                </a:solidFill>
                <a:latin typeface="Calibri"/>
                <a:cs typeface="Calibri"/>
              </a:rPr>
              <a:t>p</a:t>
            </a:r>
            <a:r>
              <a:rPr sz="1400" spc="100" dirty="0">
                <a:solidFill>
                  <a:srgbClr val="334156"/>
                </a:solidFill>
                <a:latin typeface="Calibri"/>
                <a:cs typeface="Calibri"/>
              </a:rPr>
              <a:t>a</a:t>
            </a:r>
            <a:r>
              <a:rPr sz="1400" spc="155" dirty="0">
                <a:solidFill>
                  <a:srgbClr val="334156"/>
                </a:solidFill>
                <a:latin typeface="Calibri"/>
                <a:cs typeface="Calibri"/>
              </a:rPr>
              <a:t>s</a:t>
            </a:r>
            <a:r>
              <a:rPr sz="1400" spc="70" dirty="0">
                <a:solidFill>
                  <a:srgbClr val="334156"/>
                </a:solidFill>
                <a:latin typeface="Calibri"/>
                <a:cs typeface="Calibri"/>
              </a:rPr>
              <a:t>t</a:t>
            </a:r>
            <a:r>
              <a:rPr sz="1400" spc="55" dirty="0">
                <a:solidFill>
                  <a:srgbClr val="334156"/>
                </a:solidFill>
                <a:latin typeface="Calibri"/>
                <a:cs typeface="Calibri"/>
              </a:rPr>
              <a:t> </a:t>
            </a:r>
            <a:r>
              <a:rPr sz="1400" spc="110" dirty="0">
                <a:solidFill>
                  <a:srgbClr val="334156"/>
                </a:solidFill>
                <a:latin typeface="Calibri"/>
                <a:cs typeface="Calibri"/>
              </a:rPr>
              <a:t>y</a:t>
            </a:r>
            <a:r>
              <a:rPr sz="1400" spc="130" dirty="0">
                <a:solidFill>
                  <a:srgbClr val="334156"/>
                </a:solidFill>
                <a:latin typeface="Calibri"/>
                <a:cs typeface="Calibri"/>
              </a:rPr>
              <a:t>e</a:t>
            </a:r>
            <a:r>
              <a:rPr sz="1400" spc="60" dirty="0">
                <a:solidFill>
                  <a:srgbClr val="334156"/>
                </a:solidFill>
                <a:latin typeface="Calibri"/>
                <a:cs typeface="Calibri"/>
              </a:rPr>
              <a:t>a</a:t>
            </a:r>
            <a:r>
              <a:rPr sz="1400" spc="35" dirty="0">
                <a:solidFill>
                  <a:srgbClr val="334156"/>
                </a:solidFill>
                <a:latin typeface="Calibri"/>
                <a:cs typeface="Calibri"/>
              </a:rPr>
              <a:t>r</a:t>
            </a:r>
            <a:r>
              <a:rPr sz="1400" spc="150" dirty="0">
                <a:solidFill>
                  <a:srgbClr val="334156"/>
                </a:solidFill>
                <a:latin typeface="Calibri"/>
                <a:cs typeface="Calibri"/>
              </a:rPr>
              <a:t>s</a:t>
            </a:r>
            <a:endParaRPr sz="1400" dirty="0">
              <a:latin typeface="Calibri"/>
              <a:cs typeface="Calibri"/>
            </a:endParaRPr>
          </a:p>
          <a:p>
            <a:pPr marL="299085" marR="5080" indent="-286385">
              <a:lnSpc>
                <a:spcPct val="114999"/>
              </a:lnSpc>
              <a:buClr>
                <a:srgbClr val="334156"/>
              </a:buClr>
              <a:buFont typeface="Arial"/>
              <a:buChar char="•"/>
              <a:tabLst>
                <a:tab pos="299720" algn="l"/>
              </a:tabLst>
            </a:pPr>
            <a:r>
              <a:rPr sz="1400" spc="35" dirty="0">
                <a:solidFill>
                  <a:srgbClr val="334156"/>
                </a:solidFill>
                <a:latin typeface="Calibri"/>
                <a:cs typeface="Calibri"/>
              </a:rPr>
              <a:t>I</a:t>
            </a:r>
            <a:r>
              <a:rPr sz="1400" spc="60" dirty="0">
                <a:solidFill>
                  <a:srgbClr val="334156"/>
                </a:solidFill>
                <a:latin typeface="Calibri"/>
                <a:cs typeface="Calibri"/>
              </a:rPr>
              <a:t>d</a:t>
            </a:r>
            <a:r>
              <a:rPr sz="1400" spc="100" dirty="0">
                <a:solidFill>
                  <a:srgbClr val="334156"/>
                </a:solidFill>
                <a:latin typeface="Calibri"/>
                <a:cs typeface="Calibri"/>
              </a:rPr>
              <a:t>e</a:t>
            </a:r>
            <a:r>
              <a:rPr sz="1400" spc="45" dirty="0">
                <a:solidFill>
                  <a:srgbClr val="334156"/>
                </a:solidFill>
                <a:latin typeface="Calibri"/>
                <a:cs typeface="Calibri"/>
              </a:rPr>
              <a:t>ntif</a:t>
            </a:r>
            <a:r>
              <a:rPr sz="1400" spc="145" dirty="0">
                <a:solidFill>
                  <a:srgbClr val="334156"/>
                </a:solidFill>
                <a:latin typeface="Calibri"/>
                <a:cs typeface="Calibri"/>
              </a:rPr>
              <a:t>y</a:t>
            </a:r>
            <a:r>
              <a:rPr sz="1400" spc="45" dirty="0">
                <a:solidFill>
                  <a:srgbClr val="334156"/>
                </a:solidFill>
                <a:latin typeface="Calibri"/>
                <a:cs typeface="Calibri"/>
              </a:rPr>
              <a:t> </a:t>
            </a:r>
            <a:r>
              <a:rPr sz="1400" spc="95" dirty="0">
                <a:solidFill>
                  <a:srgbClr val="334156"/>
                </a:solidFill>
                <a:latin typeface="Calibri"/>
                <a:cs typeface="Calibri"/>
              </a:rPr>
              <a:t>to</a:t>
            </a:r>
            <a:r>
              <a:rPr sz="1400" spc="90" dirty="0">
                <a:solidFill>
                  <a:srgbClr val="334156"/>
                </a:solidFill>
                <a:latin typeface="Calibri"/>
                <a:cs typeface="Calibri"/>
              </a:rPr>
              <a:t>p</a:t>
            </a:r>
            <a:r>
              <a:rPr sz="1400" spc="285" dirty="0">
                <a:solidFill>
                  <a:srgbClr val="334156"/>
                </a:solidFill>
                <a:latin typeface="Calibri"/>
                <a:cs typeface="Calibri"/>
              </a:rPr>
              <a:t>-</a:t>
            </a:r>
            <a:r>
              <a:rPr sz="1400" spc="125" dirty="0">
                <a:solidFill>
                  <a:srgbClr val="334156"/>
                </a:solidFill>
                <a:latin typeface="Calibri"/>
                <a:cs typeface="Calibri"/>
              </a:rPr>
              <a:t>p</a:t>
            </a:r>
            <a:r>
              <a:rPr sz="1400" spc="95" dirty="0">
                <a:solidFill>
                  <a:srgbClr val="334156"/>
                </a:solidFill>
                <a:latin typeface="Calibri"/>
                <a:cs typeface="Calibri"/>
              </a:rPr>
              <a:t>e</a:t>
            </a:r>
            <a:r>
              <a:rPr sz="1400" spc="5" dirty="0">
                <a:solidFill>
                  <a:srgbClr val="334156"/>
                </a:solidFill>
                <a:latin typeface="Calibri"/>
                <a:cs typeface="Calibri"/>
              </a:rPr>
              <a:t>r</a:t>
            </a:r>
            <a:r>
              <a:rPr sz="1400" spc="50" dirty="0">
                <a:solidFill>
                  <a:srgbClr val="334156"/>
                </a:solidFill>
                <a:latin typeface="Calibri"/>
                <a:cs typeface="Calibri"/>
              </a:rPr>
              <a:t>fo</a:t>
            </a:r>
            <a:r>
              <a:rPr sz="1400" spc="30" dirty="0">
                <a:solidFill>
                  <a:srgbClr val="334156"/>
                </a:solidFill>
                <a:latin typeface="Calibri"/>
                <a:cs typeface="Calibri"/>
              </a:rPr>
              <a:t>r</a:t>
            </a:r>
            <a:r>
              <a:rPr sz="1400" spc="70" dirty="0">
                <a:solidFill>
                  <a:srgbClr val="334156"/>
                </a:solidFill>
                <a:latin typeface="Calibri"/>
                <a:cs typeface="Calibri"/>
              </a:rPr>
              <a:t>min</a:t>
            </a:r>
            <a:r>
              <a:rPr sz="1400" spc="110" dirty="0">
                <a:solidFill>
                  <a:srgbClr val="334156"/>
                </a:solidFill>
                <a:latin typeface="Calibri"/>
                <a:cs typeface="Calibri"/>
              </a:rPr>
              <a:t>g</a:t>
            </a:r>
            <a:r>
              <a:rPr sz="1400" spc="35" dirty="0">
                <a:solidFill>
                  <a:srgbClr val="334156"/>
                </a:solidFill>
                <a:latin typeface="Calibri"/>
                <a:cs typeface="Calibri"/>
              </a:rPr>
              <a:t> </a:t>
            </a:r>
            <a:r>
              <a:rPr sz="1400" spc="125" dirty="0">
                <a:solidFill>
                  <a:srgbClr val="334156"/>
                </a:solidFill>
                <a:latin typeface="Calibri"/>
                <a:cs typeface="Calibri"/>
              </a:rPr>
              <a:t>p</a:t>
            </a:r>
            <a:r>
              <a:rPr sz="1400" spc="45" dirty="0">
                <a:solidFill>
                  <a:srgbClr val="334156"/>
                </a:solidFill>
                <a:latin typeface="Calibri"/>
                <a:cs typeface="Calibri"/>
              </a:rPr>
              <a:t>la</a:t>
            </a:r>
            <a:r>
              <a:rPr sz="1400" spc="35" dirty="0">
                <a:solidFill>
                  <a:srgbClr val="334156"/>
                </a:solidFill>
                <a:latin typeface="Calibri"/>
                <a:cs typeface="Calibri"/>
              </a:rPr>
              <a:t>t</a:t>
            </a:r>
            <a:r>
              <a:rPr sz="1400" spc="50" dirty="0">
                <a:solidFill>
                  <a:srgbClr val="334156"/>
                </a:solidFill>
                <a:latin typeface="Calibri"/>
                <a:cs typeface="Calibri"/>
              </a:rPr>
              <a:t>fo</a:t>
            </a:r>
            <a:r>
              <a:rPr sz="1400" spc="30" dirty="0">
                <a:solidFill>
                  <a:srgbClr val="334156"/>
                </a:solidFill>
                <a:latin typeface="Calibri"/>
                <a:cs typeface="Calibri"/>
              </a:rPr>
              <a:t>r</a:t>
            </a:r>
            <a:r>
              <a:rPr sz="1400" spc="140" dirty="0">
                <a:solidFill>
                  <a:srgbClr val="334156"/>
                </a:solidFill>
                <a:latin typeface="Calibri"/>
                <a:cs typeface="Calibri"/>
              </a:rPr>
              <a:t>ms</a:t>
            </a:r>
            <a:r>
              <a:rPr sz="1400" spc="50" dirty="0">
                <a:solidFill>
                  <a:srgbClr val="334156"/>
                </a:solidFill>
                <a:latin typeface="Calibri"/>
                <a:cs typeface="Calibri"/>
              </a:rPr>
              <a:t> </a:t>
            </a:r>
            <a:r>
              <a:rPr sz="1400" spc="95" dirty="0">
                <a:solidFill>
                  <a:srgbClr val="334156"/>
                </a:solidFill>
                <a:latin typeface="Calibri"/>
                <a:cs typeface="Calibri"/>
              </a:rPr>
              <a:t>and</a:t>
            </a:r>
            <a:r>
              <a:rPr sz="1400" spc="55" dirty="0">
                <a:solidFill>
                  <a:srgbClr val="334156"/>
                </a:solidFill>
                <a:latin typeface="Calibri"/>
                <a:cs typeface="Calibri"/>
              </a:rPr>
              <a:t> </a:t>
            </a:r>
            <a:r>
              <a:rPr sz="1400" spc="130" dirty="0">
                <a:solidFill>
                  <a:srgbClr val="334156"/>
                </a:solidFill>
                <a:latin typeface="Calibri"/>
                <a:cs typeface="Calibri"/>
              </a:rPr>
              <a:t>p</a:t>
            </a:r>
            <a:r>
              <a:rPr sz="1400" spc="70" dirty="0">
                <a:solidFill>
                  <a:srgbClr val="334156"/>
                </a:solidFill>
                <a:latin typeface="Calibri"/>
                <a:cs typeface="Calibri"/>
              </a:rPr>
              <a:t>ubli</a:t>
            </a:r>
            <a:r>
              <a:rPr sz="1400" spc="80" dirty="0">
                <a:solidFill>
                  <a:srgbClr val="334156"/>
                </a:solidFill>
                <a:latin typeface="Calibri"/>
                <a:cs typeface="Calibri"/>
              </a:rPr>
              <a:t>shers</a:t>
            </a:r>
            <a:r>
              <a:rPr sz="1400" spc="45" dirty="0">
                <a:solidFill>
                  <a:srgbClr val="334156"/>
                </a:solidFill>
                <a:latin typeface="Calibri"/>
                <a:cs typeface="Calibri"/>
              </a:rPr>
              <a:t> </a:t>
            </a:r>
            <a:r>
              <a:rPr sz="1400" spc="75" dirty="0">
                <a:solidFill>
                  <a:srgbClr val="334156"/>
                </a:solidFill>
                <a:latin typeface="Calibri"/>
                <a:cs typeface="Calibri"/>
              </a:rPr>
              <a:t>to</a:t>
            </a:r>
            <a:r>
              <a:rPr sz="1400" spc="55" dirty="0">
                <a:solidFill>
                  <a:srgbClr val="334156"/>
                </a:solidFill>
                <a:latin typeface="Calibri"/>
                <a:cs typeface="Calibri"/>
              </a:rPr>
              <a:t> </a:t>
            </a:r>
            <a:r>
              <a:rPr sz="1400" spc="65" dirty="0">
                <a:solidFill>
                  <a:srgbClr val="334156"/>
                </a:solidFill>
                <a:latin typeface="Calibri"/>
                <a:cs typeface="Calibri"/>
              </a:rPr>
              <a:t>un</a:t>
            </a:r>
            <a:r>
              <a:rPr sz="1400" spc="120" dirty="0">
                <a:solidFill>
                  <a:srgbClr val="334156"/>
                </a:solidFill>
                <a:latin typeface="Calibri"/>
                <a:cs typeface="Calibri"/>
              </a:rPr>
              <a:t>de</a:t>
            </a:r>
            <a:r>
              <a:rPr sz="1400" spc="80" dirty="0">
                <a:solidFill>
                  <a:srgbClr val="334156"/>
                </a:solidFill>
                <a:latin typeface="Calibri"/>
                <a:cs typeface="Calibri"/>
              </a:rPr>
              <a:t>rs</a:t>
            </a:r>
            <a:r>
              <a:rPr sz="1400" spc="90" dirty="0">
                <a:solidFill>
                  <a:srgbClr val="334156"/>
                </a:solidFill>
                <a:latin typeface="Calibri"/>
                <a:cs typeface="Calibri"/>
              </a:rPr>
              <a:t>tand</a:t>
            </a:r>
            <a:r>
              <a:rPr sz="1400" spc="40" dirty="0">
                <a:solidFill>
                  <a:srgbClr val="334156"/>
                </a:solidFill>
                <a:latin typeface="Calibri"/>
                <a:cs typeface="Calibri"/>
              </a:rPr>
              <a:t> </a:t>
            </a:r>
            <a:r>
              <a:rPr sz="1400" spc="130" dirty="0">
                <a:solidFill>
                  <a:srgbClr val="334156"/>
                </a:solidFill>
                <a:latin typeface="Calibri"/>
                <a:cs typeface="Calibri"/>
              </a:rPr>
              <a:t>m</a:t>
            </a:r>
            <a:r>
              <a:rPr sz="1400" spc="60" dirty="0">
                <a:solidFill>
                  <a:srgbClr val="334156"/>
                </a:solidFill>
                <a:latin typeface="Calibri"/>
                <a:cs typeface="Calibri"/>
              </a:rPr>
              <a:t>a</a:t>
            </a:r>
            <a:r>
              <a:rPr sz="1400" spc="35" dirty="0">
                <a:solidFill>
                  <a:srgbClr val="334156"/>
                </a:solidFill>
                <a:latin typeface="Calibri"/>
                <a:cs typeface="Calibri"/>
              </a:rPr>
              <a:t>r</a:t>
            </a:r>
            <a:r>
              <a:rPr sz="1400" spc="75" dirty="0">
                <a:solidFill>
                  <a:srgbClr val="334156"/>
                </a:solidFill>
                <a:latin typeface="Calibri"/>
                <a:cs typeface="Calibri"/>
              </a:rPr>
              <a:t>k</a:t>
            </a:r>
            <a:r>
              <a:rPr sz="1400" spc="85" dirty="0">
                <a:solidFill>
                  <a:srgbClr val="334156"/>
                </a:solidFill>
                <a:latin typeface="Calibri"/>
                <a:cs typeface="Calibri"/>
              </a:rPr>
              <a:t>e</a:t>
            </a:r>
            <a:r>
              <a:rPr sz="1400" spc="70" dirty="0">
                <a:solidFill>
                  <a:srgbClr val="334156"/>
                </a:solidFill>
                <a:latin typeface="Calibri"/>
                <a:cs typeface="Calibri"/>
              </a:rPr>
              <a:t>t</a:t>
            </a:r>
            <a:r>
              <a:rPr sz="1400" spc="45" dirty="0">
                <a:solidFill>
                  <a:srgbClr val="334156"/>
                </a:solidFill>
                <a:latin typeface="Calibri"/>
                <a:cs typeface="Calibri"/>
              </a:rPr>
              <a:t> </a:t>
            </a:r>
            <a:r>
              <a:rPr sz="1400" spc="204" dirty="0">
                <a:solidFill>
                  <a:srgbClr val="334156"/>
                </a:solidFill>
                <a:latin typeface="Calibri"/>
                <a:cs typeface="Calibri"/>
              </a:rPr>
              <a:t>c</a:t>
            </a:r>
            <a:r>
              <a:rPr sz="1400" spc="80" dirty="0">
                <a:solidFill>
                  <a:srgbClr val="334156"/>
                </a:solidFill>
                <a:latin typeface="Calibri"/>
                <a:cs typeface="Calibri"/>
              </a:rPr>
              <a:t>ompetition</a:t>
            </a:r>
            <a:endParaRPr sz="1400" dirty="0">
              <a:latin typeface="Calibri"/>
              <a:cs typeface="Calibri"/>
            </a:endParaRPr>
          </a:p>
        </p:txBody>
      </p:sp>
      <p:sp>
        <p:nvSpPr>
          <p:cNvPr id="47" name="object 47"/>
          <p:cNvSpPr txBox="1"/>
          <p:nvPr/>
        </p:nvSpPr>
        <p:spPr>
          <a:xfrm>
            <a:off x="5705094" y="3207171"/>
            <a:ext cx="2094230" cy="1194435"/>
          </a:xfrm>
          <a:prstGeom prst="rect">
            <a:avLst/>
          </a:prstGeom>
        </p:spPr>
        <p:txBody>
          <a:bodyPr vert="horz" wrap="square" lIns="0" tIns="0" rIns="0" bIns="0" rtlCol="0">
            <a:spAutoFit/>
          </a:bodyPr>
          <a:lstStyle/>
          <a:p>
            <a:pPr marL="299085" marR="5080" indent="-286385">
              <a:lnSpc>
                <a:spcPct val="114999"/>
              </a:lnSpc>
              <a:buClr>
                <a:srgbClr val="334156"/>
              </a:buClr>
              <a:buFont typeface="Arial"/>
              <a:buChar char="•"/>
              <a:tabLst>
                <a:tab pos="299720" algn="l"/>
              </a:tabLst>
            </a:pPr>
            <a:r>
              <a:rPr sz="1400" spc="175" dirty="0">
                <a:solidFill>
                  <a:srgbClr val="334156"/>
                </a:solidFill>
                <a:latin typeface="Calibri"/>
                <a:cs typeface="Calibri"/>
              </a:rPr>
              <a:t>G</a:t>
            </a:r>
            <a:r>
              <a:rPr sz="1400" spc="5" dirty="0">
                <a:solidFill>
                  <a:srgbClr val="334156"/>
                </a:solidFill>
                <a:latin typeface="Calibri"/>
                <a:cs typeface="Calibri"/>
              </a:rPr>
              <a:t>r</a:t>
            </a:r>
            <a:r>
              <a:rPr sz="1400" spc="95" dirty="0">
                <a:solidFill>
                  <a:srgbClr val="334156"/>
                </a:solidFill>
                <a:latin typeface="Calibri"/>
                <a:cs typeface="Calibri"/>
              </a:rPr>
              <a:t>ou</a:t>
            </a:r>
            <a:r>
              <a:rPr sz="1400" spc="85" dirty="0">
                <a:solidFill>
                  <a:srgbClr val="334156"/>
                </a:solidFill>
                <a:latin typeface="Calibri"/>
                <a:cs typeface="Calibri"/>
              </a:rPr>
              <a:t>p</a:t>
            </a:r>
            <a:r>
              <a:rPr sz="1400" spc="55" dirty="0">
                <a:solidFill>
                  <a:srgbClr val="334156"/>
                </a:solidFill>
                <a:latin typeface="Calibri"/>
                <a:cs typeface="Calibri"/>
              </a:rPr>
              <a:t>in</a:t>
            </a:r>
            <a:r>
              <a:rPr sz="1400" spc="75" dirty="0">
                <a:solidFill>
                  <a:srgbClr val="334156"/>
                </a:solidFill>
                <a:latin typeface="Calibri"/>
                <a:cs typeface="Calibri"/>
              </a:rPr>
              <a:t>g</a:t>
            </a:r>
            <a:r>
              <a:rPr sz="1400" spc="-105" dirty="0">
                <a:solidFill>
                  <a:srgbClr val="334156"/>
                </a:solidFill>
                <a:latin typeface="Calibri"/>
                <a:cs typeface="Calibri"/>
              </a:rPr>
              <a:t>,</a:t>
            </a:r>
            <a:r>
              <a:rPr sz="1400" spc="45" dirty="0">
                <a:solidFill>
                  <a:srgbClr val="334156"/>
                </a:solidFill>
                <a:latin typeface="Calibri"/>
                <a:cs typeface="Calibri"/>
              </a:rPr>
              <a:t> </a:t>
            </a:r>
            <a:r>
              <a:rPr sz="1400" spc="165" dirty="0">
                <a:solidFill>
                  <a:srgbClr val="334156"/>
                </a:solidFill>
                <a:latin typeface="Calibri"/>
                <a:cs typeface="Calibri"/>
              </a:rPr>
              <a:t>S</a:t>
            </a:r>
            <a:r>
              <a:rPr sz="1400" spc="65" dirty="0">
                <a:solidFill>
                  <a:srgbClr val="334156"/>
                </a:solidFill>
                <a:latin typeface="Calibri"/>
                <a:cs typeface="Calibri"/>
              </a:rPr>
              <a:t>o</a:t>
            </a:r>
            <a:r>
              <a:rPr sz="1400" spc="30" dirty="0">
                <a:solidFill>
                  <a:srgbClr val="334156"/>
                </a:solidFill>
                <a:latin typeface="Calibri"/>
                <a:cs typeface="Calibri"/>
              </a:rPr>
              <a:t>r</a:t>
            </a:r>
            <a:r>
              <a:rPr sz="1400" spc="65" dirty="0">
                <a:solidFill>
                  <a:srgbClr val="334156"/>
                </a:solidFill>
                <a:latin typeface="Calibri"/>
                <a:cs typeface="Calibri"/>
              </a:rPr>
              <a:t>ting</a:t>
            </a:r>
            <a:r>
              <a:rPr sz="1400" spc="55" dirty="0">
                <a:solidFill>
                  <a:srgbClr val="334156"/>
                </a:solidFill>
                <a:latin typeface="Calibri"/>
                <a:cs typeface="Calibri"/>
              </a:rPr>
              <a:t> </a:t>
            </a:r>
            <a:r>
              <a:rPr sz="1400" spc="95" dirty="0">
                <a:solidFill>
                  <a:srgbClr val="334156"/>
                </a:solidFill>
                <a:latin typeface="Calibri"/>
                <a:cs typeface="Calibri"/>
              </a:rPr>
              <a:t>and</a:t>
            </a:r>
            <a:r>
              <a:rPr sz="1400" spc="40" dirty="0">
                <a:solidFill>
                  <a:srgbClr val="334156"/>
                </a:solidFill>
                <a:latin typeface="Calibri"/>
                <a:cs typeface="Calibri"/>
              </a:rPr>
              <a:t> filtering</a:t>
            </a:r>
            <a:r>
              <a:rPr sz="1400" spc="45" dirty="0">
                <a:solidFill>
                  <a:srgbClr val="334156"/>
                </a:solidFill>
                <a:latin typeface="Calibri"/>
                <a:cs typeface="Calibri"/>
              </a:rPr>
              <a:t> </a:t>
            </a:r>
            <a:r>
              <a:rPr sz="1400" spc="125" dirty="0">
                <a:solidFill>
                  <a:srgbClr val="334156"/>
                </a:solidFill>
                <a:latin typeface="Calibri"/>
                <a:cs typeface="Calibri"/>
              </a:rPr>
              <a:t>d</a:t>
            </a:r>
            <a:r>
              <a:rPr sz="1400" spc="90" dirty="0">
                <a:solidFill>
                  <a:srgbClr val="334156"/>
                </a:solidFill>
                <a:latin typeface="Calibri"/>
                <a:cs typeface="Calibri"/>
              </a:rPr>
              <a:t>a</a:t>
            </a:r>
            <a:r>
              <a:rPr sz="1400" spc="55" dirty="0">
                <a:solidFill>
                  <a:srgbClr val="334156"/>
                </a:solidFill>
                <a:latin typeface="Calibri"/>
                <a:cs typeface="Calibri"/>
              </a:rPr>
              <a:t>t</a:t>
            </a:r>
            <a:r>
              <a:rPr sz="1400" spc="85" dirty="0">
                <a:solidFill>
                  <a:srgbClr val="334156"/>
                </a:solidFill>
                <a:latin typeface="Calibri"/>
                <a:cs typeface="Calibri"/>
              </a:rPr>
              <a:t>a</a:t>
            </a:r>
            <a:r>
              <a:rPr sz="1400" spc="75" dirty="0">
                <a:solidFill>
                  <a:srgbClr val="334156"/>
                </a:solidFill>
                <a:latin typeface="Calibri"/>
                <a:cs typeface="Calibri"/>
              </a:rPr>
              <a:t> </a:t>
            </a:r>
            <a:r>
              <a:rPr sz="1400" spc="35" dirty="0">
                <a:solidFill>
                  <a:srgbClr val="334156"/>
                </a:solidFill>
                <a:latin typeface="Calibri"/>
                <a:cs typeface="Calibri"/>
              </a:rPr>
              <a:t>in</a:t>
            </a:r>
            <a:r>
              <a:rPr sz="1400" spc="55" dirty="0">
                <a:solidFill>
                  <a:srgbClr val="334156"/>
                </a:solidFill>
                <a:latin typeface="Calibri"/>
                <a:cs typeface="Calibri"/>
              </a:rPr>
              <a:t> </a:t>
            </a:r>
            <a:r>
              <a:rPr sz="1400" spc="114" dirty="0">
                <a:solidFill>
                  <a:srgbClr val="334156"/>
                </a:solidFill>
                <a:latin typeface="Calibri"/>
                <a:cs typeface="Calibri"/>
              </a:rPr>
              <a:t>Exc</a:t>
            </a:r>
            <a:r>
              <a:rPr sz="1400" spc="135" dirty="0">
                <a:solidFill>
                  <a:srgbClr val="334156"/>
                </a:solidFill>
                <a:latin typeface="Calibri"/>
                <a:cs typeface="Calibri"/>
              </a:rPr>
              <a:t>e</a:t>
            </a:r>
            <a:r>
              <a:rPr sz="1400" spc="-10" dirty="0">
                <a:solidFill>
                  <a:srgbClr val="334156"/>
                </a:solidFill>
                <a:latin typeface="Calibri"/>
                <a:cs typeface="Calibri"/>
              </a:rPr>
              <a:t>l</a:t>
            </a:r>
            <a:endParaRPr sz="1400" dirty="0">
              <a:latin typeface="Calibri"/>
              <a:cs typeface="Calibri"/>
            </a:endParaRPr>
          </a:p>
          <a:p>
            <a:pPr marL="299085" indent="-286385">
              <a:lnSpc>
                <a:spcPct val="100000"/>
              </a:lnSpc>
              <a:spcBef>
                <a:spcPts val="250"/>
              </a:spcBef>
              <a:buClr>
                <a:srgbClr val="334156"/>
              </a:buClr>
              <a:buFont typeface="Arial"/>
              <a:buChar char="•"/>
              <a:tabLst>
                <a:tab pos="299720" algn="l"/>
              </a:tabLst>
            </a:pPr>
            <a:r>
              <a:rPr sz="1400" spc="100" dirty="0">
                <a:solidFill>
                  <a:srgbClr val="334156"/>
                </a:solidFill>
                <a:latin typeface="Calibri"/>
                <a:cs typeface="Calibri"/>
              </a:rPr>
              <a:t>D</a:t>
            </a:r>
            <a:r>
              <a:rPr sz="1400" spc="90" dirty="0">
                <a:solidFill>
                  <a:srgbClr val="334156"/>
                </a:solidFill>
                <a:latin typeface="Calibri"/>
                <a:cs typeface="Calibri"/>
              </a:rPr>
              <a:t>a</a:t>
            </a:r>
            <a:r>
              <a:rPr sz="1400" spc="55" dirty="0">
                <a:solidFill>
                  <a:srgbClr val="334156"/>
                </a:solidFill>
                <a:latin typeface="Calibri"/>
                <a:cs typeface="Calibri"/>
              </a:rPr>
              <a:t>t</a:t>
            </a:r>
            <a:r>
              <a:rPr sz="1400" spc="85" dirty="0">
                <a:solidFill>
                  <a:srgbClr val="334156"/>
                </a:solidFill>
                <a:latin typeface="Calibri"/>
                <a:cs typeface="Calibri"/>
              </a:rPr>
              <a:t>a</a:t>
            </a:r>
            <a:r>
              <a:rPr sz="1400" spc="60" dirty="0">
                <a:solidFill>
                  <a:srgbClr val="334156"/>
                </a:solidFill>
                <a:latin typeface="Calibri"/>
                <a:cs typeface="Calibri"/>
              </a:rPr>
              <a:t> </a:t>
            </a:r>
            <a:r>
              <a:rPr sz="1400" spc="80" dirty="0">
                <a:solidFill>
                  <a:srgbClr val="334156"/>
                </a:solidFill>
                <a:latin typeface="Calibri"/>
                <a:cs typeface="Calibri"/>
              </a:rPr>
              <a:t>cl</a:t>
            </a:r>
            <a:r>
              <a:rPr sz="1400" spc="130" dirty="0">
                <a:solidFill>
                  <a:srgbClr val="334156"/>
                </a:solidFill>
                <a:latin typeface="Calibri"/>
                <a:cs typeface="Calibri"/>
              </a:rPr>
              <a:t>e</a:t>
            </a:r>
            <a:r>
              <a:rPr sz="1400" spc="65" dirty="0">
                <a:solidFill>
                  <a:srgbClr val="334156"/>
                </a:solidFill>
                <a:latin typeface="Calibri"/>
                <a:cs typeface="Calibri"/>
              </a:rPr>
              <a:t>aning</a:t>
            </a:r>
            <a:endParaRPr sz="1400" dirty="0">
              <a:latin typeface="Calibri"/>
              <a:cs typeface="Calibri"/>
            </a:endParaRPr>
          </a:p>
          <a:p>
            <a:pPr marL="299085" indent="-286385">
              <a:lnSpc>
                <a:spcPct val="100000"/>
              </a:lnSpc>
              <a:spcBef>
                <a:spcPts val="250"/>
              </a:spcBef>
              <a:buClr>
                <a:srgbClr val="334156"/>
              </a:buClr>
              <a:buFont typeface="Arial"/>
              <a:buChar char="•"/>
              <a:tabLst>
                <a:tab pos="299720" algn="l"/>
              </a:tabLst>
            </a:pPr>
            <a:r>
              <a:rPr sz="1400" spc="100" dirty="0">
                <a:solidFill>
                  <a:srgbClr val="334156"/>
                </a:solidFill>
                <a:latin typeface="Calibri"/>
                <a:cs typeface="Calibri"/>
              </a:rPr>
              <a:t>D</a:t>
            </a:r>
            <a:r>
              <a:rPr sz="1400" spc="95" dirty="0">
                <a:solidFill>
                  <a:srgbClr val="334156"/>
                </a:solidFill>
                <a:latin typeface="Calibri"/>
                <a:cs typeface="Calibri"/>
              </a:rPr>
              <a:t>e</a:t>
            </a:r>
            <a:r>
              <a:rPr sz="1400" spc="150" dirty="0">
                <a:solidFill>
                  <a:srgbClr val="334156"/>
                </a:solidFill>
                <a:latin typeface="Calibri"/>
                <a:cs typeface="Calibri"/>
              </a:rPr>
              <a:t>s</a:t>
            </a:r>
            <a:r>
              <a:rPr sz="1400" spc="80" dirty="0">
                <a:solidFill>
                  <a:srgbClr val="334156"/>
                </a:solidFill>
                <a:latin typeface="Calibri"/>
                <a:cs typeface="Calibri"/>
              </a:rPr>
              <a:t>cri</a:t>
            </a:r>
            <a:r>
              <a:rPr sz="1400" spc="120" dirty="0">
                <a:solidFill>
                  <a:srgbClr val="334156"/>
                </a:solidFill>
                <a:latin typeface="Calibri"/>
                <a:cs typeface="Calibri"/>
              </a:rPr>
              <a:t>p</a:t>
            </a:r>
            <a:r>
              <a:rPr sz="1400" spc="65" dirty="0">
                <a:solidFill>
                  <a:srgbClr val="334156"/>
                </a:solidFill>
                <a:latin typeface="Calibri"/>
                <a:cs typeface="Calibri"/>
              </a:rPr>
              <a:t>tive</a:t>
            </a:r>
            <a:r>
              <a:rPr sz="1400" spc="45" dirty="0">
                <a:solidFill>
                  <a:srgbClr val="334156"/>
                </a:solidFill>
                <a:latin typeface="Calibri"/>
                <a:cs typeface="Calibri"/>
              </a:rPr>
              <a:t> </a:t>
            </a:r>
            <a:r>
              <a:rPr sz="1400" spc="75" dirty="0">
                <a:solidFill>
                  <a:srgbClr val="334156"/>
                </a:solidFill>
                <a:latin typeface="Calibri"/>
                <a:cs typeface="Calibri"/>
              </a:rPr>
              <a:t>an</a:t>
            </a:r>
            <a:r>
              <a:rPr sz="1400" spc="60" dirty="0">
                <a:solidFill>
                  <a:srgbClr val="334156"/>
                </a:solidFill>
                <a:latin typeface="Calibri"/>
                <a:cs typeface="Calibri"/>
              </a:rPr>
              <a:t>a</a:t>
            </a:r>
            <a:r>
              <a:rPr sz="1400" spc="90" dirty="0">
                <a:solidFill>
                  <a:srgbClr val="334156"/>
                </a:solidFill>
                <a:latin typeface="Calibri"/>
                <a:cs typeface="Calibri"/>
              </a:rPr>
              <a:t>lysis</a:t>
            </a:r>
            <a:endParaRPr sz="1400" dirty="0">
              <a:latin typeface="Calibri"/>
              <a:cs typeface="Calibri"/>
            </a:endParaRPr>
          </a:p>
          <a:p>
            <a:pPr marL="299085" indent="-286385">
              <a:lnSpc>
                <a:spcPct val="100000"/>
              </a:lnSpc>
              <a:spcBef>
                <a:spcPts val="250"/>
              </a:spcBef>
              <a:buClr>
                <a:srgbClr val="334156"/>
              </a:buClr>
              <a:buFont typeface="Arial"/>
              <a:buChar char="•"/>
              <a:tabLst>
                <a:tab pos="299720" algn="l"/>
              </a:tabLst>
            </a:pPr>
            <a:r>
              <a:rPr sz="1400" spc="100" dirty="0">
                <a:solidFill>
                  <a:srgbClr val="334156"/>
                </a:solidFill>
                <a:latin typeface="Calibri"/>
                <a:cs typeface="Calibri"/>
              </a:rPr>
              <a:t>D</a:t>
            </a:r>
            <a:r>
              <a:rPr sz="1400" spc="80" dirty="0">
                <a:solidFill>
                  <a:srgbClr val="334156"/>
                </a:solidFill>
                <a:latin typeface="Calibri"/>
                <a:cs typeface="Calibri"/>
              </a:rPr>
              <a:t>a</a:t>
            </a:r>
            <a:r>
              <a:rPr sz="1400" spc="70" dirty="0">
                <a:solidFill>
                  <a:srgbClr val="334156"/>
                </a:solidFill>
                <a:latin typeface="Calibri"/>
                <a:cs typeface="Calibri"/>
              </a:rPr>
              <a:t>t</a:t>
            </a:r>
            <a:r>
              <a:rPr sz="1400" spc="85" dirty="0">
                <a:solidFill>
                  <a:srgbClr val="334156"/>
                </a:solidFill>
                <a:latin typeface="Calibri"/>
                <a:cs typeface="Calibri"/>
              </a:rPr>
              <a:t>a</a:t>
            </a:r>
            <a:r>
              <a:rPr sz="1400" spc="60" dirty="0">
                <a:solidFill>
                  <a:srgbClr val="334156"/>
                </a:solidFill>
                <a:latin typeface="Calibri"/>
                <a:cs typeface="Calibri"/>
              </a:rPr>
              <a:t> visualiz</a:t>
            </a:r>
            <a:r>
              <a:rPr sz="1400" spc="70" dirty="0">
                <a:solidFill>
                  <a:srgbClr val="334156"/>
                </a:solidFill>
                <a:latin typeface="Calibri"/>
                <a:cs typeface="Calibri"/>
              </a:rPr>
              <a:t>at</a:t>
            </a:r>
            <a:r>
              <a:rPr sz="1400" spc="30" dirty="0">
                <a:solidFill>
                  <a:srgbClr val="334156"/>
                </a:solidFill>
                <a:latin typeface="Calibri"/>
                <a:cs typeface="Calibri"/>
              </a:rPr>
              <a:t>i</a:t>
            </a:r>
            <a:r>
              <a:rPr sz="1400" spc="65" dirty="0">
                <a:solidFill>
                  <a:srgbClr val="334156"/>
                </a:solidFill>
                <a:latin typeface="Calibri"/>
                <a:cs typeface="Calibri"/>
              </a:rPr>
              <a:t>on</a:t>
            </a:r>
            <a:endParaRPr sz="1400" dirty="0">
              <a:latin typeface="Calibri"/>
              <a:cs typeface="Calibri"/>
            </a:endParaRPr>
          </a:p>
        </p:txBody>
      </p:sp>
      <p:sp>
        <p:nvSpPr>
          <p:cNvPr id="48" name="object 48"/>
          <p:cNvSpPr txBox="1"/>
          <p:nvPr/>
        </p:nvSpPr>
        <p:spPr>
          <a:xfrm>
            <a:off x="6610604" y="2507474"/>
            <a:ext cx="1089025" cy="292100"/>
          </a:xfrm>
          <a:prstGeom prst="rect">
            <a:avLst/>
          </a:prstGeom>
        </p:spPr>
        <p:txBody>
          <a:bodyPr vert="horz" wrap="square" lIns="0" tIns="0" rIns="0" bIns="0" rtlCol="0">
            <a:spAutoFit/>
          </a:bodyPr>
          <a:lstStyle/>
          <a:p>
            <a:pPr marL="12700">
              <a:lnSpc>
                <a:spcPct val="100000"/>
              </a:lnSpc>
            </a:pPr>
            <a:r>
              <a:rPr sz="2100" b="1" spc="-55" dirty="0">
                <a:solidFill>
                  <a:srgbClr val="334156"/>
                </a:solidFill>
                <a:latin typeface="Calibri"/>
                <a:cs typeface="Calibri"/>
              </a:rPr>
              <a:t>M</a:t>
            </a:r>
            <a:r>
              <a:rPr sz="2100" b="1" spc="-45" dirty="0">
                <a:solidFill>
                  <a:srgbClr val="334156"/>
                </a:solidFill>
                <a:latin typeface="Calibri"/>
                <a:cs typeface="Calibri"/>
              </a:rPr>
              <a:t>e</a:t>
            </a:r>
            <a:r>
              <a:rPr sz="2100" b="1" spc="80" dirty="0">
                <a:solidFill>
                  <a:srgbClr val="334156"/>
                </a:solidFill>
                <a:latin typeface="Calibri"/>
                <a:cs typeface="Calibri"/>
              </a:rPr>
              <a:t>t</a:t>
            </a:r>
            <a:r>
              <a:rPr sz="2100" b="1" spc="105" dirty="0">
                <a:solidFill>
                  <a:srgbClr val="334156"/>
                </a:solidFill>
                <a:latin typeface="Calibri"/>
                <a:cs typeface="Calibri"/>
              </a:rPr>
              <a:t>h</a:t>
            </a:r>
            <a:r>
              <a:rPr sz="2100" b="1" spc="100" dirty="0">
                <a:solidFill>
                  <a:srgbClr val="334156"/>
                </a:solidFill>
                <a:latin typeface="Calibri"/>
                <a:cs typeface="Calibri"/>
              </a:rPr>
              <a:t>o</a:t>
            </a:r>
            <a:r>
              <a:rPr sz="2100" b="1" spc="105" dirty="0">
                <a:solidFill>
                  <a:srgbClr val="334156"/>
                </a:solidFill>
                <a:latin typeface="Calibri"/>
                <a:cs typeface="Calibri"/>
              </a:rPr>
              <a:t>d</a:t>
            </a:r>
            <a:r>
              <a:rPr sz="2100" b="1" spc="190" dirty="0">
                <a:solidFill>
                  <a:srgbClr val="334156"/>
                </a:solidFill>
                <a:latin typeface="Calibri"/>
                <a:cs typeface="Calibri"/>
              </a:rPr>
              <a:t>s</a:t>
            </a:r>
            <a:endParaRPr sz="2100">
              <a:latin typeface="Calibri"/>
              <a:cs typeface="Calibri"/>
            </a:endParaRPr>
          </a:p>
        </p:txBody>
      </p:sp>
      <p:sp>
        <p:nvSpPr>
          <p:cNvPr id="49" name="object 49"/>
          <p:cNvSpPr txBox="1"/>
          <p:nvPr/>
        </p:nvSpPr>
        <p:spPr>
          <a:xfrm>
            <a:off x="3152394" y="2552813"/>
            <a:ext cx="1325880" cy="292100"/>
          </a:xfrm>
          <a:prstGeom prst="rect">
            <a:avLst/>
          </a:prstGeom>
        </p:spPr>
        <p:txBody>
          <a:bodyPr vert="horz" wrap="square" lIns="0" tIns="0" rIns="0" bIns="0" rtlCol="0">
            <a:spAutoFit/>
          </a:bodyPr>
          <a:lstStyle/>
          <a:p>
            <a:pPr marL="12700">
              <a:lnSpc>
                <a:spcPct val="100000"/>
              </a:lnSpc>
            </a:pPr>
            <a:r>
              <a:rPr sz="2100" b="1" spc="80" dirty="0">
                <a:solidFill>
                  <a:srgbClr val="334156"/>
                </a:solidFill>
                <a:latin typeface="Calibri"/>
                <a:cs typeface="Calibri"/>
              </a:rPr>
              <a:t>Obj</a:t>
            </a:r>
            <a:r>
              <a:rPr sz="2100" b="1" spc="70" dirty="0">
                <a:solidFill>
                  <a:srgbClr val="334156"/>
                </a:solidFill>
                <a:latin typeface="Calibri"/>
                <a:cs typeface="Calibri"/>
              </a:rPr>
              <a:t>e</a:t>
            </a:r>
            <a:r>
              <a:rPr sz="2100" b="1" spc="105" dirty="0">
                <a:solidFill>
                  <a:srgbClr val="334156"/>
                </a:solidFill>
                <a:latin typeface="Calibri"/>
                <a:cs typeface="Calibri"/>
              </a:rPr>
              <a:t>cti</a:t>
            </a:r>
            <a:r>
              <a:rPr sz="2100" b="1" spc="135" dirty="0">
                <a:solidFill>
                  <a:srgbClr val="334156"/>
                </a:solidFill>
                <a:latin typeface="Calibri"/>
                <a:cs typeface="Calibri"/>
              </a:rPr>
              <a:t>v</a:t>
            </a:r>
            <a:r>
              <a:rPr sz="2100" b="1" spc="140" dirty="0">
                <a:solidFill>
                  <a:srgbClr val="334156"/>
                </a:solidFill>
                <a:latin typeface="Calibri"/>
                <a:cs typeface="Calibri"/>
              </a:rPr>
              <a:t>es</a:t>
            </a:r>
            <a:endParaRPr sz="2100">
              <a:latin typeface="Calibri"/>
              <a:cs typeface="Calibri"/>
            </a:endParaRPr>
          </a:p>
        </p:txBody>
      </p:sp>
      <p:sp>
        <p:nvSpPr>
          <p:cNvPr id="50" name="object 50"/>
          <p:cNvSpPr/>
          <p:nvPr/>
        </p:nvSpPr>
        <p:spPr>
          <a:xfrm>
            <a:off x="0" y="0"/>
            <a:ext cx="2800349" cy="2571750"/>
          </a:xfrm>
          <a:prstGeom prst="rect">
            <a:avLst/>
          </a:prstGeom>
          <a:blipFill>
            <a:blip r:embed="rId3" cstate="print"/>
            <a:stretch>
              <a:fillRect/>
            </a:stretch>
          </a:blipFill>
        </p:spPr>
        <p:txBody>
          <a:bodyPr wrap="square" lIns="0" tIns="0" rIns="0" bIns="0" rtlCol="0"/>
          <a:lstStyle/>
          <a:p>
            <a:endParaRPr/>
          </a:p>
        </p:txBody>
      </p:sp>
      <p:sp>
        <p:nvSpPr>
          <p:cNvPr id="51" name="object 51"/>
          <p:cNvSpPr/>
          <p:nvPr/>
        </p:nvSpPr>
        <p:spPr>
          <a:xfrm>
            <a:off x="2236342" y="2234692"/>
            <a:ext cx="802005" cy="792480"/>
          </a:xfrm>
          <a:custGeom>
            <a:avLst/>
            <a:gdLst/>
            <a:ahLst/>
            <a:cxnLst/>
            <a:rect l="l" t="t" r="r" b="b"/>
            <a:pathLst>
              <a:path w="802005" h="792480">
                <a:moveTo>
                  <a:pt x="405383" y="0"/>
                </a:moveTo>
                <a:lnTo>
                  <a:pt x="396113" y="0"/>
                </a:lnTo>
                <a:lnTo>
                  <a:pt x="363618" y="1312"/>
                </a:lnTo>
                <a:lnTo>
                  <a:pt x="300904" y="11509"/>
                </a:lnTo>
                <a:lnTo>
                  <a:pt x="241905" y="31120"/>
                </a:lnTo>
                <a:lnTo>
                  <a:pt x="187433" y="59333"/>
                </a:lnTo>
                <a:lnTo>
                  <a:pt x="138304" y="95333"/>
                </a:lnTo>
                <a:lnTo>
                  <a:pt x="95333" y="138304"/>
                </a:lnTo>
                <a:lnTo>
                  <a:pt x="59333" y="187433"/>
                </a:lnTo>
                <a:lnTo>
                  <a:pt x="31120" y="241905"/>
                </a:lnTo>
                <a:lnTo>
                  <a:pt x="11509" y="300904"/>
                </a:lnTo>
                <a:lnTo>
                  <a:pt x="1312" y="363618"/>
                </a:lnTo>
                <a:lnTo>
                  <a:pt x="0" y="396113"/>
                </a:lnTo>
                <a:lnTo>
                  <a:pt x="1312" y="428607"/>
                </a:lnTo>
                <a:lnTo>
                  <a:pt x="11509" y="491321"/>
                </a:lnTo>
                <a:lnTo>
                  <a:pt x="31120" y="550320"/>
                </a:lnTo>
                <a:lnTo>
                  <a:pt x="59333" y="604792"/>
                </a:lnTo>
                <a:lnTo>
                  <a:pt x="95333" y="653921"/>
                </a:lnTo>
                <a:lnTo>
                  <a:pt x="138304" y="696892"/>
                </a:lnTo>
                <a:lnTo>
                  <a:pt x="187433" y="732892"/>
                </a:lnTo>
                <a:lnTo>
                  <a:pt x="241905" y="761105"/>
                </a:lnTo>
                <a:lnTo>
                  <a:pt x="300904" y="780716"/>
                </a:lnTo>
                <a:lnTo>
                  <a:pt x="363618" y="790913"/>
                </a:lnTo>
                <a:lnTo>
                  <a:pt x="396113" y="792226"/>
                </a:lnTo>
                <a:lnTo>
                  <a:pt x="405383" y="792226"/>
                </a:lnTo>
                <a:lnTo>
                  <a:pt x="469617" y="787043"/>
                </a:lnTo>
                <a:lnTo>
                  <a:pt x="530558" y="772037"/>
                </a:lnTo>
                <a:lnTo>
                  <a:pt x="587388" y="748022"/>
                </a:lnTo>
                <a:lnTo>
                  <a:pt x="639291" y="715814"/>
                </a:lnTo>
                <a:lnTo>
                  <a:pt x="685450" y="676227"/>
                </a:lnTo>
                <a:lnTo>
                  <a:pt x="725049" y="630075"/>
                </a:lnTo>
                <a:lnTo>
                  <a:pt x="757269" y="578173"/>
                </a:lnTo>
                <a:lnTo>
                  <a:pt x="781295" y="521336"/>
                </a:lnTo>
                <a:lnTo>
                  <a:pt x="796310" y="460377"/>
                </a:lnTo>
                <a:lnTo>
                  <a:pt x="801496" y="396113"/>
                </a:lnTo>
                <a:lnTo>
                  <a:pt x="800183" y="363618"/>
                </a:lnTo>
                <a:lnTo>
                  <a:pt x="789980" y="300904"/>
                </a:lnTo>
                <a:lnTo>
                  <a:pt x="770358" y="241905"/>
                </a:lnTo>
                <a:lnTo>
                  <a:pt x="742132" y="187433"/>
                </a:lnTo>
                <a:lnTo>
                  <a:pt x="706121" y="138304"/>
                </a:lnTo>
                <a:lnTo>
                  <a:pt x="663140" y="95333"/>
                </a:lnTo>
                <a:lnTo>
                  <a:pt x="614006" y="59333"/>
                </a:lnTo>
                <a:lnTo>
                  <a:pt x="559538" y="31120"/>
                </a:lnTo>
                <a:lnTo>
                  <a:pt x="500550" y="11509"/>
                </a:lnTo>
                <a:lnTo>
                  <a:pt x="437861" y="1312"/>
                </a:lnTo>
                <a:lnTo>
                  <a:pt x="405383" y="0"/>
                </a:lnTo>
                <a:close/>
              </a:path>
            </a:pathLst>
          </a:custGeom>
          <a:solidFill>
            <a:srgbClr val="31AAD9"/>
          </a:solidFill>
        </p:spPr>
        <p:txBody>
          <a:bodyPr wrap="square" lIns="0" tIns="0" rIns="0" bIns="0" rtlCol="0"/>
          <a:lstStyle/>
          <a:p>
            <a:endParaRPr/>
          </a:p>
        </p:txBody>
      </p:sp>
      <p:sp>
        <p:nvSpPr>
          <p:cNvPr id="52" name="object 52"/>
          <p:cNvSpPr/>
          <p:nvPr/>
        </p:nvSpPr>
        <p:spPr>
          <a:xfrm>
            <a:off x="5705475" y="2239517"/>
            <a:ext cx="802005" cy="814705"/>
          </a:xfrm>
          <a:custGeom>
            <a:avLst/>
            <a:gdLst/>
            <a:ahLst/>
            <a:cxnLst/>
            <a:rect l="l" t="t" r="r" b="b"/>
            <a:pathLst>
              <a:path w="802004" h="814705">
                <a:moveTo>
                  <a:pt x="400685" y="0"/>
                </a:moveTo>
                <a:lnTo>
                  <a:pt x="335675" y="5331"/>
                </a:lnTo>
                <a:lnTo>
                  <a:pt x="274011" y="20766"/>
                </a:lnTo>
                <a:lnTo>
                  <a:pt x="216516" y="45465"/>
                </a:lnTo>
                <a:lnTo>
                  <a:pt x="164015" y="78589"/>
                </a:lnTo>
                <a:lnTo>
                  <a:pt x="117332" y="119300"/>
                </a:lnTo>
                <a:lnTo>
                  <a:pt x="77289" y="166759"/>
                </a:lnTo>
                <a:lnTo>
                  <a:pt x="44710" y="220126"/>
                </a:lnTo>
                <a:lnTo>
                  <a:pt x="20420" y="278562"/>
                </a:lnTo>
                <a:lnTo>
                  <a:pt x="5242" y="341230"/>
                </a:lnTo>
                <a:lnTo>
                  <a:pt x="0" y="407288"/>
                </a:lnTo>
                <a:lnTo>
                  <a:pt x="1327" y="440671"/>
                </a:lnTo>
                <a:lnTo>
                  <a:pt x="11641" y="505108"/>
                </a:lnTo>
                <a:lnTo>
                  <a:pt x="31478" y="565741"/>
                </a:lnTo>
                <a:lnTo>
                  <a:pt x="60015" y="621729"/>
                </a:lnTo>
                <a:lnTo>
                  <a:pt x="96429" y="672233"/>
                </a:lnTo>
                <a:lnTo>
                  <a:pt x="139895" y="716413"/>
                </a:lnTo>
                <a:lnTo>
                  <a:pt x="189590" y="753429"/>
                </a:lnTo>
                <a:lnTo>
                  <a:pt x="244691" y="782443"/>
                </a:lnTo>
                <a:lnTo>
                  <a:pt x="304373" y="802613"/>
                </a:lnTo>
                <a:lnTo>
                  <a:pt x="367813" y="813100"/>
                </a:lnTo>
                <a:lnTo>
                  <a:pt x="400685" y="814451"/>
                </a:lnTo>
                <a:lnTo>
                  <a:pt x="433557" y="813100"/>
                </a:lnTo>
                <a:lnTo>
                  <a:pt x="497004" y="802613"/>
                </a:lnTo>
                <a:lnTo>
                  <a:pt x="556698" y="782443"/>
                </a:lnTo>
                <a:lnTo>
                  <a:pt x="611815" y="753429"/>
                </a:lnTo>
                <a:lnTo>
                  <a:pt x="661528" y="716413"/>
                </a:lnTo>
                <a:lnTo>
                  <a:pt x="705013" y="672233"/>
                </a:lnTo>
                <a:lnTo>
                  <a:pt x="741445" y="621729"/>
                </a:lnTo>
                <a:lnTo>
                  <a:pt x="769999" y="565741"/>
                </a:lnTo>
                <a:lnTo>
                  <a:pt x="789848" y="505108"/>
                </a:lnTo>
                <a:lnTo>
                  <a:pt x="800168" y="440671"/>
                </a:lnTo>
                <a:lnTo>
                  <a:pt x="801497" y="407288"/>
                </a:lnTo>
                <a:lnTo>
                  <a:pt x="800168" y="373888"/>
                </a:lnTo>
                <a:lnTo>
                  <a:pt x="789848" y="309420"/>
                </a:lnTo>
                <a:lnTo>
                  <a:pt x="769999" y="248763"/>
                </a:lnTo>
                <a:lnTo>
                  <a:pt x="741445" y="192756"/>
                </a:lnTo>
                <a:lnTo>
                  <a:pt x="705013" y="142238"/>
                </a:lnTo>
                <a:lnTo>
                  <a:pt x="661528" y="98049"/>
                </a:lnTo>
                <a:lnTo>
                  <a:pt x="611815" y="61026"/>
                </a:lnTo>
                <a:lnTo>
                  <a:pt x="556698" y="32009"/>
                </a:lnTo>
                <a:lnTo>
                  <a:pt x="497004" y="11838"/>
                </a:lnTo>
                <a:lnTo>
                  <a:pt x="433557" y="1350"/>
                </a:lnTo>
                <a:lnTo>
                  <a:pt x="400685" y="0"/>
                </a:lnTo>
                <a:close/>
              </a:path>
            </a:pathLst>
          </a:custGeom>
          <a:solidFill>
            <a:srgbClr val="31AAD9"/>
          </a:solidFill>
        </p:spPr>
        <p:txBody>
          <a:bodyPr wrap="square" lIns="0" tIns="0" rIns="0" bIns="0" rtlCol="0"/>
          <a:lstStyle/>
          <a:p>
            <a:endParaRPr/>
          </a:p>
        </p:txBody>
      </p:sp>
      <p:sp>
        <p:nvSpPr>
          <p:cNvPr id="53" name="object 53"/>
          <p:cNvSpPr/>
          <p:nvPr/>
        </p:nvSpPr>
        <p:spPr>
          <a:xfrm>
            <a:off x="5942239" y="2487676"/>
            <a:ext cx="304165" cy="301625"/>
          </a:xfrm>
          <a:custGeom>
            <a:avLst/>
            <a:gdLst/>
            <a:ahLst/>
            <a:cxnLst/>
            <a:rect l="l" t="t" r="r" b="b"/>
            <a:pathLst>
              <a:path w="304164" h="301625">
                <a:moveTo>
                  <a:pt x="151855" y="0"/>
                </a:moveTo>
                <a:lnTo>
                  <a:pt x="108630" y="6190"/>
                </a:lnTo>
                <a:lnTo>
                  <a:pt x="70303" y="23527"/>
                </a:lnTo>
                <a:lnTo>
                  <a:pt x="38593" y="50158"/>
                </a:lnTo>
                <a:lnTo>
                  <a:pt x="15221" y="84229"/>
                </a:lnTo>
                <a:lnTo>
                  <a:pt x="1906" y="123889"/>
                </a:lnTo>
                <a:lnTo>
                  <a:pt x="0" y="138031"/>
                </a:lnTo>
                <a:lnTo>
                  <a:pt x="557" y="154169"/>
                </a:lnTo>
                <a:lnTo>
                  <a:pt x="9587" y="198742"/>
                </a:lnTo>
                <a:lnTo>
                  <a:pt x="28463" y="236697"/>
                </a:lnTo>
                <a:lnTo>
                  <a:pt x="55659" y="266931"/>
                </a:lnTo>
                <a:lnTo>
                  <a:pt x="89649" y="288339"/>
                </a:lnTo>
                <a:lnTo>
                  <a:pt x="128906" y="299817"/>
                </a:lnTo>
                <a:lnTo>
                  <a:pt x="142898" y="301245"/>
                </a:lnTo>
                <a:lnTo>
                  <a:pt x="158762" y="300618"/>
                </a:lnTo>
                <a:lnTo>
                  <a:pt x="202816" y="291194"/>
                </a:lnTo>
                <a:lnTo>
                  <a:pt x="240556" y="271766"/>
                </a:lnTo>
                <a:lnTo>
                  <a:pt x="243353" y="269620"/>
                </a:lnTo>
                <a:lnTo>
                  <a:pt x="152287" y="269620"/>
                </a:lnTo>
                <a:lnTo>
                  <a:pt x="139115" y="268884"/>
                </a:lnTo>
                <a:lnTo>
                  <a:pt x="101306" y="258169"/>
                </a:lnTo>
                <a:lnTo>
                  <a:pt x="80294" y="244343"/>
                </a:lnTo>
                <a:lnTo>
                  <a:pt x="87822" y="232952"/>
                </a:lnTo>
                <a:lnTo>
                  <a:pt x="96821" y="223237"/>
                </a:lnTo>
                <a:lnTo>
                  <a:pt x="107141" y="215286"/>
                </a:lnTo>
                <a:lnTo>
                  <a:pt x="114333" y="211465"/>
                </a:lnTo>
                <a:lnTo>
                  <a:pt x="63567" y="211465"/>
                </a:lnTo>
                <a:lnTo>
                  <a:pt x="37403" y="168370"/>
                </a:lnTo>
                <a:lnTo>
                  <a:pt x="36393" y="139205"/>
                </a:lnTo>
                <a:lnTo>
                  <a:pt x="38136" y="125473"/>
                </a:lnTo>
                <a:lnTo>
                  <a:pt x="53245" y="87864"/>
                </a:lnTo>
                <a:lnTo>
                  <a:pt x="80462" y="58709"/>
                </a:lnTo>
                <a:lnTo>
                  <a:pt x="116531" y="40362"/>
                </a:lnTo>
                <a:lnTo>
                  <a:pt x="151855" y="35051"/>
                </a:lnTo>
                <a:lnTo>
                  <a:pt x="248514" y="35051"/>
                </a:lnTo>
                <a:lnTo>
                  <a:pt x="244925" y="31974"/>
                </a:lnTo>
                <a:lnTo>
                  <a:pt x="209502" y="11349"/>
                </a:lnTo>
                <a:lnTo>
                  <a:pt x="169062" y="966"/>
                </a:lnTo>
                <a:lnTo>
                  <a:pt x="154772" y="27"/>
                </a:lnTo>
                <a:lnTo>
                  <a:pt x="151855" y="0"/>
                </a:lnTo>
                <a:close/>
              </a:path>
              <a:path w="304164" h="301625">
                <a:moveTo>
                  <a:pt x="239888" y="202565"/>
                </a:moveTo>
                <a:lnTo>
                  <a:pt x="151855" y="202565"/>
                </a:lnTo>
                <a:lnTo>
                  <a:pt x="165467" y="203579"/>
                </a:lnTo>
                <a:lnTo>
                  <a:pt x="178491" y="206562"/>
                </a:lnTo>
                <a:lnTo>
                  <a:pt x="190733" y="211421"/>
                </a:lnTo>
                <a:lnTo>
                  <a:pt x="202000" y="218061"/>
                </a:lnTo>
                <a:lnTo>
                  <a:pt x="212099" y="226391"/>
                </a:lnTo>
                <a:lnTo>
                  <a:pt x="220835" y="236318"/>
                </a:lnTo>
                <a:lnTo>
                  <a:pt x="212442" y="247123"/>
                </a:lnTo>
                <a:lnTo>
                  <a:pt x="178947" y="266285"/>
                </a:lnTo>
                <a:lnTo>
                  <a:pt x="152287" y="269620"/>
                </a:lnTo>
                <a:lnTo>
                  <a:pt x="243353" y="269620"/>
                </a:lnTo>
                <a:lnTo>
                  <a:pt x="278820" y="233216"/>
                </a:lnTo>
                <a:lnTo>
                  <a:pt x="290811" y="211881"/>
                </a:lnTo>
                <a:lnTo>
                  <a:pt x="255084" y="211881"/>
                </a:lnTo>
                <a:lnTo>
                  <a:pt x="244330" y="205484"/>
                </a:lnTo>
                <a:lnTo>
                  <a:pt x="239888" y="202565"/>
                </a:lnTo>
                <a:close/>
              </a:path>
              <a:path w="304164" h="301625">
                <a:moveTo>
                  <a:pt x="248514" y="35051"/>
                </a:moveTo>
                <a:lnTo>
                  <a:pt x="151855" y="35051"/>
                </a:lnTo>
                <a:lnTo>
                  <a:pt x="166560" y="35937"/>
                </a:lnTo>
                <a:lnTo>
                  <a:pt x="180741" y="38526"/>
                </a:lnTo>
                <a:lnTo>
                  <a:pt x="219077" y="55459"/>
                </a:lnTo>
                <a:lnTo>
                  <a:pt x="248876" y="83952"/>
                </a:lnTo>
                <a:lnTo>
                  <a:pt x="267274" y="121185"/>
                </a:lnTo>
                <a:lnTo>
                  <a:pt x="271707" y="151073"/>
                </a:lnTo>
                <a:lnTo>
                  <a:pt x="271029" y="163910"/>
                </a:lnTo>
                <a:lnTo>
                  <a:pt x="268787" y="177331"/>
                </a:lnTo>
                <a:lnTo>
                  <a:pt x="265255" y="189773"/>
                </a:lnTo>
                <a:lnTo>
                  <a:pt x="260624" y="201276"/>
                </a:lnTo>
                <a:lnTo>
                  <a:pt x="255084" y="211881"/>
                </a:lnTo>
                <a:lnTo>
                  <a:pt x="290811" y="211881"/>
                </a:lnTo>
                <a:lnTo>
                  <a:pt x="302958" y="170327"/>
                </a:lnTo>
                <a:lnTo>
                  <a:pt x="304148" y="156414"/>
                </a:lnTo>
                <a:lnTo>
                  <a:pt x="303474" y="141065"/>
                </a:lnTo>
                <a:lnTo>
                  <a:pt x="293673" y="98257"/>
                </a:lnTo>
                <a:lnTo>
                  <a:pt x="273569" y="61419"/>
                </a:lnTo>
                <a:lnTo>
                  <a:pt x="255313" y="40880"/>
                </a:lnTo>
                <a:lnTo>
                  <a:pt x="248514" y="35051"/>
                </a:lnTo>
                <a:close/>
              </a:path>
              <a:path w="304164" h="301625">
                <a:moveTo>
                  <a:pt x="155516" y="70137"/>
                </a:moveTo>
                <a:lnTo>
                  <a:pt x="115007" y="83207"/>
                </a:lnTo>
                <a:lnTo>
                  <a:pt x="90522" y="115784"/>
                </a:lnTo>
                <a:lnTo>
                  <a:pt x="87541" y="129237"/>
                </a:lnTo>
                <a:lnTo>
                  <a:pt x="88178" y="145263"/>
                </a:lnTo>
                <a:lnTo>
                  <a:pt x="90714" y="158502"/>
                </a:lnTo>
                <a:lnTo>
                  <a:pt x="95380" y="169339"/>
                </a:lnTo>
                <a:lnTo>
                  <a:pt x="102405" y="178158"/>
                </a:lnTo>
                <a:lnTo>
                  <a:pt x="91323" y="185284"/>
                </a:lnTo>
                <a:lnTo>
                  <a:pt x="81093" y="193210"/>
                </a:lnTo>
                <a:lnTo>
                  <a:pt x="71810" y="201936"/>
                </a:lnTo>
                <a:lnTo>
                  <a:pt x="63567" y="211465"/>
                </a:lnTo>
                <a:lnTo>
                  <a:pt x="114333" y="211465"/>
                </a:lnTo>
                <a:lnTo>
                  <a:pt x="118632" y="209182"/>
                </a:lnTo>
                <a:lnTo>
                  <a:pt x="131146" y="205011"/>
                </a:lnTo>
                <a:lnTo>
                  <a:pt x="144532" y="202858"/>
                </a:lnTo>
                <a:lnTo>
                  <a:pt x="151855" y="202565"/>
                </a:lnTo>
                <a:lnTo>
                  <a:pt x="239888" y="202565"/>
                </a:lnTo>
                <a:lnTo>
                  <a:pt x="233578" y="198418"/>
                </a:lnTo>
                <a:lnTo>
                  <a:pt x="222837" y="191187"/>
                </a:lnTo>
                <a:lnTo>
                  <a:pt x="212116" y="184298"/>
                </a:lnTo>
                <a:lnTo>
                  <a:pt x="214791" y="172528"/>
                </a:lnTo>
                <a:lnTo>
                  <a:pt x="215918" y="168010"/>
                </a:lnTo>
                <a:lnTo>
                  <a:pt x="160504" y="168010"/>
                </a:lnTo>
                <a:lnTo>
                  <a:pt x="143794" y="166316"/>
                </a:lnTo>
                <a:lnTo>
                  <a:pt x="131022" y="160391"/>
                </a:lnTo>
                <a:lnTo>
                  <a:pt x="122441" y="151073"/>
                </a:lnTo>
                <a:lnTo>
                  <a:pt x="118302" y="139205"/>
                </a:lnTo>
                <a:lnTo>
                  <a:pt x="120698" y="123541"/>
                </a:lnTo>
                <a:lnTo>
                  <a:pt x="127666" y="111429"/>
                </a:lnTo>
                <a:lnTo>
                  <a:pt x="138092" y="103521"/>
                </a:lnTo>
                <a:lnTo>
                  <a:pt x="150863" y="100471"/>
                </a:lnTo>
                <a:lnTo>
                  <a:pt x="151855" y="100456"/>
                </a:lnTo>
                <a:lnTo>
                  <a:pt x="207705" y="100456"/>
                </a:lnTo>
                <a:lnTo>
                  <a:pt x="201677" y="91985"/>
                </a:lnTo>
                <a:lnTo>
                  <a:pt x="192027" y="82971"/>
                </a:lnTo>
                <a:lnTo>
                  <a:pt x="180929" y="76227"/>
                </a:lnTo>
                <a:lnTo>
                  <a:pt x="168665" y="71899"/>
                </a:lnTo>
                <a:lnTo>
                  <a:pt x="155516" y="70137"/>
                </a:lnTo>
                <a:close/>
              </a:path>
              <a:path w="304164" h="301625">
                <a:moveTo>
                  <a:pt x="207705" y="100456"/>
                </a:moveTo>
                <a:lnTo>
                  <a:pt x="151855" y="100456"/>
                </a:lnTo>
                <a:lnTo>
                  <a:pt x="166360" y="103352"/>
                </a:lnTo>
                <a:lnTo>
                  <a:pt x="177837" y="111163"/>
                </a:lnTo>
                <a:lnTo>
                  <a:pt x="185164" y="122580"/>
                </a:lnTo>
                <a:lnTo>
                  <a:pt x="184270" y="140330"/>
                </a:lnTo>
                <a:lnTo>
                  <a:pt x="179370" y="153790"/>
                </a:lnTo>
                <a:lnTo>
                  <a:pt x="171203" y="163003"/>
                </a:lnTo>
                <a:lnTo>
                  <a:pt x="160504" y="168010"/>
                </a:lnTo>
                <a:lnTo>
                  <a:pt x="215918" y="168010"/>
                </a:lnTo>
                <a:lnTo>
                  <a:pt x="217813" y="160391"/>
                </a:lnTo>
                <a:lnTo>
                  <a:pt x="220203" y="147779"/>
                </a:lnTo>
                <a:lnTo>
                  <a:pt x="219144" y="131166"/>
                </a:lnTo>
                <a:lnTo>
                  <a:pt x="215516" y="116231"/>
                </a:lnTo>
                <a:lnTo>
                  <a:pt x="209601" y="103121"/>
                </a:lnTo>
                <a:lnTo>
                  <a:pt x="207705" y="100456"/>
                </a:lnTo>
                <a:close/>
              </a:path>
            </a:pathLst>
          </a:custGeom>
          <a:solidFill>
            <a:srgbClr val="FFFFFF"/>
          </a:solidFill>
        </p:spPr>
        <p:txBody>
          <a:bodyPr wrap="square" lIns="0" tIns="0" rIns="0" bIns="0" rtlCol="0"/>
          <a:lstStyle/>
          <a:p>
            <a:endParaRPr/>
          </a:p>
        </p:txBody>
      </p:sp>
      <p:sp>
        <p:nvSpPr>
          <p:cNvPr id="54" name="object 54"/>
          <p:cNvSpPr/>
          <p:nvPr/>
        </p:nvSpPr>
        <p:spPr>
          <a:xfrm>
            <a:off x="5803265" y="2353691"/>
            <a:ext cx="582295" cy="572770"/>
          </a:xfrm>
          <a:custGeom>
            <a:avLst/>
            <a:gdLst/>
            <a:ahLst/>
            <a:cxnLst/>
            <a:rect l="l" t="t" r="r" b="b"/>
            <a:pathLst>
              <a:path w="582295" h="572769">
                <a:moveTo>
                  <a:pt x="261620" y="488822"/>
                </a:moveTo>
                <a:lnTo>
                  <a:pt x="169163" y="488822"/>
                </a:lnTo>
                <a:lnTo>
                  <a:pt x="180059" y="495128"/>
                </a:lnTo>
                <a:lnTo>
                  <a:pt x="191117" y="500838"/>
                </a:lnTo>
                <a:lnTo>
                  <a:pt x="202497" y="505951"/>
                </a:lnTo>
                <a:lnTo>
                  <a:pt x="214361" y="510469"/>
                </a:lnTo>
                <a:lnTo>
                  <a:pt x="226872" y="514390"/>
                </a:lnTo>
                <a:lnTo>
                  <a:pt x="241554" y="558926"/>
                </a:lnTo>
                <a:lnTo>
                  <a:pt x="243077" y="566546"/>
                </a:lnTo>
                <a:lnTo>
                  <a:pt x="249300" y="572642"/>
                </a:lnTo>
                <a:lnTo>
                  <a:pt x="333883" y="572642"/>
                </a:lnTo>
                <a:lnTo>
                  <a:pt x="341630" y="566546"/>
                </a:lnTo>
                <a:lnTo>
                  <a:pt x="343154" y="558926"/>
                </a:lnTo>
                <a:lnTo>
                  <a:pt x="346750" y="539114"/>
                </a:lnTo>
                <a:lnTo>
                  <a:pt x="272288" y="539114"/>
                </a:lnTo>
                <a:lnTo>
                  <a:pt x="264668" y="496442"/>
                </a:lnTo>
                <a:lnTo>
                  <a:pt x="261620" y="488822"/>
                </a:lnTo>
                <a:close/>
              </a:path>
              <a:path w="582295" h="572769">
                <a:moveTo>
                  <a:pt x="417830" y="449960"/>
                </a:moveTo>
                <a:lnTo>
                  <a:pt x="411225" y="449960"/>
                </a:lnTo>
                <a:lnTo>
                  <a:pt x="407797" y="450722"/>
                </a:lnTo>
                <a:lnTo>
                  <a:pt x="404749" y="452373"/>
                </a:lnTo>
                <a:lnTo>
                  <a:pt x="393709" y="459236"/>
                </a:lnTo>
                <a:lnTo>
                  <a:pt x="382559" y="465385"/>
                </a:lnTo>
                <a:lnTo>
                  <a:pt x="371189" y="470781"/>
                </a:lnTo>
                <a:lnTo>
                  <a:pt x="359488" y="475384"/>
                </a:lnTo>
                <a:lnTo>
                  <a:pt x="347347" y="479154"/>
                </a:lnTo>
                <a:lnTo>
                  <a:pt x="334655" y="482052"/>
                </a:lnTo>
                <a:lnTo>
                  <a:pt x="323214" y="485775"/>
                </a:lnTo>
                <a:lnTo>
                  <a:pt x="320039" y="490346"/>
                </a:lnTo>
                <a:lnTo>
                  <a:pt x="318515" y="496442"/>
                </a:lnTo>
                <a:lnTo>
                  <a:pt x="310896" y="539114"/>
                </a:lnTo>
                <a:lnTo>
                  <a:pt x="346750" y="539114"/>
                </a:lnTo>
                <a:lnTo>
                  <a:pt x="350900" y="516254"/>
                </a:lnTo>
                <a:lnTo>
                  <a:pt x="363520" y="512568"/>
                </a:lnTo>
                <a:lnTo>
                  <a:pt x="375754" y="508260"/>
                </a:lnTo>
                <a:lnTo>
                  <a:pt x="387555" y="503328"/>
                </a:lnTo>
                <a:lnTo>
                  <a:pt x="398875" y="497774"/>
                </a:lnTo>
                <a:lnTo>
                  <a:pt x="409666" y="491596"/>
                </a:lnTo>
                <a:lnTo>
                  <a:pt x="492742" y="491596"/>
                </a:lnTo>
                <a:lnTo>
                  <a:pt x="506328" y="478154"/>
                </a:lnTo>
                <a:lnTo>
                  <a:pt x="458597" y="478154"/>
                </a:lnTo>
                <a:lnTo>
                  <a:pt x="420877" y="450722"/>
                </a:lnTo>
                <a:lnTo>
                  <a:pt x="417830" y="449960"/>
                </a:lnTo>
                <a:close/>
              </a:path>
              <a:path w="582295" h="572769">
                <a:moveTo>
                  <a:pt x="492742" y="491596"/>
                </a:moveTo>
                <a:lnTo>
                  <a:pt x="409666" y="491596"/>
                </a:lnTo>
                <a:lnTo>
                  <a:pt x="450850" y="513206"/>
                </a:lnTo>
                <a:lnTo>
                  <a:pt x="454279" y="515873"/>
                </a:lnTo>
                <a:lnTo>
                  <a:pt x="457708" y="517144"/>
                </a:lnTo>
                <a:lnTo>
                  <a:pt x="465074" y="517144"/>
                </a:lnTo>
                <a:lnTo>
                  <a:pt x="469011" y="515111"/>
                </a:lnTo>
                <a:lnTo>
                  <a:pt x="472439" y="511682"/>
                </a:lnTo>
                <a:lnTo>
                  <a:pt x="492742" y="491596"/>
                </a:lnTo>
                <a:close/>
              </a:path>
              <a:path w="582295" h="572769">
                <a:moveTo>
                  <a:pt x="124079" y="55498"/>
                </a:moveTo>
                <a:lnTo>
                  <a:pt x="116586" y="55498"/>
                </a:lnTo>
                <a:lnTo>
                  <a:pt x="112649" y="57403"/>
                </a:lnTo>
                <a:lnTo>
                  <a:pt x="109220" y="60959"/>
                </a:lnTo>
                <a:lnTo>
                  <a:pt x="61468" y="108076"/>
                </a:lnTo>
                <a:lnTo>
                  <a:pt x="55372" y="114172"/>
                </a:lnTo>
                <a:lnTo>
                  <a:pt x="55372" y="123316"/>
                </a:lnTo>
                <a:lnTo>
                  <a:pt x="59944" y="129412"/>
                </a:lnTo>
                <a:lnTo>
                  <a:pt x="84582" y="165988"/>
                </a:lnTo>
                <a:lnTo>
                  <a:pt x="63533" y="211664"/>
                </a:lnTo>
                <a:lnTo>
                  <a:pt x="59570" y="224204"/>
                </a:lnTo>
                <a:lnTo>
                  <a:pt x="13715" y="236092"/>
                </a:lnTo>
                <a:lnTo>
                  <a:pt x="6096" y="237489"/>
                </a:lnTo>
                <a:lnTo>
                  <a:pt x="0" y="243712"/>
                </a:lnTo>
                <a:lnTo>
                  <a:pt x="0" y="319785"/>
                </a:lnTo>
                <a:lnTo>
                  <a:pt x="3048" y="327406"/>
                </a:lnTo>
                <a:lnTo>
                  <a:pt x="7620" y="335025"/>
                </a:lnTo>
                <a:lnTo>
                  <a:pt x="15367" y="336550"/>
                </a:lnTo>
                <a:lnTo>
                  <a:pt x="59944" y="344169"/>
                </a:lnTo>
                <a:lnTo>
                  <a:pt x="63717" y="356746"/>
                </a:lnTo>
                <a:lnTo>
                  <a:pt x="68105" y="368948"/>
                </a:lnTo>
                <a:lnTo>
                  <a:pt x="73119" y="380717"/>
                </a:lnTo>
                <a:lnTo>
                  <a:pt x="78766" y="391994"/>
                </a:lnTo>
                <a:lnTo>
                  <a:pt x="85058" y="402720"/>
                </a:lnTo>
                <a:lnTo>
                  <a:pt x="61468" y="443229"/>
                </a:lnTo>
                <a:lnTo>
                  <a:pt x="56896" y="449325"/>
                </a:lnTo>
                <a:lnTo>
                  <a:pt x="58420" y="458469"/>
                </a:lnTo>
                <a:lnTo>
                  <a:pt x="64515" y="464438"/>
                </a:lnTo>
                <a:lnTo>
                  <a:pt x="112268" y="511682"/>
                </a:lnTo>
                <a:lnTo>
                  <a:pt x="115570" y="514984"/>
                </a:lnTo>
                <a:lnTo>
                  <a:pt x="119761" y="516508"/>
                </a:lnTo>
                <a:lnTo>
                  <a:pt x="127000" y="516508"/>
                </a:lnTo>
                <a:lnTo>
                  <a:pt x="130175" y="515365"/>
                </a:lnTo>
                <a:lnTo>
                  <a:pt x="132334" y="513206"/>
                </a:lnTo>
                <a:lnTo>
                  <a:pt x="169163" y="488822"/>
                </a:lnTo>
                <a:lnTo>
                  <a:pt x="261620" y="488822"/>
                </a:lnTo>
                <a:lnTo>
                  <a:pt x="258572" y="485775"/>
                </a:lnTo>
                <a:lnTo>
                  <a:pt x="250825" y="482726"/>
                </a:lnTo>
                <a:lnTo>
                  <a:pt x="237951" y="480091"/>
                </a:lnTo>
                <a:lnTo>
                  <a:pt x="231189" y="478154"/>
                </a:lnTo>
                <a:lnTo>
                  <a:pt x="123062" y="478154"/>
                </a:lnTo>
                <a:lnTo>
                  <a:pt x="96900" y="450722"/>
                </a:lnTo>
                <a:lnTo>
                  <a:pt x="121538" y="417321"/>
                </a:lnTo>
                <a:lnTo>
                  <a:pt x="126111" y="411225"/>
                </a:lnTo>
                <a:lnTo>
                  <a:pt x="126111" y="403606"/>
                </a:lnTo>
                <a:lnTo>
                  <a:pt x="103032" y="363630"/>
                </a:lnTo>
                <a:lnTo>
                  <a:pt x="91172" y="327406"/>
                </a:lnTo>
                <a:lnTo>
                  <a:pt x="89154" y="318261"/>
                </a:lnTo>
                <a:lnTo>
                  <a:pt x="83058" y="313689"/>
                </a:lnTo>
                <a:lnTo>
                  <a:pt x="76835" y="312165"/>
                </a:lnTo>
                <a:lnTo>
                  <a:pt x="35306" y="304545"/>
                </a:lnTo>
                <a:lnTo>
                  <a:pt x="35306" y="266445"/>
                </a:lnTo>
                <a:lnTo>
                  <a:pt x="76835" y="258952"/>
                </a:lnTo>
                <a:lnTo>
                  <a:pt x="84582" y="257301"/>
                </a:lnTo>
                <a:lnTo>
                  <a:pt x="89154" y="252856"/>
                </a:lnTo>
                <a:lnTo>
                  <a:pt x="90805" y="245236"/>
                </a:lnTo>
                <a:lnTo>
                  <a:pt x="94050" y="232280"/>
                </a:lnTo>
                <a:lnTo>
                  <a:pt x="113605" y="186208"/>
                </a:lnTo>
                <a:lnTo>
                  <a:pt x="126111" y="167512"/>
                </a:lnTo>
                <a:lnTo>
                  <a:pt x="126111" y="159892"/>
                </a:lnTo>
                <a:lnTo>
                  <a:pt x="121538" y="153796"/>
                </a:lnTo>
                <a:lnTo>
                  <a:pt x="96900" y="120268"/>
                </a:lnTo>
                <a:lnTo>
                  <a:pt x="123062" y="92836"/>
                </a:lnTo>
                <a:lnTo>
                  <a:pt x="228387" y="92836"/>
                </a:lnTo>
                <a:lnTo>
                  <a:pt x="234312" y="90970"/>
                </a:lnTo>
                <a:lnTo>
                  <a:pt x="247004" y="87718"/>
                </a:lnTo>
                <a:lnTo>
                  <a:pt x="258572" y="85216"/>
                </a:lnTo>
                <a:lnTo>
                  <a:pt x="260683" y="80994"/>
                </a:lnTo>
                <a:lnTo>
                  <a:pt x="172034" y="80994"/>
                </a:lnTo>
                <a:lnTo>
                  <a:pt x="130810" y="59308"/>
                </a:lnTo>
                <a:lnTo>
                  <a:pt x="127381" y="56641"/>
                </a:lnTo>
                <a:lnTo>
                  <a:pt x="124079" y="55498"/>
                </a:lnTo>
                <a:close/>
              </a:path>
              <a:path w="582295" h="572769">
                <a:moveTo>
                  <a:pt x="170814" y="449960"/>
                </a:moveTo>
                <a:lnTo>
                  <a:pt x="164592" y="449960"/>
                </a:lnTo>
                <a:lnTo>
                  <a:pt x="161544" y="450722"/>
                </a:lnTo>
                <a:lnTo>
                  <a:pt x="158496" y="452373"/>
                </a:lnTo>
                <a:lnTo>
                  <a:pt x="123062" y="478154"/>
                </a:lnTo>
                <a:lnTo>
                  <a:pt x="231189" y="478154"/>
                </a:lnTo>
                <a:lnTo>
                  <a:pt x="225661" y="476571"/>
                </a:lnTo>
                <a:lnTo>
                  <a:pt x="213843" y="472207"/>
                </a:lnTo>
                <a:lnTo>
                  <a:pt x="202388" y="467039"/>
                </a:lnTo>
                <a:lnTo>
                  <a:pt x="191185" y="461105"/>
                </a:lnTo>
                <a:lnTo>
                  <a:pt x="173862" y="450722"/>
                </a:lnTo>
                <a:lnTo>
                  <a:pt x="170814" y="449960"/>
                </a:lnTo>
                <a:close/>
              </a:path>
              <a:path w="582295" h="572769">
                <a:moveTo>
                  <a:pt x="504746" y="92836"/>
                </a:moveTo>
                <a:lnTo>
                  <a:pt x="458597" y="92836"/>
                </a:lnTo>
                <a:lnTo>
                  <a:pt x="484759" y="120268"/>
                </a:lnTo>
                <a:lnTo>
                  <a:pt x="460121" y="153796"/>
                </a:lnTo>
                <a:lnTo>
                  <a:pt x="457073" y="159892"/>
                </a:lnTo>
                <a:lnTo>
                  <a:pt x="457073" y="167512"/>
                </a:lnTo>
                <a:lnTo>
                  <a:pt x="460121" y="173608"/>
                </a:lnTo>
                <a:lnTo>
                  <a:pt x="467159" y="184788"/>
                </a:lnTo>
                <a:lnTo>
                  <a:pt x="473303" y="196035"/>
                </a:lnTo>
                <a:lnTo>
                  <a:pt x="490486" y="243712"/>
                </a:lnTo>
                <a:lnTo>
                  <a:pt x="492379" y="252856"/>
                </a:lnTo>
                <a:lnTo>
                  <a:pt x="504825" y="258952"/>
                </a:lnTo>
                <a:lnTo>
                  <a:pt x="546354" y="266445"/>
                </a:lnTo>
                <a:lnTo>
                  <a:pt x="546354" y="304545"/>
                </a:lnTo>
                <a:lnTo>
                  <a:pt x="504825" y="312165"/>
                </a:lnTo>
                <a:lnTo>
                  <a:pt x="497077" y="313689"/>
                </a:lnTo>
                <a:lnTo>
                  <a:pt x="492379" y="318261"/>
                </a:lnTo>
                <a:lnTo>
                  <a:pt x="490855" y="325881"/>
                </a:lnTo>
                <a:lnTo>
                  <a:pt x="487609" y="338316"/>
                </a:lnTo>
                <a:lnTo>
                  <a:pt x="467996" y="384876"/>
                </a:lnTo>
                <a:lnTo>
                  <a:pt x="461100" y="396056"/>
                </a:lnTo>
                <a:lnTo>
                  <a:pt x="457073" y="403606"/>
                </a:lnTo>
                <a:lnTo>
                  <a:pt x="457073" y="411225"/>
                </a:lnTo>
                <a:lnTo>
                  <a:pt x="460121" y="417321"/>
                </a:lnTo>
                <a:lnTo>
                  <a:pt x="484759" y="450722"/>
                </a:lnTo>
                <a:lnTo>
                  <a:pt x="458597" y="478154"/>
                </a:lnTo>
                <a:lnTo>
                  <a:pt x="506328" y="478154"/>
                </a:lnTo>
                <a:lnTo>
                  <a:pt x="520192" y="464438"/>
                </a:lnTo>
                <a:lnTo>
                  <a:pt x="526288" y="458469"/>
                </a:lnTo>
                <a:lnTo>
                  <a:pt x="526288" y="449325"/>
                </a:lnTo>
                <a:lnTo>
                  <a:pt x="521715" y="443229"/>
                </a:lnTo>
                <a:lnTo>
                  <a:pt x="497077" y="406653"/>
                </a:lnTo>
                <a:lnTo>
                  <a:pt x="518739" y="361010"/>
                </a:lnTo>
                <a:lnTo>
                  <a:pt x="522309" y="348444"/>
                </a:lnTo>
                <a:lnTo>
                  <a:pt x="567817" y="336550"/>
                </a:lnTo>
                <a:lnTo>
                  <a:pt x="575563" y="335025"/>
                </a:lnTo>
                <a:lnTo>
                  <a:pt x="581787" y="328929"/>
                </a:lnTo>
                <a:lnTo>
                  <a:pt x="581787" y="245236"/>
                </a:lnTo>
                <a:lnTo>
                  <a:pt x="575563" y="237489"/>
                </a:lnTo>
                <a:lnTo>
                  <a:pt x="523239" y="228345"/>
                </a:lnTo>
                <a:lnTo>
                  <a:pt x="520123" y="215941"/>
                </a:lnTo>
                <a:lnTo>
                  <a:pt x="515975" y="203825"/>
                </a:lnTo>
                <a:lnTo>
                  <a:pt x="511028" y="192003"/>
                </a:lnTo>
                <a:lnTo>
                  <a:pt x="505516" y="180478"/>
                </a:lnTo>
                <a:lnTo>
                  <a:pt x="499669" y="169256"/>
                </a:lnTo>
                <a:lnTo>
                  <a:pt x="521715" y="129412"/>
                </a:lnTo>
                <a:lnTo>
                  <a:pt x="527812" y="123316"/>
                </a:lnTo>
                <a:lnTo>
                  <a:pt x="526288" y="114172"/>
                </a:lnTo>
                <a:lnTo>
                  <a:pt x="520192" y="108076"/>
                </a:lnTo>
                <a:lnTo>
                  <a:pt x="504746" y="92836"/>
                </a:lnTo>
                <a:close/>
              </a:path>
              <a:path w="582295" h="572769">
                <a:moveTo>
                  <a:pt x="228387" y="92836"/>
                </a:moveTo>
                <a:lnTo>
                  <a:pt x="123062" y="92836"/>
                </a:lnTo>
                <a:lnTo>
                  <a:pt x="158496" y="117220"/>
                </a:lnTo>
                <a:lnTo>
                  <a:pt x="161544" y="119506"/>
                </a:lnTo>
                <a:lnTo>
                  <a:pt x="164592" y="120650"/>
                </a:lnTo>
                <a:lnTo>
                  <a:pt x="170814" y="120650"/>
                </a:lnTo>
                <a:lnTo>
                  <a:pt x="173862" y="119506"/>
                </a:lnTo>
                <a:lnTo>
                  <a:pt x="176911" y="117220"/>
                </a:lnTo>
                <a:lnTo>
                  <a:pt x="187950" y="110404"/>
                </a:lnTo>
                <a:lnTo>
                  <a:pt x="199100" y="104441"/>
                </a:lnTo>
                <a:lnTo>
                  <a:pt x="210470" y="99261"/>
                </a:lnTo>
                <a:lnTo>
                  <a:pt x="222171" y="94795"/>
                </a:lnTo>
                <a:lnTo>
                  <a:pt x="228387" y="92836"/>
                </a:lnTo>
                <a:close/>
              </a:path>
              <a:path w="582295" h="572769">
                <a:moveTo>
                  <a:pt x="347715" y="32003"/>
                </a:moveTo>
                <a:lnTo>
                  <a:pt x="310896" y="32003"/>
                </a:lnTo>
                <a:lnTo>
                  <a:pt x="318515" y="73025"/>
                </a:lnTo>
                <a:lnTo>
                  <a:pt x="320039" y="82168"/>
                </a:lnTo>
                <a:lnTo>
                  <a:pt x="323214" y="85216"/>
                </a:lnTo>
                <a:lnTo>
                  <a:pt x="330835" y="86867"/>
                </a:lnTo>
                <a:lnTo>
                  <a:pt x="343708" y="89966"/>
                </a:lnTo>
                <a:lnTo>
                  <a:pt x="390474" y="108580"/>
                </a:lnTo>
                <a:lnTo>
                  <a:pt x="407797" y="119506"/>
                </a:lnTo>
                <a:lnTo>
                  <a:pt x="411225" y="120650"/>
                </a:lnTo>
                <a:lnTo>
                  <a:pt x="417830" y="120650"/>
                </a:lnTo>
                <a:lnTo>
                  <a:pt x="420877" y="119506"/>
                </a:lnTo>
                <a:lnTo>
                  <a:pt x="423163" y="117220"/>
                </a:lnTo>
                <a:lnTo>
                  <a:pt x="458597" y="92836"/>
                </a:lnTo>
                <a:lnTo>
                  <a:pt x="504746" y="92836"/>
                </a:lnTo>
                <a:lnTo>
                  <a:pt x="495608" y="83819"/>
                </a:lnTo>
                <a:lnTo>
                  <a:pt x="414020" y="83819"/>
                </a:lnTo>
                <a:lnTo>
                  <a:pt x="403472" y="77328"/>
                </a:lnTo>
                <a:lnTo>
                  <a:pt x="392377" y="71479"/>
                </a:lnTo>
                <a:lnTo>
                  <a:pt x="380781" y="66269"/>
                </a:lnTo>
                <a:lnTo>
                  <a:pt x="368733" y="61691"/>
                </a:lnTo>
                <a:lnTo>
                  <a:pt x="356279" y="57743"/>
                </a:lnTo>
                <a:lnTo>
                  <a:pt x="347715" y="32003"/>
                </a:lnTo>
                <a:close/>
              </a:path>
              <a:path w="582295" h="572769">
                <a:moveTo>
                  <a:pt x="464947" y="56133"/>
                </a:moveTo>
                <a:lnTo>
                  <a:pt x="457200" y="56133"/>
                </a:lnTo>
                <a:lnTo>
                  <a:pt x="453771" y="57276"/>
                </a:lnTo>
                <a:lnTo>
                  <a:pt x="450850" y="59308"/>
                </a:lnTo>
                <a:lnTo>
                  <a:pt x="414020" y="83819"/>
                </a:lnTo>
                <a:lnTo>
                  <a:pt x="495608" y="83819"/>
                </a:lnTo>
                <a:lnTo>
                  <a:pt x="472439" y="60959"/>
                </a:lnTo>
                <a:lnTo>
                  <a:pt x="469138" y="57657"/>
                </a:lnTo>
                <a:lnTo>
                  <a:pt x="464947" y="56133"/>
                </a:lnTo>
                <a:close/>
              </a:path>
              <a:path w="582295" h="572769">
                <a:moveTo>
                  <a:pt x="333883" y="0"/>
                </a:moveTo>
                <a:lnTo>
                  <a:pt x="247776" y="0"/>
                </a:lnTo>
                <a:lnTo>
                  <a:pt x="240030" y="6095"/>
                </a:lnTo>
                <a:lnTo>
                  <a:pt x="238506" y="13715"/>
                </a:lnTo>
                <a:lnTo>
                  <a:pt x="230759" y="56260"/>
                </a:lnTo>
                <a:lnTo>
                  <a:pt x="218195" y="59944"/>
                </a:lnTo>
                <a:lnTo>
                  <a:pt x="205979" y="64255"/>
                </a:lnTo>
                <a:lnTo>
                  <a:pt x="194172" y="69197"/>
                </a:lnTo>
                <a:lnTo>
                  <a:pt x="182836" y="74775"/>
                </a:lnTo>
                <a:lnTo>
                  <a:pt x="172034" y="80994"/>
                </a:lnTo>
                <a:lnTo>
                  <a:pt x="260683" y="80994"/>
                </a:lnTo>
                <a:lnTo>
                  <a:pt x="264668" y="73025"/>
                </a:lnTo>
                <a:lnTo>
                  <a:pt x="272288" y="32003"/>
                </a:lnTo>
                <a:lnTo>
                  <a:pt x="347715" y="32003"/>
                </a:lnTo>
                <a:lnTo>
                  <a:pt x="341630" y="13715"/>
                </a:lnTo>
                <a:lnTo>
                  <a:pt x="338582" y="6095"/>
                </a:lnTo>
                <a:lnTo>
                  <a:pt x="333883" y="0"/>
                </a:lnTo>
                <a:close/>
              </a:path>
            </a:pathLst>
          </a:custGeom>
          <a:solidFill>
            <a:srgbClr val="FFFFFF"/>
          </a:solidFill>
        </p:spPr>
        <p:txBody>
          <a:bodyPr wrap="square" lIns="0" tIns="0" rIns="0" bIns="0" rtlCol="0"/>
          <a:lstStyle/>
          <a:p>
            <a:endParaRPr/>
          </a:p>
        </p:txBody>
      </p:sp>
      <p:sp>
        <p:nvSpPr>
          <p:cNvPr id="55" name="object 55"/>
          <p:cNvSpPr/>
          <p:nvPr/>
        </p:nvSpPr>
        <p:spPr>
          <a:xfrm>
            <a:off x="2442137" y="2398014"/>
            <a:ext cx="336550" cy="358775"/>
          </a:xfrm>
          <a:custGeom>
            <a:avLst/>
            <a:gdLst/>
            <a:ahLst/>
            <a:cxnLst/>
            <a:rect l="l" t="t" r="r" b="b"/>
            <a:pathLst>
              <a:path w="336550" h="358775">
                <a:moveTo>
                  <a:pt x="173935" y="0"/>
                </a:moveTo>
                <a:lnTo>
                  <a:pt x="131681" y="5367"/>
                </a:lnTo>
                <a:lnTo>
                  <a:pt x="93094" y="20605"/>
                </a:lnTo>
                <a:lnTo>
                  <a:pt x="59474" y="44417"/>
                </a:lnTo>
                <a:lnTo>
                  <a:pt x="32123" y="75506"/>
                </a:lnTo>
                <a:lnTo>
                  <a:pt x="12344" y="112577"/>
                </a:lnTo>
                <a:lnTo>
                  <a:pt x="1438" y="154332"/>
                </a:lnTo>
                <a:lnTo>
                  <a:pt x="0" y="169068"/>
                </a:lnTo>
                <a:lnTo>
                  <a:pt x="537" y="185170"/>
                </a:lnTo>
                <a:lnTo>
                  <a:pt x="8790" y="230540"/>
                </a:lnTo>
                <a:lnTo>
                  <a:pt x="26025" y="270680"/>
                </a:lnTo>
                <a:lnTo>
                  <a:pt x="50990" y="304534"/>
                </a:lnTo>
                <a:lnTo>
                  <a:pt x="82431" y="331042"/>
                </a:lnTo>
                <a:lnTo>
                  <a:pt x="119094" y="349149"/>
                </a:lnTo>
                <a:lnTo>
                  <a:pt x="159726" y="357796"/>
                </a:lnTo>
                <a:lnTo>
                  <a:pt x="173935" y="358394"/>
                </a:lnTo>
                <a:lnTo>
                  <a:pt x="187824" y="357796"/>
                </a:lnTo>
                <a:lnTo>
                  <a:pt x="227426" y="349392"/>
                </a:lnTo>
                <a:lnTo>
                  <a:pt x="263557" y="331964"/>
                </a:lnTo>
                <a:lnTo>
                  <a:pt x="294834" y="306777"/>
                </a:lnTo>
                <a:lnTo>
                  <a:pt x="298294" y="303021"/>
                </a:lnTo>
                <a:lnTo>
                  <a:pt x="175296" y="303021"/>
                </a:lnTo>
                <a:lnTo>
                  <a:pt x="160711" y="302104"/>
                </a:lnTo>
                <a:lnTo>
                  <a:pt x="120768" y="289262"/>
                </a:lnTo>
                <a:lnTo>
                  <a:pt x="88474" y="263694"/>
                </a:lnTo>
                <a:lnTo>
                  <a:pt x="66315" y="228497"/>
                </a:lnTo>
                <a:lnTo>
                  <a:pt x="56776" y="186769"/>
                </a:lnTo>
                <a:lnTo>
                  <a:pt x="57543" y="170967"/>
                </a:lnTo>
                <a:lnTo>
                  <a:pt x="68804" y="127780"/>
                </a:lnTo>
                <a:lnTo>
                  <a:pt x="91597" y="92703"/>
                </a:lnTo>
                <a:lnTo>
                  <a:pt x="123464" y="68023"/>
                </a:lnTo>
                <a:lnTo>
                  <a:pt x="161951" y="56029"/>
                </a:lnTo>
                <a:lnTo>
                  <a:pt x="298960" y="56029"/>
                </a:lnTo>
                <a:lnTo>
                  <a:pt x="294495" y="51076"/>
                </a:lnTo>
                <a:lnTo>
                  <a:pt x="263543" y="25900"/>
                </a:lnTo>
                <a:lnTo>
                  <a:pt x="227275" y="8621"/>
                </a:lnTo>
                <a:lnTo>
                  <a:pt x="186753" y="477"/>
                </a:lnTo>
                <a:lnTo>
                  <a:pt x="173935" y="0"/>
                </a:lnTo>
                <a:close/>
              </a:path>
              <a:path w="336550" h="358775">
                <a:moveTo>
                  <a:pt x="287727" y="220091"/>
                </a:moveTo>
                <a:lnTo>
                  <a:pt x="268339" y="256427"/>
                </a:lnTo>
                <a:lnTo>
                  <a:pt x="239268" y="283743"/>
                </a:lnTo>
                <a:lnTo>
                  <a:pt x="202723" y="299755"/>
                </a:lnTo>
                <a:lnTo>
                  <a:pt x="175296" y="303021"/>
                </a:lnTo>
                <a:lnTo>
                  <a:pt x="298294" y="303021"/>
                </a:lnTo>
                <a:lnTo>
                  <a:pt x="326745" y="263294"/>
                </a:lnTo>
                <a:lnTo>
                  <a:pt x="332655" y="250965"/>
                </a:lnTo>
                <a:lnTo>
                  <a:pt x="329062" y="235087"/>
                </a:lnTo>
                <a:lnTo>
                  <a:pt x="322765" y="224747"/>
                </a:lnTo>
                <a:lnTo>
                  <a:pt x="287727" y="220091"/>
                </a:lnTo>
                <a:close/>
              </a:path>
              <a:path w="336550" h="358775">
                <a:moveTo>
                  <a:pt x="298960" y="56029"/>
                </a:moveTo>
                <a:lnTo>
                  <a:pt x="161951" y="56029"/>
                </a:lnTo>
                <a:lnTo>
                  <a:pt x="177952" y="56557"/>
                </a:lnTo>
                <a:lnTo>
                  <a:pt x="193014" y="58489"/>
                </a:lnTo>
                <a:lnTo>
                  <a:pt x="232390" y="72004"/>
                </a:lnTo>
                <a:lnTo>
                  <a:pt x="262685" y="95617"/>
                </a:lnTo>
                <a:lnTo>
                  <a:pt x="283428" y="127420"/>
                </a:lnTo>
                <a:lnTo>
                  <a:pt x="317953" y="138303"/>
                </a:lnTo>
                <a:lnTo>
                  <a:pt x="327033" y="128552"/>
                </a:lnTo>
                <a:lnTo>
                  <a:pt x="336209" y="120164"/>
                </a:lnTo>
                <a:lnTo>
                  <a:pt x="331388" y="107220"/>
                </a:lnTo>
                <a:lnTo>
                  <a:pt x="325662" y="94786"/>
                </a:lnTo>
                <a:lnTo>
                  <a:pt x="319071" y="82909"/>
                </a:lnTo>
                <a:lnTo>
                  <a:pt x="311653" y="71635"/>
                </a:lnTo>
                <a:lnTo>
                  <a:pt x="303448" y="61008"/>
                </a:lnTo>
                <a:lnTo>
                  <a:pt x="298960" y="56029"/>
                </a:lnTo>
                <a:close/>
              </a:path>
            </a:pathLst>
          </a:custGeom>
          <a:solidFill>
            <a:srgbClr val="FFFFFF"/>
          </a:solidFill>
        </p:spPr>
        <p:txBody>
          <a:bodyPr wrap="square" lIns="0" tIns="0" rIns="0" bIns="0" rtlCol="0"/>
          <a:lstStyle/>
          <a:p>
            <a:endParaRPr/>
          </a:p>
        </p:txBody>
      </p:sp>
      <p:sp>
        <p:nvSpPr>
          <p:cNvPr id="56" name="object 56"/>
          <p:cNvSpPr/>
          <p:nvPr/>
        </p:nvSpPr>
        <p:spPr>
          <a:xfrm>
            <a:off x="2604007" y="2506979"/>
            <a:ext cx="294640" cy="139700"/>
          </a:xfrm>
          <a:custGeom>
            <a:avLst/>
            <a:gdLst/>
            <a:ahLst/>
            <a:cxnLst/>
            <a:rect l="l" t="t" r="r" b="b"/>
            <a:pathLst>
              <a:path w="294639" h="139700">
                <a:moveTo>
                  <a:pt x="282321" y="0"/>
                </a:moveTo>
                <a:lnTo>
                  <a:pt x="278892" y="0"/>
                </a:lnTo>
                <a:lnTo>
                  <a:pt x="276733" y="126"/>
                </a:lnTo>
                <a:lnTo>
                  <a:pt x="275971" y="381"/>
                </a:lnTo>
                <a:lnTo>
                  <a:pt x="194818" y="29337"/>
                </a:lnTo>
                <a:lnTo>
                  <a:pt x="193675" y="29337"/>
                </a:lnTo>
                <a:lnTo>
                  <a:pt x="192405" y="30606"/>
                </a:lnTo>
                <a:lnTo>
                  <a:pt x="189992" y="31876"/>
                </a:lnTo>
                <a:lnTo>
                  <a:pt x="168275" y="55752"/>
                </a:lnTo>
                <a:lnTo>
                  <a:pt x="6096" y="55752"/>
                </a:lnTo>
                <a:lnTo>
                  <a:pt x="0" y="61975"/>
                </a:lnTo>
                <a:lnTo>
                  <a:pt x="0" y="78358"/>
                </a:lnTo>
                <a:lnTo>
                  <a:pt x="6096" y="84708"/>
                </a:lnTo>
                <a:lnTo>
                  <a:pt x="168275" y="84708"/>
                </a:lnTo>
                <a:lnTo>
                  <a:pt x="189992" y="107314"/>
                </a:lnTo>
                <a:lnTo>
                  <a:pt x="192405" y="109855"/>
                </a:lnTo>
                <a:lnTo>
                  <a:pt x="193675" y="111125"/>
                </a:lnTo>
                <a:lnTo>
                  <a:pt x="194818" y="111125"/>
                </a:lnTo>
                <a:lnTo>
                  <a:pt x="275971" y="138683"/>
                </a:lnTo>
                <a:lnTo>
                  <a:pt x="276987" y="139445"/>
                </a:lnTo>
                <a:lnTo>
                  <a:pt x="278130" y="139700"/>
                </a:lnTo>
                <a:lnTo>
                  <a:pt x="282829" y="139700"/>
                </a:lnTo>
                <a:lnTo>
                  <a:pt x="286639" y="137668"/>
                </a:lnTo>
                <a:lnTo>
                  <a:pt x="289306" y="135000"/>
                </a:lnTo>
                <a:lnTo>
                  <a:pt x="291719" y="129920"/>
                </a:lnTo>
                <a:lnTo>
                  <a:pt x="294131" y="123697"/>
                </a:lnTo>
                <a:lnTo>
                  <a:pt x="290449" y="118618"/>
                </a:lnTo>
                <a:lnTo>
                  <a:pt x="266319" y="69595"/>
                </a:lnTo>
                <a:lnTo>
                  <a:pt x="290449" y="21843"/>
                </a:lnTo>
                <a:lnTo>
                  <a:pt x="294131" y="15493"/>
                </a:lnTo>
                <a:lnTo>
                  <a:pt x="291719" y="9270"/>
                </a:lnTo>
                <a:lnTo>
                  <a:pt x="289306" y="5461"/>
                </a:lnTo>
                <a:lnTo>
                  <a:pt x="286512" y="1524"/>
                </a:lnTo>
                <a:lnTo>
                  <a:pt x="282321" y="0"/>
                </a:lnTo>
                <a:close/>
              </a:path>
            </a:pathLst>
          </a:custGeom>
          <a:solidFill>
            <a:srgbClr val="FFFFFF"/>
          </a:solidFill>
        </p:spPr>
        <p:txBody>
          <a:bodyPr wrap="square" lIns="0" tIns="0" rIns="0" bIns="0" rtlCol="0"/>
          <a:lstStyle/>
          <a:p>
            <a:endParaRPr/>
          </a:p>
        </p:txBody>
      </p:sp>
      <p:sp>
        <p:nvSpPr>
          <p:cNvPr id="57" name="object 57"/>
          <p:cNvSpPr/>
          <p:nvPr/>
        </p:nvSpPr>
        <p:spPr>
          <a:xfrm>
            <a:off x="2472743" y="2768980"/>
            <a:ext cx="290195" cy="100965"/>
          </a:xfrm>
          <a:custGeom>
            <a:avLst/>
            <a:gdLst/>
            <a:ahLst/>
            <a:cxnLst/>
            <a:rect l="l" t="t" r="r" b="b"/>
            <a:pathLst>
              <a:path w="290194" h="100964">
                <a:moveTo>
                  <a:pt x="69542" y="0"/>
                </a:moveTo>
                <a:lnTo>
                  <a:pt x="56207" y="45338"/>
                </a:lnTo>
                <a:lnTo>
                  <a:pt x="39316" y="45338"/>
                </a:lnTo>
                <a:lnTo>
                  <a:pt x="25094" y="47922"/>
                </a:lnTo>
                <a:lnTo>
                  <a:pt x="13326" y="55027"/>
                </a:lnTo>
                <a:lnTo>
                  <a:pt x="4724" y="65690"/>
                </a:lnTo>
                <a:lnTo>
                  <a:pt x="0" y="78946"/>
                </a:lnTo>
                <a:lnTo>
                  <a:pt x="3204" y="95053"/>
                </a:lnTo>
                <a:lnTo>
                  <a:pt x="12872" y="100551"/>
                </a:lnTo>
                <a:lnTo>
                  <a:pt x="280108" y="100583"/>
                </a:lnTo>
                <a:lnTo>
                  <a:pt x="283791" y="99313"/>
                </a:lnTo>
                <a:lnTo>
                  <a:pt x="289760" y="94233"/>
                </a:lnTo>
                <a:lnTo>
                  <a:pt x="289760" y="86741"/>
                </a:lnTo>
                <a:lnTo>
                  <a:pt x="269921" y="50569"/>
                </a:lnTo>
                <a:lnTo>
                  <a:pt x="234134" y="45338"/>
                </a:lnTo>
                <a:lnTo>
                  <a:pt x="225615" y="16373"/>
                </a:lnTo>
                <a:lnTo>
                  <a:pt x="146460" y="16373"/>
                </a:lnTo>
                <a:lnTo>
                  <a:pt x="132880" y="15891"/>
                </a:lnTo>
                <a:lnTo>
                  <a:pt x="94898" y="9152"/>
                </a:lnTo>
                <a:lnTo>
                  <a:pt x="71693" y="924"/>
                </a:lnTo>
                <a:lnTo>
                  <a:pt x="69542" y="0"/>
                </a:lnTo>
                <a:close/>
              </a:path>
              <a:path w="290194" h="100964">
                <a:moveTo>
                  <a:pt x="220799" y="0"/>
                </a:moveTo>
                <a:lnTo>
                  <a:pt x="172777" y="14185"/>
                </a:lnTo>
                <a:lnTo>
                  <a:pt x="146460" y="16373"/>
                </a:lnTo>
                <a:lnTo>
                  <a:pt x="225615" y="16373"/>
                </a:lnTo>
                <a:lnTo>
                  <a:pt x="220799" y="0"/>
                </a:lnTo>
                <a:close/>
              </a:path>
            </a:pathLst>
          </a:custGeom>
          <a:solidFill>
            <a:srgbClr val="FFFFFF"/>
          </a:solidFill>
        </p:spPr>
        <p:txBody>
          <a:bodyPr wrap="square" lIns="0" tIns="0" rIns="0" bIns="0" rtlCol="0"/>
          <a:lstStyle/>
          <a:p>
            <a:endParaRPr/>
          </a:p>
        </p:txBody>
      </p:sp>
      <p:sp>
        <p:nvSpPr>
          <p:cNvPr id="58" name="object 58"/>
          <p:cNvSpPr/>
          <p:nvPr/>
        </p:nvSpPr>
        <p:spPr>
          <a:xfrm>
            <a:off x="2523450" y="2479675"/>
            <a:ext cx="176530" cy="194945"/>
          </a:xfrm>
          <a:custGeom>
            <a:avLst/>
            <a:gdLst/>
            <a:ahLst/>
            <a:cxnLst/>
            <a:rect l="l" t="t" r="r" b="b"/>
            <a:pathLst>
              <a:path w="176530" h="194944">
                <a:moveTo>
                  <a:pt x="92622" y="0"/>
                </a:moveTo>
                <a:lnTo>
                  <a:pt x="52482" y="9724"/>
                </a:lnTo>
                <a:lnTo>
                  <a:pt x="20919" y="35858"/>
                </a:lnTo>
                <a:lnTo>
                  <a:pt x="2459" y="73840"/>
                </a:lnTo>
                <a:lnTo>
                  <a:pt x="0" y="88346"/>
                </a:lnTo>
                <a:lnTo>
                  <a:pt x="878" y="104708"/>
                </a:lnTo>
                <a:lnTo>
                  <a:pt x="14378" y="147309"/>
                </a:lnTo>
                <a:lnTo>
                  <a:pt x="41081" y="177895"/>
                </a:lnTo>
                <a:lnTo>
                  <a:pt x="77002" y="193531"/>
                </a:lnTo>
                <a:lnTo>
                  <a:pt x="90335" y="194915"/>
                </a:lnTo>
                <a:lnTo>
                  <a:pt x="104847" y="193952"/>
                </a:lnTo>
                <a:lnTo>
                  <a:pt x="142964" y="180180"/>
                </a:lnTo>
                <a:lnTo>
                  <a:pt x="170038" y="152178"/>
                </a:lnTo>
                <a:lnTo>
                  <a:pt x="175960" y="140147"/>
                </a:lnTo>
                <a:lnTo>
                  <a:pt x="92622" y="139573"/>
                </a:lnTo>
                <a:lnTo>
                  <a:pt x="78146" y="136841"/>
                </a:lnTo>
                <a:lnTo>
                  <a:pt x="66525" y="129414"/>
                </a:lnTo>
                <a:lnTo>
                  <a:pt x="58361" y="118443"/>
                </a:lnTo>
                <a:lnTo>
                  <a:pt x="54257" y="105079"/>
                </a:lnTo>
                <a:lnTo>
                  <a:pt x="54848" y="88752"/>
                </a:lnTo>
                <a:lnTo>
                  <a:pt x="89699" y="55475"/>
                </a:lnTo>
                <a:lnTo>
                  <a:pt x="176188" y="55372"/>
                </a:lnTo>
                <a:lnTo>
                  <a:pt x="169467" y="43433"/>
                </a:lnTo>
                <a:lnTo>
                  <a:pt x="141536" y="15006"/>
                </a:lnTo>
                <a:lnTo>
                  <a:pt x="104754" y="850"/>
                </a:lnTo>
                <a:lnTo>
                  <a:pt x="92622" y="0"/>
                </a:lnTo>
                <a:close/>
              </a:path>
            </a:pathLst>
          </a:custGeom>
          <a:solidFill>
            <a:srgbClr val="FFFFFF"/>
          </a:solidFill>
        </p:spPr>
        <p:txBody>
          <a:bodyPr wrap="square" lIns="0" tIns="0" rIns="0" bIns="0" rtlCol="0"/>
          <a:lstStyle/>
          <a:p>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811519" y="4853444"/>
            <a:ext cx="184150" cy="181610"/>
          </a:xfrm>
          <a:custGeom>
            <a:avLst/>
            <a:gdLst/>
            <a:ahLst/>
            <a:cxnLst/>
            <a:rect l="l" t="t" r="r" b="b"/>
            <a:pathLst>
              <a:path w="184150" h="181610">
                <a:moveTo>
                  <a:pt x="129706" y="165991"/>
                </a:moveTo>
                <a:lnTo>
                  <a:pt x="104989" y="165991"/>
                </a:lnTo>
                <a:lnTo>
                  <a:pt x="107630" y="181263"/>
                </a:lnTo>
                <a:lnTo>
                  <a:pt x="119977" y="178136"/>
                </a:lnTo>
                <a:lnTo>
                  <a:pt x="131800" y="173454"/>
                </a:lnTo>
                <a:lnTo>
                  <a:pt x="129706" y="165991"/>
                </a:lnTo>
                <a:close/>
              </a:path>
              <a:path w="184150" h="181610">
                <a:moveTo>
                  <a:pt x="144989" y="145630"/>
                </a:moveTo>
                <a:lnTo>
                  <a:pt x="38669" y="145630"/>
                </a:lnTo>
                <a:lnTo>
                  <a:pt x="44194" y="150939"/>
                </a:lnTo>
                <a:lnTo>
                  <a:pt x="50823" y="155587"/>
                </a:lnTo>
                <a:lnTo>
                  <a:pt x="58126" y="159346"/>
                </a:lnTo>
                <a:lnTo>
                  <a:pt x="58342" y="159346"/>
                </a:lnTo>
                <a:lnTo>
                  <a:pt x="51484" y="173073"/>
                </a:lnTo>
                <a:lnTo>
                  <a:pt x="63262" y="178033"/>
                </a:lnTo>
                <a:lnTo>
                  <a:pt x="75591" y="181178"/>
                </a:lnTo>
                <a:lnTo>
                  <a:pt x="81113" y="166433"/>
                </a:lnTo>
                <a:lnTo>
                  <a:pt x="102409" y="166433"/>
                </a:lnTo>
                <a:lnTo>
                  <a:pt x="104989" y="165991"/>
                </a:lnTo>
                <a:lnTo>
                  <a:pt x="129706" y="165991"/>
                </a:lnTo>
                <a:lnTo>
                  <a:pt x="127531" y="158242"/>
                </a:lnTo>
                <a:lnTo>
                  <a:pt x="134605" y="154482"/>
                </a:lnTo>
                <a:lnTo>
                  <a:pt x="141019" y="149618"/>
                </a:lnTo>
                <a:lnTo>
                  <a:pt x="144989" y="145630"/>
                </a:lnTo>
                <a:close/>
              </a:path>
              <a:path w="184150" h="181610">
                <a:moveTo>
                  <a:pt x="102409" y="166433"/>
                </a:moveTo>
                <a:lnTo>
                  <a:pt x="81113" y="166433"/>
                </a:lnTo>
                <a:lnTo>
                  <a:pt x="89063" y="167539"/>
                </a:lnTo>
                <a:lnTo>
                  <a:pt x="97242" y="167318"/>
                </a:lnTo>
                <a:lnTo>
                  <a:pt x="102409" y="166433"/>
                </a:lnTo>
                <a:close/>
              </a:path>
              <a:path w="184150" h="181610">
                <a:moveTo>
                  <a:pt x="166612" y="143852"/>
                </a:moveTo>
                <a:lnTo>
                  <a:pt x="146759" y="143852"/>
                </a:lnTo>
                <a:lnTo>
                  <a:pt x="157808" y="154698"/>
                </a:lnTo>
                <a:lnTo>
                  <a:pt x="165917" y="144948"/>
                </a:lnTo>
                <a:lnTo>
                  <a:pt x="166612" y="143852"/>
                </a:lnTo>
                <a:close/>
              </a:path>
              <a:path w="184150" h="181610">
                <a:moveTo>
                  <a:pt x="874" y="77685"/>
                </a:moveTo>
                <a:lnTo>
                  <a:pt x="0" y="90305"/>
                </a:lnTo>
                <a:lnTo>
                  <a:pt x="802" y="102958"/>
                </a:lnTo>
                <a:lnTo>
                  <a:pt x="16559" y="103797"/>
                </a:lnTo>
                <a:lnTo>
                  <a:pt x="18108" y="111772"/>
                </a:lnTo>
                <a:lnTo>
                  <a:pt x="20546" y="119291"/>
                </a:lnTo>
                <a:lnTo>
                  <a:pt x="24306" y="126377"/>
                </a:lnTo>
                <a:lnTo>
                  <a:pt x="10590" y="133680"/>
                </a:lnTo>
                <a:lnTo>
                  <a:pt x="17393" y="144412"/>
                </a:lnTo>
                <a:lnTo>
                  <a:pt x="25483" y="154254"/>
                </a:lnTo>
                <a:lnTo>
                  <a:pt x="38669" y="145630"/>
                </a:lnTo>
                <a:lnTo>
                  <a:pt x="144989" y="145630"/>
                </a:lnTo>
                <a:lnTo>
                  <a:pt x="146759" y="143852"/>
                </a:lnTo>
                <a:lnTo>
                  <a:pt x="166612" y="143852"/>
                </a:lnTo>
                <a:lnTo>
                  <a:pt x="172738" y="134198"/>
                </a:lnTo>
                <a:lnTo>
                  <a:pt x="174357" y="130872"/>
                </a:lnTo>
                <a:lnTo>
                  <a:pt x="92235" y="130872"/>
                </a:lnTo>
                <a:lnTo>
                  <a:pt x="81052" y="129513"/>
                </a:lnTo>
                <a:lnTo>
                  <a:pt x="52412" y="99106"/>
                </a:lnTo>
                <a:lnTo>
                  <a:pt x="51640" y="87178"/>
                </a:lnTo>
                <a:lnTo>
                  <a:pt x="53428" y="79895"/>
                </a:lnTo>
                <a:lnTo>
                  <a:pt x="16127" y="79895"/>
                </a:lnTo>
                <a:lnTo>
                  <a:pt x="874" y="77685"/>
                </a:lnTo>
                <a:close/>
              </a:path>
              <a:path w="184150" h="181610">
                <a:moveTo>
                  <a:pt x="167718" y="50205"/>
                </a:moveTo>
                <a:lnTo>
                  <a:pt x="93737" y="50205"/>
                </a:lnTo>
                <a:lnTo>
                  <a:pt x="105338" y="52417"/>
                </a:lnTo>
                <a:lnTo>
                  <a:pt x="116978" y="59919"/>
                </a:lnTo>
                <a:lnTo>
                  <a:pt x="125379" y="69278"/>
                </a:lnTo>
                <a:lnTo>
                  <a:pt x="130466" y="79895"/>
                </a:lnTo>
                <a:lnTo>
                  <a:pt x="132190" y="91174"/>
                </a:lnTo>
                <a:lnTo>
                  <a:pt x="130491" y="102576"/>
                </a:lnTo>
                <a:lnTo>
                  <a:pt x="122955" y="114645"/>
                </a:lnTo>
                <a:lnTo>
                  <a:pt x="113714" y="123406"/>
                </a:lnTo>
                <a:lnTo>
                  <a:pt x="103298" y="128826"/>
                </a:lnTo>
                <a:lnTo>
                  <a:pt x="92235" y="130872"/>
                </a:lnTo>
                <a:lnTo>
                  <a:pt x="174357" y="130872"/>
                </a:lnTo>
                <a:lnTo>
                  <a:pt x="160691" y="124155"/>
                </a:lnTo>
                <a:lnTo>
                  <a:pt x="164221" y="116636"/>
                </a:lnTo>
                <a:lnTo>
                  <a:pt x="166431" y="108889"/>
                </a:lnTo>
                <a:lnTo>
                  <a:pt x="167536" y="101142"/>
                </a:lnTo>
                <a:lnTo>
                  <a:pt x="182955" y="101142"/>
                </a:lnTo>
                <a:lnTo>
                  <a:pt x="183703" y="91174"/>
                </a:lnTo>
                <a:lnTo>
                  <a:pt x="183709" y="90305"/>
                </a:lnTo>
                <a:lnTo>
                  <a:pt x="182917" y="78081"/>
                </a:lnTo>
                <a:lnTo>
                  <a:pt x="167092" y="77241"/>
                </a:lnTo>
                <a:lnTo>
                  <a:pt x="165766" y="69265"/>
                </a:lnTo>
                <a:lnTo>
                  <a:pt x="163117" y="61747"/>
                </a:lnTo>
                <a:lnTo>
                  <a:pt x="159357" y="54660"/>
                </a:lnTo>
                <a:lnTo>
                  <a:pt x="167718" y="50205"/>
                </a:lnTo>
                <a:close/>
              </a:path>
              <a:path w="184150" h="181610">
                <a:moveTo>
                  <a:pt x="182955" y="101142"/>
                </a:moveTo>
                <a:lnTo>
                  <a:pt x="167536" y="101142"/>
                </a:lnTo>
                <a:lnTo>
                  <a:pt x="182789" y="103352"/>
                </a:lnTo>
                <a:lnTo>
                  <a:pt x="182955" y="101142"/>
                </a:lnTo>
                <a:close/>
              </a:path>
              <a:path w="184150" h="181610">
                <a:moveTo>
                  <a:pt x="25842" y="26555"/>
                </a:moveTo>
                <a:lnTo>
                  <a:pt x="17683" y="36312"/>
                </a:lnTo>
                <a:lnTo>
                  <a:pt x="10944" y="47145"/>
                </a:lnTo>
                <a:lnTo>
                  <a:pt x="9269" y="50241"/>
                </a:lnTo>
                <a:lnTo>
                  <a:pt x="23201" y="56883"/>
                </a:lnTo>
                <a:lnTo>
                  <a:pt x="19657" y="64401"/>
                </a:lnTo>
                <a:lnTo>
                  <a:pt x="17232" y="72148"/>
                </a:lnTo>
                <a:lnTo>
                  <a:pt x="16127" y="79895"/>
                </a:lnTo>
                <a:lnTo>
                  <a:pt x="53428" y="79895"/>
                </a:lnTo>
                <a:lnTo>
                  <a:pt x="54569" y="75249"/>
                </a:lnTo>
                <a:lnTo>
                  <a:pt x="61897" y="64174"/>
                </a:lnTo>
                <a:lnTo>
                  <a:pt x="71327" y="56218"/>
                </a:lnTo>
                <a:lnTo>
                  <a:pt x="82170" y="51517"/>
                </a:lnTo>
                <a:lnTo>
                  <a:pt x="93737" y="50205"/>
                </a:lnTo>
                <a:lnTo>
                  <a:pt x="167718" y="50205"/>
                </a:lnTo>
                <a:lnTo>
                  <a:pt x="173061" y="47358"/>
                </a:lnTo>
                <a:lnTo>
                  <a:pt x="166797" y="37401"/>
                </a:lnTo>
                <a:lnTo>
                  <a:pt x="36904" y="37401"/>
                </a:lnTo>
                <a:lnTo>
                  <a:pt x="25842" y="26555"/>
                </a:lnTo>
                <a:close/>
              </a:path>
              <a:path w="184150" h="181610">
                <a:moveTo>
                  <a:pt x="76020" y="0"/>
                </a:moveTo>
                <a:lnTo>
                  <a:pt x="63604" y="3123"/>
                </a:lnTo>
                <a:lnTo>
                  <a:pt x="51791" y="7811"/>
                </a:lnTo>
                <a:lnTo>
                  <a:pt x="56132" y="23012"/>
                </a:lnTo>
                <a:lnTo>
                  <a:pt x="49058" y="26784"/>
                </a:lnTo>
                <a:lnTo>
                  <a:pt x="42644" y="31648"/>
                </a:lnTo>
                <a:lnTo>
                  <a:pt x="36904" y="37401"/>
                </a:lnTo>
                <a:lnTo>
                  <a:pt x="166797" y="37401"/>
                </a:lnTo>
                <a:lnTo>
                  <a:pt x="166282" y="36582"/>
                </a:lnTo>
                <a:lnTo>
                  <a:pt x="165485" y="35636"/>
                </a:lnTo>
                <a:lnTo>
                  <a:pt x="144994" y="35636"/>
                </a:lnTo>
                <a:lnTo>
                  <a:pt x="139469" y="30098"/>
                </a:lnTo>
                <a:lnTo>
                  <a:pt x="132840" y="25450"/>
                </a:lnTo>
                <a:lnTo>
                  <a:pt x="125537" y="21907"/>
                </a:lnTo>
                <a:lnTo>
                  <a:pt x="125321" y="21907"/>
                </a:lnTo>
                <a:lnTo>
                  <a:pt x="128582" y="15265"/>
                </a:lnTo>
                <a:lnTo>
                  <a:pt x="78674" y="15265"/>
                </a:lnTo>
                <a:lnTo>
                  <a:pt x="76020" y="0"/>
                </a:lnTo>
                <a:close/>
              </a:path>
              <a:path w="184150" h="181610">
                <a:moveTo>
                  <a:pt x="158103" y="26860"/>
                </a:moveTo>
                <a:lnTo>
                  <a:pt x="144994" y="35636"/>
                </a:lnTo>
                <a:lnTo>
                  <a:pt x="165485" y="35636"/>
                </a:lnTo>
                <a:lnTo>
                  <a:pt x="158103" y="26860"/>
                </a:lnTo>
                <a:close/>
              </a:path>
              <a:path w="184150" h="181610">
                <a:moveTo>
                  <a:pt x="94600" y="13715"/>
                </a:moveTo>
                <a:lnTo>
                  <a:pt x="86421" y="13944"/>
                </a:lnTo>
                <a:lnTo>
                  <a:pt x="78674" y="15265"/>
                </a:lnTo>
                <a:lnTo>
                  <a:pt x="128582" y="15265"/>
                </a:lnTo>
                <a:lnTo>
                  <a:pt x="128800" y="14820"/>
                </a:lnTo>
                <a:lnTo>
                  <a:pt x="102550" y="14820"/>
                </a:lnTo>
                <a:lnTo>
                  <a:pt x="94600" y="13715"/>
                </a:lnTo>
                <a:close/>
              </a:path>
              <a:path w="184150" h="181610">
                <a:moveTo>
                  <a:pt x="108003" y="71"/>
                </a:moveTo>
                <a:lnTo>
                  <a:pt x="102550" y="14820"/>
                </a:lnTo>
                <a:lnTo>
                  <a:pt x="128800" y="14820"/>
                </a:lnTo>
                <a:lnTo>
                  <a:pt x="132167" y="7962"/>
                </a:lnTo>
                <a:lnTo>
                  <a:pt x="120365" y="3178"/>
                </a:lnTo>
                <a:lnTo>
                  <a:pt x="108003" y="71"/>
                </a:lnTo>
                <a:close/>
              </a:path>
            </a:pathLst>
          </a:custGeom>
          <a:solidFill>
            <a:srgbClr val="FCFCFC"/>
          </a:solidFill>
        </p:spPr>
        <p:txBody>
          <a:bodyPr wrap="square" lIns="0" tIns="0" rIns="0" bIns="0" rtlCol="0"/>
          <a:lstStyle/>
          <a:p>
            <a:endParaRPr/>
          </a:p>
        </p:txBody>
      </p:sp>
      <p:sp>
        <p:nvSpPr>
          <p:cNvPr id="6" name="object 6"/>
          <p:cNvSpPr txBox="1"/>
          <p:nvPr/>
        </p:nvSpPr>
        <p:spPr>
          <a:xfrm>
            <a:off x="673404" y="346202"/>
            <a:ext cx="3507104" cy="432434"/>
          </a:xfrm>
          <a:prstGeom prst="rect">
            <a:avLst/>
          </a:prstGeom>
        </p:spPr>
        <p:txBody>
          <a:bodyPr vert="horz" wrap="square" lIns="0" tIns="0" rIns="0" bIns="0" rtlCol="0">
            <a:spAutoFit/>
          </a:bodyPr>
          <a:lstStyle/>
          <a:p>
            <a:pPr marL="12700">
              <a:lnSpc>
                <a:spcPct val="100000"/>
              </a:lnSpc>
            </a:pPr>
            <a:r>
              <a:rPr sz="3200" b="1" spc="114" dirty="0">
                <a:solidFill>
                  <a:srgbClr val="334156"/>
                </a:solidFill>
                <a:latin typeface="Calibri"/>
                <a:cs typeface="Calibri"/>
              </a:rPr>
              <a:t>Game</a:t>
            </a:r>
            <a:r>
              <a:rPr sz="3200" b="1" spc="-85" dirty="0">
                <a:solidFill>
                  <a:srgbClr val="334156"/>
                </a:solidFill>
                <a:latin typeface="Calibri"/>
                <a:cs typeface="Calibri"/>
              </a:rPr>
              <a:t> </a:t>
            </a:r>
            <a:r>
              <a:rPr sz="3200" b="1" spc="120" dirty="0">
                <a:solidFill>
                  <a:srgbClr val="334156"/>
                </a:solidFill>
                <a:latin typeface="Calibri"/>
                <a:cs typeface="Calibri"/>
              </a:rPr>
              <a:t>C</a:t>
            </a:r>
            <a:r>
              <a:rPr sz="3200" b="1" spc="155" dirty="0">
                <a:solidFill>
                  <a:srgbClr val="334156"/>
                </a:solidFill>
                <a:latin typeface="Calibri"/>
                <a:cs typeface="Calibri"/>
              </a:rPr>
              <a:t>o</a:t>
            </a:r>
            <a:r>
              <a:rPr sz="3200" b="1" spc="-85" dirty="0">
                <a:solidFill>
                  <a:srgbClr val="334156"/>
                </a:solidFill>
                <a:latin typeface="Calibri"/>
                <a:cs typeface="Calibri"/>
              </a:rPr>
              <a:t> </a:t>
            </a:r>
            <a:r>
              <a:rPr sz="3200" b="1" spc="-290" dirty="0">
                <a:solidFill>
                  <a:srgbClr val="334156"/>
                </a:solidFill>
                <a:latin typeface="Calibri"/>
                <a:cs typeface="Calibri"/>
              </a:rPr>
              <a:t>/</a:t>
            </a:r>
            <a:r>
              <a:rPr sz="3200" b="1" spc="-85" dirty="0">
                <a:solidFill>
                  <a:srgbClr val="334156"/>
                </a:solidFill>
                <a:latin typeface="Calibri"/>
                <a:cs typeface="Calibri"/>
              </a:rPr>
              <a:t> </a:t>
            </a:r>
            <a:r>
              <a:rPr sz="3200" b="1" spc="175" dirty="0">
                <a:solidFill>
                  <a:srgbClr val="334156"/>
                </a:solidFill>
                <a:latin typeface="Calibri"/>
                <a:cs typeface="Calibri"/>
              </a:rPr>
              <a:t>Analysis</a:t>
            </a:r>
            <a:endParaRPr sz="3200">
              <a:latin typeface="Calibri"/>
              <a:cs typeface="Calibri"/>
            </a:endParaRPr>
          </a:p>
        </p:txBody>
      </p:sp>
      <p:sp>
        <p:nvSpPr>
          <p:cNvPr id="7" name="object 7"/>
          <p:cNvSpPr/>
          <p:nvPr/>
        </p:nvSpPr>
        <p:spPr>
          <a:xfrm>
            <a:off x="271449" y="866698"/>
            <a:ext cx="4030345" cy="3354704"/>
          </a:xfrm>
          <a:custGeom>
            <a:avLst/>
            <a:gdLst/>
            <a:ahLst/>
            <a:cxnLst/>
            <a:rect l="l" t="t" r="r" b="b"/>
            <a:pathLst>
              <a:path w="4030345" h="3354704">
                <a:moveTo>
                  <a:pt x="0" y="3354451"/>
                </a:moveTo>
                <a:lnTo>
                  <a:pt x="4030217" y="3354451"/>
                </a:lnTo>
                <a:lnTo>
                  <a:pt x="4030217" y="0"/>
                </a:lnTo>
                <a:lnTo>
                  <a:pt x="0" y="0"/>
                </a:lnTo>
                <a:lnTo>
                  <a:pt x="0" y="3354451"/>
                </a:lnTo>
                <a:close/>
              </a:path>
            </a:pathLst>
          </a:custGeom>
          <a:ln w="3175">
            <a:solidFill>
              <a:srgbClr val="000000"/>
            </a:solidFill>
          </a:ln>
        </p:spPr>
        <p:txBody>
          <a:bodyPr wrap="square" lIns="0" tIns="0" rIns="0" bIns="0" rtlCol="0"/>
          <a:lstStyle/>
          <a:p>
            <a:endParaRPr/>
          </a:p>
        </p:txBody>
      </p:sp>
      <p:sp>
        <p:nvSpPr>
          <p:cNvPr id="8" name="object 8"/>
          <p:cNvSpPr/>
          <p:nvPr/>
        </p:nvSpPr>
        <p:spPr>
          <a:xfrm>
            <a:off x="738733" y="3058667"/>
            <a:ext cx="3507104" cy="0"/>
          </a:xfrm>
          <a:custGeom>
            <a:avLst/>
            <a:gdLst/>
            <a:ahLst/>
            <a:cxnLst/>
            <a:rect l="l" t="t" r="r" b="b"/>
            <a:pathLst>
              <a:path w="3507104">
                <a:moveTo>
                  <a:pt x="0" y="0"/>
                </a:moveTo>
                <a:lnTo>
                  <a:pt x="3506622" y="0"/>
                </a:lnTo>
              </a:path>
            </a:pathLst>
          </a:custGeom>
          <a:ln w="9525">
            <a:solidFill>
              <a:srgbClr val="D9D9D9"/>
            </a:solidFill>
          </a:ln>
        </p:spPr>
        <p:txBody>
          <a:bodyPr wrap="square" lIns="0" tIns="0" rIns="0" bIns="0" rtlCol="0"/>
          <a:lstStyle/>
          <a:p>
            <a:endParaRPr/>
          </a:p>
        </p:txBody>
      </p:sp>
      <p:sp>
        <p:nvSpPr>
          <p:cNvPr id="9" name="object 9"/>
          <p:cNvSpPr/>
          <p:nvPr/>
        </p:nvSpPr>
        <p:spPr>
          <a:xfrm>
            <a:off x="738733" y="2689860"/>
            <a:ext cx="3507104" cy="0"/>
          </a:xfrm>
          <a:custGeom>
            <a:avLst/>
            <a:gdLst/>
            <a:ahLst/>
            <a:cxnLst/>
            <a:rect l="l" t="t" r="r" b="b"/>
            <a:pathLst>
              <a:path w="3507104">
                <a:moveTo>
                  <a:pt x="0" y="0"/>
                </a:moveTo>
                <a:lnTo>
                  <a:pt x="3506622" y="0"/>
                </a:lnTo>
              </a:path>
            </a:pathLst>
          </a:custGeom>
          <a:ln w="9525">
            <a:solidFill>
              <a:srgbClr val="D9D9D9"/>
            </a:solidFill>
          </a:ln>
        </p:spPr>
        <p:txBody>
          <a:bodyPr wrap="square" lIns="0" tIns="0" rIns="0" bIns="0" rtlCol="0"/>
          <a:lstStyle/>
          <a:p>
            <a:endParaRPr/>
          </a:p>
        </p:txBody>
      </p:sp>
      <p:sp>
        <p:nvSpPr>
          <p:cNvPr id="10" name="object 10"/>
          <p:cNvSpPr/>
          <p:nvPr/>
        </p:nvSpPr>
        <p:spPr>
          <a:xfrm>
            <a:off x="738733" y="2321051"/>
            <a:ext cx="3507104" cy="0"/>
          </a:xfrm>
          <a:custGeom>
            <a:avLst/>
            <a:gdLst/>
            <a:ahLst/>
            <a:cxnLst/>
            <a:rect l="l" t="t" r="r" b="b"/>
            <a:pathLst>
              <a:path w="3507104">
                <a:moveTo>
                  <a:pt x="0" y="0"/>
                </a:moveTo>
                <a:lnTo>
                  <a:pt x="3506622" y="0"/>
                </a:lnTo>
              </a:path>
            </a:pathLst>
          </a:custGeom>
          <a:ln w="9525">
            <a:solidFill>
              <a:srgbClr val="D9D9D9"/>
            </a:solidFill>
          </a:ln>
        </p:spPr>
        <p:txBody>
          <a:bodyPr wrap="square" lIns="0" tIns="0" rIns="0" bIns="0" rtlCol="0"/>
          <a:lstStyle/>
          <a:p>
            <a:endParaRPr/>
          </a:p>
        </p:txBody>
      </p:sp>
      <p:sp>
        <p:nvSpPr>
          <p:cNvPr id="11" name="object 11"/>
          <p:cNvSpPr/>
          <p:nvPr/>
        </p:nvSpPr>
        <p:spPr>
          <a:xfrm>
            <a:off x="738733" y="1952244"/>
            <a:ext cx="3507104" cy="0"/>
          </a:xfrm>
          <a:custGeom>
            <a:avLst/>
            <a:gdLst/>
            <a:ahLst/>
            <a:cxnLst/>
            <a:rect l="l" t="t" r="r" b="b"/>
            <a:pathLst>
              <a:path w="3507104">
                <a:moveTo>
                  <a:pt x="0" y="0"/>
                </a:moveTo>
                <a:lnTo>
                  <a:pt x="3506622" y="0"/>
                </a:lnTo>
              </a:path>
            </a:pathLst>
          </a:custGeom>
          <a:ln w="9525">
            <a:solidFill>
              <a:srgbClr val="D9D9D9"/>
            </a:solidFill>
          </a:ln>
        </p:spPr>
        <p:txBody>
          <a:bodyPr wrap="square" lIns="0" tIns="0" rIns="0" bIns="0" rtlCol="0"/>
          <a:lstStyle/>
          <a:p>
            <a:endParaRPr/>
          </a:p>
        </p:txBody>
      </p:sp>
      <p:sp>
        <p:nvSpPr>
          <p:cNvPr id="12" name="object 12"/>
          <p:cNvSpPr/>
          <p:nvPr/>
        </p:nvSpPr>
        <p:spPr>
          <a:xfrm>
            <a:off x="738733" y="1584960"/>
            <a:ext cx="3507104" cy="0"/>
          </a:xfrm>
          <a:custGeom>
            <a:avLst/>
            <a:gdLst/>
            <a:ahLst/>
            <a:cxnLst/>
            <a:rect l="l" t="t" r="r" b="b"/>
            <a:pathLst>
              <a:path w="3507104">
                <a:moveTo>
                  <a:pt x="0" y="0"/>
                </a:moveTo>
                <a:lnTo>
                  <a:pt x="3506622" y="0"/>
                </a:lnTo>
              </a:path>
            </a:pathLst>
          </a:custGeom>
          <a:ln w="9525">
            <a:solidFill>
              <a:srgbClr val="D9D9D9"/>
            </a:solidFill>
          </a:ln>
        </p:spPr>
        <p:txBody>
          <a:bodyPr wrap="square" lIns="0" tIns="0" rIns="0" bIns="0" rtlCol="0"/>
          <a:lstStyle/>
          <a:p>
            <a:endParaRPr/>
          </a:p>
        </p:txBody>
      </p:sp>
      <p:sp>
        <p:nvSpPr>
          <p:cNvPr id="13" name="object 13"/>
          <p:cNvSpPr/>
          <p:nvPr/>
        </p:nvSpPr>
        <p:spPr>
          <a:xfrm>
            <a:off x="738733" y="1215897"/>
            <a:ext cx="3507104" cy="0"/>
          </a:xfrm>
          <a:custGeom>
            <a:avLst/>
            <a:gdLst/>
            <a:ahLst/>
            <a:cxnLst/>
            <a:rect l="l" t="t" r="r" b="b"/>
            <a:pathLst>
              <a:path w="3507104">
                <a:moveTo>
                  <a:pt x="0" y="0"/>
                </a:moveTo>
                <a:lnTo>
                  <a:pt x="3506622" y="0"/>
                </a:lnTo>
              </a:path>
            </a:pathLst>
          </a:custGeom>
          <a:ln w="9525">
            <a:solidFill>
              <a:srgbClr val="D9D9D9"/>
            </a:solidFill>
          </a:ln>
        </p:spPr>
        <p:txBody>
          <a:bodyPr wrap="square" lIns="0" tIns="0" rIns="0" bIns="0" rtlCol="0"/>
          <a:lstStyle/>
          <a:p>
            <a:endParaRPr/>
          </a:p>
        </p:txBody>
      </p:sp>
      <p:sp>
        <p:nvSpPr>
          <p:cNvPr id="14" name="object 14"/>
          <p:cNvSpPr/>
          <p:nvPr/>
        </p:nvSpPr>
        <p:spPr>
          <a:xfrm>
            <a:off x="841870" y="1412621"/>
            <a:ext cx="3300729" cy="836930"/>
          </a:xfrm>
          <a:custGeom>
            <a:avLst/>
            <a:gdLst/>
            <a:ahLst/>
            <a:cxnLst/>
            <a:rect l="l" t="t" r="r" b="b"/>
            <a:pathLst>
              <a:path w="3300729" h="836930">
                <a:moveTo>
                  <a:pt x="0" y="286638"/>
                </a:moveTo>
                <a:lnTo>
                  <a:pt x="206641" y="79375"/>
                </a:lnTo>
                <a:lnTo>
                  <a:pt x="412381" y="0"/>
                </a:lnTo>
                <a:lnTo>
                  <a:pt x="618121" y="21462"/>
                </a:lnTo>
                <a:lnTo>
                  <a:pt x="825385" y="58038"/>
                </a:lnTo>
                <a:lnTo>
                  <a:pt x="1031125" y="70230"/>
                </a:lnTo>
                <a:lnTo>
                  <a:pt x="1238389" y="152526"/>
                </a:lnTo>
                <a:lnTo>
                  <a:pt x="1444129" y="132714"/>
                </a:lnTo>
                <a:lnTo>
                  <a:pt x="1649869" y="106806"/>
                </a:lnTo>
                <a:lnTo>
                  <a:pt x="1857133" y="143382"/>
                </a:lnTo>
                <a:lnTo>
                  <a:pt x="2062873" y="146430"/>
                </a:lnTo>
                <a:lnTo>
                  <a:pt x="2268613" y="292734"/>
                </a:lnTo>
                <a:lnTo>
                  <a:pt x="2475877" y="443611"/>
                </a:lnTo>
                <a:lnTo>
                  <a:pt x="2681617" y="464946"/>
                </a:lnTo>
                <a:lnTo>
                  <a:pt x="2887357" y="571626"/>
                </a:lnTo>
                <a:lnTo>
                  <a:pt x="3094621" y="580770"/>
                </a:lnTo>
                <a:lnTo>
                  <a:pt x="3300361" y="836421"/>
                </a:lnTo>
              </a:path>
            </a:pathLst>
          </a:custGeom>
          <a:ln w="28574">
            <a:solidFill>
              <a:srgbClr val="5B9BD4"/>
            </a:solidFill>
          </a:ln>
        </p:spPr>
        <p:txBody>
          <a:bodyPr wrap="square" lIns="0" tIns="0" rIns="0" bIns="0" rtlCol="0"/>
          <a:lstStyle/>
          <a:p>
            <a:endParaRPr/>
          </a:p>
        </p:txBody>
      </p:sp>
      <p:sp>
        <p:nvSpPr>
          <p:cNvPr id="15" name="object 15"/>
          <p:cNvSpPr/>
          <p:nvPr/>
        </p:nvSpPr>
        <p:spPr>
          <a:xfrm>
            <a:off x="841870" y="2035936"/>
            <a:ext cx="3300729" cy="476884"/>
          </a:xfrm>
          <a:custGeom>
            <a:avLst/>
            <a:gdLst/>
            <a:ahLst/>
            <a:cxnLst/>
            <a:rect l="l" t="t" r="r" b="b"/>
            <a:pathLst>
              <a:path w="3300729" h="476885">
                <a:moveTo>
                  <a:pt x="0" y="426846"/>
                </a:moveTo>
                <a:lnTo>
                  <a:pt x="206641" y="335406"/>
                </a:lnTo>
                <a:lnTo>
                  <a:pt x="412381" y="368935"/>
                </a:lnTo>
                <a:lnTo>
                  <a:pt x="618121" y="321690"/>
                </a:lnTo>
                <a:lnTo>
                  <a:pt x="825385" y="448182"/>
                </a:lnTo>
                <a:lnTo>
                  <a:pt x="1031125" y="414655"/>
                </a:lnTo>
                <a:lnTo>
                  <a:pt x="1238389" y="476885"/>
                </a:lnTo>
                <a:lnTo>
                  <a:pt x="1444129" y="423799"/>
                </a:lnTo>
                <a:lnTo>
                  <a:pt x="1649869" y="390270"/>
                </a:lnTo>
                <a:lnTo>
                  <a:pt x="1857133" y="332358"/>
                </a:lnTo>
                <a:lnTo>
                  <a:pt x="2062873" y="306450"/>
                </a:lnTo>
                <a:lnTo>
                  <a:pt x="2268613" y="195199"/>
                </a:lnTo>
                <a:lnTo>
                  <a:pt x="2475877" y="187579"/>
                </a:lnTo>
                <a:lnTo>
                  <a:pt x="2681617" y="131190"/>
                </a:lnTo>
                <a:lnTo>
                  <a:pt x="2887357" y="16890"/>
                </a:lnTo>
                <a:lnTo>
                  <a:pt x="3094621" y="29082"/>
                </a:lnTo>
                <a:lnTo>
                  <a:pt x="3300361" y="0"/>
                </a:lnTo>
              </a:path>
            </a:pathLst>
          </a:custGeom>
          <a:ln w="28575">
            <a:solidFill>
              <a:srgbClr val="EC7C30"/>
            </a:solidFill>
          </a:ln>
        </p:spPr>
        <p:txBody>
          <a:bodyPr wrap="square" lIns="0" tIns="0" rIns="0" bIns="0" rtlCol="0"/>
          <a:lstStyle/>
          <a:p>
            <a:endParaRPr/>
          </a:p>
        </p:txBody>
      </p:sp>
      <p:sp>
        <p:nvSpPr>
          <p:cNvPr id="16" name="object 16"/>
          <p:cNvSpPr/>
          <p:nvPr/>
        </p:nvSpPr>
        <p:spPr>
          <a:xfrm>
            <a:off x="841870" y="2645029"/>
            <a:ext cx="3300729" cy="455295"/>
          </a:xfrm>
          <a:custGeom>
            <a:avLst/>
            <a:gdLst/>
            <a:ahLst/>
            <a:cxnLst/>
            <a:rect l="l" t="t" r="r" b="b"/>
            <a:pathLst>
              <a:path w="3300729" h="455294">
                <a:moveTo>
                  <a:pt x="0" y="0"/>
                </a:moveTo>
                <a:lnTo>
                  <a:pt x="206641" y="338963"/>
                </a:lnTo>
                <a:lnTo>
                  <a:pt x="412381" y="392302"/>
                </a:lnTo>
                <a:lnTo>
                  <a:pt x="618121" y="430402"/>
                </a:lnTo>
                <a:lnTo>
                  <a:pt x="825385" y="415163"/>
                </a:lnTo>
                <a:lnTo>
                  <a:pt x="1031125" y="346582"/>
                </a:lnTo>
                <a:lnTo>
                  <a:pt x="1238389" y="261238"/>
                </a:lnTo>
                <a:lnTo>
                  <a:pt x="1444129" y="418210"/>
                </a:lnTo>
                <a:lnTo>
                  <a:pt x="1649869" y="455294"/>
                </a:lnTo>
                <a:lnTo>
                  <a:pt x="1857133" y="441070"/>
                </a:lnTo>
                <a:lnTo>
                  <a:pt x="2062873" y="416687"/>
                </a:lnTo>
                <a:lnTo>
                  <a:pt x="2268613" y="402970"/>
                </a:lnTo>
                <a:lnTo>
                  <a:pt x="2475877" y="258190"/>
                </a:lnTo>
                <a:lnTo>
                  <a:pt x="2681617" y="305434"/>
                </a:lnTo>
                <a:lnTo>
                  <a:pt x="2887357" y="351154"/>
                </a:lnTo>
                <a:lnTo>
                  <a:pt x="3094621" y="313054"/>
                </a:lnTo>
                <a:lnTo>
                  <a:pt x="3300361" y="72262"/>
                </a:lnTo>
              </a:path>
            </a:pathLst>
          </a:custGeom>
          <a:ln w="28575">
            <a:solidFill>
              <a:srgbClr val="A4A4A4"/>
            </a:solidFill>
          </a:ln>
        </p:spPr>
        <p:txBody>
          <a:bodyPr wrap="square" lIns="0" tIns="0" rIns="0" bIns="0" rtlCol="0"/>
          <a:lstStyle/>
          <a:p>
            <a:endParaRPr/>
          </a:p>
        </p:txBody>
      </p:sp>
      <p:sp>
        <p:nvSpPr>
          <p:cNvPr id="17" name="object 17"/>
          <p:cNvSpPr/>
          <p:nvPr/>
        </p:nvSpPr>
        <p:spPr>
          <a:xfrm>
            <a:off x="841870" y="2965450"/>
            <a:ext cx="3300729" cy="249554"/>
          </a:xfrm>
          <a:custGeom>
            <a:avLst/>
            <a:gdLst/>
            <a:ahLst/>
            <a:cxnLst/>
            <a:rect l="l" t="t" r="r" b="b"/>
            <a:pathLst>
              <a:path w="3300729" h="249555">
                <a:moveTo>
                  <a:pt x="0" y="249047"/>
                </a:moveTo>
                <a:lnTo>
                  <a:pt x="206641" y="209042"/>
                </a:lnTo>
                <a:lnTo>
                  <a:pt x="412381" y="207518"/>
                </a:lnTo>
                <a:lnTo>
                  <a:pt x="618121" y="193801"/>
                </a:lnTo>
                <a:lnTo>
                  <a:pt x="825385" y="45974"/>
                </a:lnTo>
                <a:lnTo>
                  <a:pt x="1031125" y="137413"/>
                </a:lnTo>
                <a:lnTo>
                  <a:pt x="1238389" y="77977"/>
                </a:lnTo>
                <a:lnTo>
                  <a:pt x="1444129" y="0"/>
                </a:lnTo>
                <a:lnTo>
                  <a:pt x="1649869" y="21589"/>
                </a:lnTo>
                <a:lnTo>
                  <a:pt x="1857133" y="52069"/>
                </a:lnTo>
                <a:lnTo>
                  <a:pt x="2062873" y="96266"/>
                </a:lnTo>
                <a:lnTo>
                  <a:pt x="2268613" y="74930"/>
                </a:lnTo>
                <a:lnTo>
                  <a:pt x="2475877" y="79501"/>
                </a:lnTo>
                <a:lnTo>
                  <a:pt x="2681617" y="62737"/>
                </a:lnTo>
                <a:lnTo>
                  <a:pt x="2887357" y="24637"/>
                </a:lnTo>
                <a:lnTo>
                  <a:pt x="3094621" y="42925"/>
                </a:lnTo>
                <a:lnTo>
                  <a:pt x="3300361" y="59689"/>
                </a:lnTo>
              </a:path>
            </a:pathLst>
          </a:custGeom>
          <a:ln w="28575">
            <a:solidFill>
              <a:srgbClr val="FFC000"/>
            </a:solidFill>
          </a:ln>
        </p:spPr>
        <p:txBody>
          <a:bodyPr wrap="square" lIns="0" tIns="0" rIns="0" bIns="0" rtlCol="0"/>
          <a:lstStyle/>
          <a:p>
            <a:endParaRPr/>
          </a:p>
        </p:txBody>
      </p:sp>
      <p:sp>
        <p:nvSpPr>
          <p:cNvPr id="18" name="object 18"/>
          <p:cNvSpPr txBox="1"/>
          <p:nvPr/>
        </p:nvSpPr>
        <p:spPr>
          <a:xfrm>
            <a:off x="335686" y="3361690"/>
            <a:ext cx="309880" cy="139700"/>
          </a:xfrm>
          <a:prstGeom prst="rect">
            <a:avLst/>
          </a:prstGeom>
        </p:spPr>
        <p:txBody>
          <a:bodyPr vert="horz" wrap="square" lIns="0" tIns="0" rIns="0" bIns="0" rtlCol="0">
            <a:spAutoFit/>
          </a:bodyPr>
          <a:lstStyle/>
          <a:p>
            <a:pPr marL="12700">
              <a:lnSpc>
                <a:spcPct val="100000"/>
              </a:lnSpc>
            </a:pPr>
            <a:r>
              <a:rPr sz="900" spc="-5" dirty="0">
                <a:solidFill>
                  <a:srgbClr val="585858"/>
                </a:solidFill>
                <a:latin typeface="Calibri"/>
                <a:cs typeface="Calibri"/>
              </a:rPr>
              <a:t>0.00%</a:t>
            </a:r>
            <a:endParaRPr sz="900">
              <a:latin typeface="Calibri"/>
              <a:cs typeface="Calibri"/>
            </a:endParaRPr>
          </a:p>
        </p:txBody>
      </p:sp>
      <p:sp>
        <p:nvSpPr>
          <p:cNvPr id="19" name="object 19"/>
          <p:cNvSpPr txBox="1"/>
          <p:nvPr/>
        </p:nvSpPr>
        <p:spPr>
          <a:xfrm>
            <a:off x="277774" y="2993135"/>
            <a:ext cx="368300" cy="139700"/>
          </a:xfrm>
          <a:prstGeom prst="rect">
            <a:avLst/>
          </a:prstGeom>
        </p:spPr>
        <p:txBody>
          <a:bodyPr vert="horz" wrap="square" lIns="0" tIns="0" rIns="0" bIns="0" rtlCol="0">
            <a:spAutoFit/>
          </a:bodyPr>
          <a:lstStyle/>
          <a:p>
            <a:pPr marL="12700">
              <a:lnSpc>
                <a:spcPct val="100000"/>
              </a:lnSpc>
            </a:pPr>
            <a:r>
              <a:rPr sz="900" spc="-5" dirty="0">
                <a:solidFill>
                  <a:srgbClr val="585858"/>
                </a:solidFill>
                <a:latin typeface="Calibri"/>
                <a:cs typeface="Calibri"/>
              </a:rPr>
              <a:t>10.00%</a:t>
            </a:r>
            <a:endParaRPr sz="900">
              <a:latin typeface="Calibri"/>
              <a:cs typeface="Calibri"/>
            </a:endParaRPr>
          </a:p>
        </p:txBody>
      </p:sp>
      <p:sp>
        <p:nvSpPr>
          <p:cNvPr id="20" name="object 20"/>
          <p:cNvSpPr txBox="1"/>
          <p:nvPr/>
        </p:nvSpPr>
        <p:spPr>
          <a:xfrm>
            <a:off x="277774" y="2624327"/>
            <a:ext cx="368300" cy="139700"/>
          </a:xfrm>
          <a:prstGeom prst="rect">
            <a:avLst/>
          </a:prstGeom>
        </p:spPr>
        <p:txBody>
          <a:bodyPr vert="horz" wrap="square" lIns="0" tIns="0" rIns="0" bIns="0" rtlCol="0">
            <a:spAutoFit/>
          </a:bodyPr>
          <a:lstStyle/>
          <a:p>
            <a:pPr marL="12700">
              <a:lnSpc>
                <a:spcPct val="100000"/>
              </a:lnSpc>
            </a:pPr>
            <a:r>
              <a:rPr sz="900" spc="-5" dirty="0">
                <a:solidFill>
                  <a:srgbClr val="585858"/>
                </a:solidFill>
                <a:latin typeface="Calibri"/>
                <a:cs typeface="Calibri"/>
              </a:rPr>
              <a:t>20.00%</a:t>
            </a:r>
            <a:endParaRPr sz="900">
              <a:latin typeface="Calibri"/>
              <a:cs typeface="Calibri"/>
            </a:endParaRPr>
          </a:p>
        </p:txBody>
      </p:sp>
      <p:sp>
        <p:nvSpPr>
          <p:cNvPr id="21" name="object 21"/>
          <p:cNvSpPr txBox="1"/>
          <p:nvPr/>
        </p:nvSpPr>
        <p:spPr>
          <a:xfrm>
            <a:off x="277774" y="2255901"/>
            <a:ext cx="368300" cy="139700"/>
          </a:xfrm>
          <a:prstGeom prst="rect">
            <a:avLst/>
          </a:prstGeom>
        </p:spPr>
        <p:txBody>
          <a:bodyPr vert="horz" wrap="square" lIns="0" tIns="0" rIns="0" bIns="0" rtlCol="0">
            <a:spAutoFit/>
          </a:bodyPr>
          <a:lstStyle/>
          <a:p>
            <a:pPr marL="12700">
              <a:lnSpc>
                <a:spcPct val="100000"/>
              </a:lnSpc>
            </a:pPr>
            <a:r>
              <a:rPr sz="900" spc="-5" dirty="0">
                <a:solidFill>
                  <a:srgbClr val="585858"/>
                </a:solidFill>
                <a:latin typeface="Calibri"/>
                <a:cs typeface="Calibri"/>
              </a:rPr>
              <a:t>30.00%</a:t>
            </a:r>
            <a:endParaRPr sz="900">
              <a:latin typeface="Calibri"/>
              <a:cs typeface="Calibri"/>
            </a:endParaRPr>
          </a:p>
        </p:txBody>
      </p:sp>
      <p:sp>
        <p:nvSpPr>
          <p:cNvPr id="22" name="object 22"/>
          <p:cNvSpPr txBox="1"/>
          <p:nvPr/>
        </p:nvSpPr>
        <p:spPr>
          <a:xfrm>
            <a:off x="277774" y="1887347"/>
            <a:ext cx="368300" cy="139700"/>
          </a:xfrm>
          <a:prstGeom prst="rect">
            <a:avLst/>
          </a:prstGeom>
        </p:spPr>
        <p:txBody>
          <a:bodyPr vert="horz" wrap="square" lIns="0" tIns="0" rIns="0" bIns="0" rtlCol="0">
            <a:spAutoFit/>
          </a:bodyPr>
          <a:lstStyle/>
          <a:p>
            <a:pPr marL="12700">
              <a:lnSpc>
                <a:spcPct val="100000"/>
              </a:lnSpc>
            </a:pPr>
            <a:r>
              <a:rPr sz="900" spc="-5" dirty="0">
                <a:solidFill>
                  <a:srgbClr val="585858"/>
                </a:solidFill>
                <a:latin typeface="Calibri"/>
                <a:cs typeface="Calibri"/>
              </a:rPr>
              <a:t>40.00%</a:t>
            </a:r>
            <a:endParaRPr sz="900">
              <a:latin typeface="Calibri"/>
              <a:cs typeface="Calibri"/>
            </a:endParaRPr>
          </a:p>
        </p:txBody>
      </p:sp>
      <p:sp>
        <p:nvSpPr>
          <p:cNvPr id="23" name="object 23"/>
          <p:cNvSpPr txBox="1"/>
          <p:nvPr/>
        </p:nvSpPr>
        <p:spPr>
          <a:xfrm>
            <a:off x="277774" y="1518538"/>
            <a:ext cx="368300" cy="139700"/>
          </a:xfrm>
          <a:prstGeom prst="rect">
            <a:avLst/>
          </a:prstGeom>
        </p:spPr>
        <p:txBody>
          <a:bodyPr vert="horz" wrap="square" lIns="0" tIns="0" rIns="0" bIns="0" rtlCol="0">
            <a:spAutoFit/>
          </a:bodyPr>
          <a:lstStyle/>
          <a:p>
            <a:pPr marL="12700">
              <a:lnSpc>
                <a:spcPct val="100000"/>
              </a:lnSpc>
            </a:pPr>
            <a:r>
              <a:rPr sz="900" spc="-5" dirty="0">
                <a:solidFill>
                  <a:srgbClr val="585858"/>
                </a:solidFill>
                <a:latin typeface="Calibri"/>
                <a:cs typeface="Calibri"/>
              </a:rPr>
              <a:t>50.00%</a:t>
            </a:r>
            <a:endParaRPr sz="900">
              <a:latin typeface="Calibri"/>
              <a:cs typeface="Calibri"/>
            </a:endParaRPr>
          </a:p>
        </p:txBody>
      </p:sp>
      <p:sp>
        <p:nvSpPr>
          <p:cNvPr id="24" name="object 24"/>
          <p:cNvSpPr txBox="1"/>
          <p:nvPr/>
        </p:nvSpPr>
        <p:spPr>
          <a:xfrm>
            <a:off x="277774" y="1149985"/>
            <a:ext cx="368300" cy="139700"/>
          </a:xfrm>
          <a:prstGeom prst="rect">
            <a:avLst/>
          </a:prstGeom>
        </p:spPr>
        <p:txBody>
          <a:bodyPr vert="horz" wrap="square" lIns="0" tIns="0" rIns="0" bIns="0" rtlCol="0">
            <a:spAutoFit/>
          </a:bodyPr>
          <a:lstStyle/>
          <a:p>
            <a:pPr marL="12700">
              <a:lnSpc>
                <a:spcPct val="100000"/>
              </a:lnSpc>
            </a:pPr>
            <a:r>
              <a:rPr sz="900" spc="-5" dirty="0">
                <a:solidFill>
                  <a:srgbClr val="585858"/>
                </a:solidFill>
                <a:latin typeface="Calibri"/>
                <a:cs typeface="Calibri"/>
              </a:rPr>
              <a:t>60.00%</a:t>
            </a:r>
            <a:endParaRPr sz="900">
              <a:latin typeface="Calibri"/>
              <a:cs typeface="Calibri"/>
            </a:endParaRPr>
          </a:p>
        </p:txBody>
      </p:sp>
      <p:sp>
        <p:nvSpPr>
          <p:cNvPr id="25" name="object 25"/>
          <p:cNvSpPr/>
          <p:nvPr/>
        </p:nvSpPr>
        <p:spPr>
          <a:xfrm>
            <a:off x="664159" y="3530980"/>
            <a:ext cx="3493566" cy="203200"/>
          </a:xfrm>
          <a:prstGeom prst="rect">
            <a:avLst/>
          </a:prstGeom>
          <a:blipFill>
            <a:blip r:embed="rId3" cstate="print"/>
            <a:stretch>
              <a:fillRect/>
            </a:stretch>
          </a:blipFill>
        </p:spPr>
        <p:txBody>
          <a:bodyPr wrap="square" lIns="0" tIns="0" rIns="0" bIns="0" rtlCol="0"/>
          <a:lstStyle/>
          <a:p>
            <a:endParaRPr/>
          </a:p>
        </p:txBody>
      </p:sp>
      <p:sp>
        <p:nvSpPr>
          <p:cNvPr id="26" name="object 26"/>
          <p:cNvSpPr txBox="1"/>
          <p:nvPr/>
        </p:nvSpPr>
        <p:spPr>
          <a:xfrm>
            <a:off x="1016914" y="914272"/>
            <a:ext cx="2700655" cy="203835"/>
          </a:xfrm>
          <a:prstGeom prst="rect">
            <a:avLst/>
          </a:prstGeom>
        </p:spPr>
        <p:txBody>
          <a:bodyPr vert="horz" wrap="square" lIns="0" tIns="0" rIns="0" bIns="0" rtlCol="0">
            <a:spAutoFit/>
          </a:bodyPr>
          <a:lstStyle/>
          <a:p>
            <a:pPr marL="12700">
              <a:lnSpc>
                <a:spcPct val="100000"/>
              </a:lnSpc>
            </a:pPr>
            <a:r>
              <a:rPr sz="1400" b="1" spc="-30" dirty="0">
                <a:solidFill>
                  <a:srgbClr val="585858"/>
                </a:solidFill>
                <a:latin typeface="Calibri"/>
                <a:cs typeface="Calibri"/>
              </a:rPr>
              <a:t>P</a:t>
            </a:r>
            <a:r>
              <a:rPr sz="1400" b="1" spc="-5" dirty="0">
                <a:solidFill>
                  <a:srgbClr val="585858"/>
                </a:solidFill>
                <a:latin typeface="Calibri"/>
                <a:cs typeface="Calibri"/>
              </a:rPr>
              <a:t>e</a:t>
            </a:r>
            <a:r>
              <a:rPr sz="1400" b="1" spc="-20" dirty="0">
                <a:solidFill>
                  <a:srgbClr val="585858"/>
                </a:solidFill>
                <a:latin typeface="Calibri"/>
                <a:cs typeface="Calibri"/>
              </a:rPr>
              <a:t>r</a:t>
            </a:r>
            <a:r>
              <a:rPr sz="1400" b="1" spc="-5" dirty="0">
                <a:solidFill>
                  <a:srgbClr val="585858"/>
                </a:solidFill>
                <a:latin typeface="Calibri"/>
                <a:cs typeface="Calibri"/>
              </a:rPr>
              <a:t>ce</a:t>
            </a:r>
            <a:r>
              <a:rPr sz="1400" b="1" spc="-10" dirty="0">
                <a:solidFill>
                  <a:srgbClr val="585858"/>
                </a:solidFill>
                <a:latin typeface="Calibri"/>
                <a:cs typeface="Calibri"/>
              </a:rPr>
              <a:t>nt</a:t>
            </a:r>
            <a:r>
              <a:rPr sz="1400" b="1" dirty="0">
                <a:solidFill>
                  <a:srgbClr val="585858"/>
                </a:solidFill>
                <a:latin typeface="Calibri"/>
                <a:cs typeface="Calibri"/>
              </a:rPr>
              <a:t>a</a:t>
            </a:r>
            <a:r>
              <a:rPr sz="1400" b="1" spc="-20" dirty="0">
                <a:solidFill>
                  <a:srgbClr val="585858"/>
                </a:solidFill>
                <a:latin typeface="Calibri"/>
                <a:cs typeface="Calibri"/>
              </a:rPr>
              <a:t>g</a:t>
            </a:r>
            <a:r>
              <a:rPr sz="1400" b="1" dirty="0">
                <a:solidFill>
                  <a:srgbClr val="585858"/>
                </a:solidFill>
                <a:latin typeface="Calibri"/>
                <a:cs typeface="Calibri"/>
              </a:rPr>
              <a:t>e</a:t>
            </a:r>
            <a:r>
              <a:rPr sz="1400" b="1" spc="-30" dirty="0">
                <a:solidFill>
                  <a:srgbClr val="585858"/>
                </a:solidFill>
                <a:latin typeface="Calibri"/>
                <a:cs typeface="Calibri"/>
              </a:rPr>
              <a:t> </a:t>
            </a:r>
            <a:r>
              <a:rPr sz="1400" b="1" dirty="0">
                <a:solidFill>
                  <a:srgbClr val="585858"/>
                </a:solidFill>
                <a:latin typeface="Calibri"/>
                <a:cs typeface="Calibri"/>
              </a:rPr>
              <a:t>of</a:t>
            </a:r>
            <a:r>
              <a:rPr sz="1400" b="1" spc="-5" dirty="0">
                <a:solidFill>
                  <a:srgbClr val="585858"/>
                </a:solidFill>
                <a:latin typeface="Calibri"/>
                <a:cs typeface="Calibri"/>
              </a:rPr>
              <a:t> </a:t>
            </a:r>
            <a:r>
              <a:rPr sz="1400" b="1" spc="-25" dirty="0">
                <a:solidFill>
                  <a:srgbClr val="585858"/>
                </a:solidFill>
                <a:latin typeface="Calibri"/>
                <a:cs typeface="Calibri"/>
              </a:rPr>
              <a:t>R</a:t>
            </a:r>
            <a:r>
              <a:rPr sz="1400" b="1" spc="-5" dirty="0">
                <a:solidFill>
                  <a:srgbClr val="585858"/>
                </a:solidFill>
                <a:latin typeface="Calibri"/>
                <a:cs typeface="Calibri"/>
              </a:rPr>
              <a:t>egiona</a:t>
            </a:r>
            <a:r>
              <a:rPr sz="1400" b="1" dirty="0">
                <a:solidFill>
                  <a:srgbClr val="585858"/>
                </a:solidFill>
                <a:latin typeface="Calibri"/>
                <a:cs typeface="Calibri"/>
              </a:rPr>
              <a:t>l</a:t>
            </a:r>
            <a:r>
              <a:rPr sz="1400" b="1" spc="-5" dirty="0">
                <a:solidFill>
                  <a:srgbClr val="585858"/>
                </a:solidFill>
                <a:latin typeface="Calibri"/>
                <a:cs typeface="Calibri"/>
              </a:rPr>
              <a:t> </a:t>
            </a:r>
            <a:r>
              <a:rPr sz="1400" b="1" dirty="0">
                <a:solidFill>
                  <a:srgbClr val="585858"/>
                </a:solidFill>
                <a:latin typeface="Calibri"/>
                <a:cs typeface="Calibri"/>
              </a:rPr>
              <a:t>sales</a:t>
            </a:r>
            <a:r>
              <a:rPr sz="1400" b="1" spc="-25" dirty="0">
                <a:solidFill>
                  <a:srgbClr val="585858"/>
                </a:solidFill>
                <a:latin typeface="Calibri"/>
                <a:cs typeface="Calibri"/>
              </a:rPr>
              <a:t> </a:t>
            </a:r>
            <a:r>
              <a:rPr sz="1400" b="1" spc="-10" dirty="0">
                <a:solidFill>
                  <a:srgbClr val="585858"/>
                </a:solidFill>
                <a:latin typeface="Calibri"/>
                <a:cs typeface="Calibri"/>
              </a:rPr>
              <a:t>b</a:t>
            </a:r>
            <a:r>
              <a:rPr sz="1400" b="1" dirty="0">
                <a:solidFill>
                  <a:srgbClr val="585858"/>
                </a:solidFill>
                <a:latin typeface="Calibri"/>
                <a:cs typeface="Calibri"/>
              </a:rPr>
              <a:t>y </a:t>
            </a:r>
            <a:r>
              <a:rPr sz="1400" b="1" spc="-20" dirty="0">
                <a:solidFill>
                  <a:srgbClr val="585858"/>
                </a:solidFill>
                <a:latin typeface="Calibri"/>
                <a:cs typeface="Calibri"/>
              </a:rPr>
              <a:t>y</a:t>
            </a:r>
            <a:r>
              <a:rPr sz="1400" b="1" spc="-5" dirty="0">
                <a:solidFill>
                  <a:srgbClr val="585858"/>
                </a:solidFill>
                <a:latin typeface="Calibri"/>
                <a:cs typeface="Calibri"/>
              </a:rPr>
              <a:t>e</a:t>
            </a:r>
            <a:r>
              <a:rPr sz="1400" b="1" dirty="0">
                <a:solidFill>
                  <a:srgbClr val="585858"/>
                </a:solidFill>
                <a:latin typeface="Calibri"/>
                <a:cs typeface="Calibri"/>
              </a:rPr>
              <a:t>ar</a:t>
            </a:r>
            <a:endParaRPr sz="1400">
              <a:latin typeface="Calibri"/>
              <a:cs typeface="Calibri"/>
            </a:endParaRPr>
          </a:p>
        </p:txBody>
      </p:sp>
      <p:sp>
        <p:nvSpPr>
          <p:cNvPr id="27" name="object 27"/>
          <p:cNvSpPr/>
          <p:nvPr/>
        </p:nvSpPr>
        <p:spPr>
          <a:xfrm>
            <a:off x="552958" y="3939794"/>
            <a:ext cx="243840" cy="0"/>
          </a:xfrm>
          <a:custGeom>
            <a:avLst/>
            <a:gdLst/>
            <a:ahLst/>
            <a:cxnLst/>
            <a:rect l="l" t="t" r="r" b="b"/>
            <a:pathLst>
              <a:path w="243840">
                <a:moveTo>
                  <a:pt x="0" y="0"/>
                </a:moveTo>
                <a:lnTo>
                  <a:pt x="243840" y="0"/>
                </a:lnTo>
              </a:path>
            </a:pathLst>
          </a:custGeom>
          <a:ln w="28575">
            <a:solidFill>
              <a:srgbClr val="5B9BD4"/>
            </a:solidFill>
          </a:ln>
        </p:spPr>
        <p:txBody>
          <a:bodyPr wrap="square" lIns="0" tIns="0" rIns="0" bIns="0" rtlCol="0"/>
          <a:lstStyle/>
          <a:p>
            <a:endParaRPr/>
          </a:p>
        </p:txBody>
      </p:sp>
      <p:sp>
        <p:nvSpPr>
          <p:cNvPr id="28" name="object 28"/>
          <p:cNvSpPr/>
          <p:nvPr/>
        </p:nvSpPr>
        <p:spPr>
          <a:xfrm>
            <a:off x="2361692" y="3939794"/>
            <a:ext cx="243840" cy="0"/>
          </a:xfrm>
          <a:custGeom>
            <a:avLst/>
            <a:gdLst/>
            <a:ahLst/>
            <a:cxnLst/>
            <a:rect l="l" t="t" r="r" b="b"/>
            <a:pathLst>
              <a:path w="243839">
                <a:moveTo>
                  <a:pt x="0" y="0"/>
                </a:moveTo>
                <a:lnTo>
                  <a:pt x="243839" y="0"/>
                </a:lnTo>
              </a:path>
            </a:pathLst>
          </a:custGeom>
          <a:ln w="28575">
            <a:solidFill>
              <a:srgbClr val="EC7C30"/>
            </a:solidFill>
          </a:ln>
        </p:spPr>
        <p:txBody>
          <a:bodyPr wrap="square" lIns="0" tIns="0" rIns="0" bIns="0" rtlCol="0"/>
          <a:lstStyle/>
          <a:p>
            <a:endParaRPr/>
          </a:p>
        </p:txBody>
      </p:sp>
      <p:sp>
        <p:nvSpPr>
          <p:cNvPr id="29" name="object 29"/>
          <p:cNvSpPr/>
          <p:nvPr/>
        </p:nvSpPr>
        <p:spPr>
          <a:xfrm>
            <a:off x="552958" y="4126191"/>
            <a:ext cx="243840" cy="0"/>
          </a:xfrm>
          <a:custGeom>
            <a:avLst/>
            <a:gdLst/>
            <a:ahLst/>
            <a:cxnLst/>
            <a:rect l="l" t="t" r="r" b="b"/>
            <a:pathLst>
              <a:path w="243840">
                <a:moveTo>
                  <a:pt x="0" y="0"/>
                </a:moveTo>
                <a:lnTo>
                  <a:pt x="243840" y="0"/>
                </a:lnTo>
              </a:path>
            </a:pathLst>
          </a:custGeom>
          <a:ln w="28575">
            <a:solidFill>
              <a:srgbClr val="A4A4A4"/>
            </a:solidFill>
          </a:ln>
        </p:spPr>
        <p:txBody>
          <a:bodyPr wrap="square" lIns="0" tIns="0" rIns="0" bIns="0" rtlCol="0"/>
          <a:lstStyle/>
          <a:p>
            <a:endParaRPr/>
          </a:p>
        </p:txBody>
      </p:sp>
      <p:sp>
        <p:nvSpPr>
          <p:cNvPr id="30" name="object 30"/>
          <p:cNvSpPr txBox="1"/>
          <p:nvPr/>
        </p:nvSpPr>
        <p:spPr>
          <a:xfrm>
            <a:off x="809955" y="3874642"/>
            <a:ext cx="1329690" cy="326390"/>
          </a:xfrm>
          <a:prstGeom prst="rect">
            <a:avLst/>
          </a:prstGeom>
        </p:spPr>
        <p:txBody>
          <a:bodyPr vert="horz" wrap="square" lIns="0" tIns="0" rIns="0" bIns="0" rtlCol="0">
            <a:spAutoFit/>
          </a:bodyPr>
          <a:lstStyle/>
          <a:p>
            <a:pPr marL="12700" marR="5080">
              <a:lnSpc>
                <a:spcPct val="136000"/>
              </a:lnSpc>
            </a:pPr>
            <a:r>
              <a:rPr sz="900" spc="-10" dirty="0">
                <a:solidFill>
                  <a:srgbClr val="585858"/>
                </a:solidFill>
                <a:latin typeface="Calibri"/>
                <a:cs typeface="Calibri"/>
              </a:rPr>
              <a:t>S</a:t>
            </a:r>
            <a:r>
              <a:rPr sz="900" spc="5" dirty="0">
                <a:solidFill>
                  <a:srgbClr val="585858"/>
                </a:solidFill>
                <a:latin typeface="Calibri"/>
                <a:cs typeface="Calibri"/>
              </a:rPr>
              <a:t>u</a:t>
            </a:r>
            <a:r>
              <a:rPr sz="900" spc="-10" dirty="0">
                <a:solidFill>
                  <a:srgbClr val="585858"/>
                </a:solidFill>
                <a:latin typeface="Calibri"/>
                <a:cs typeface="Calibri"/>
              </a:rPr>
              <a:t>m</a:t>
            </a:r>
            <a:r>
              <a:rPr sz="900" dirty="0">
                <a:solidFill>
                  <a:srgbClr val="585858"/>
                </a:solidFill>
                <a:latin typeface="Calibri"/>
                <a:cs typeface="Calibri"/>
              </a:rPr>
              <a:t> </a:t>
            </a:r>
            <a:r>
              <a:rPr sz="900" spc="-5" dirty="0">
                <a:solidFill>
                  <a:srgbClr val="585858"/>
                </a:solidFill>
                <a:latin typeface="Calibri"/>
                <a:cs typeface="Calibri"/>
              </a:rPr>
              <a:t>o</a:t>
            </a:r>
            <a:r>
              <a:rPr sz="900" dirty="0">
                <a:solidFill>
                  <a:srgbClr val="585858"/>
                </a:solidFill>
                <a:latin typeface="Calibri"/>
                <a:cs typeface="Calibri"/>
              </a:rPr>
              <a:t>f</a:t>
            </a:r>
            <a:r>
              <a:rPr sz="900" spc="-5" dirty="0">
                <a:solidFill>
                  <a:srgbClr val="585858"/>
                </a:solidFill>
                <a:latin typeface="Calibri"/>
                <a:cs typeface="Calibri"/>
              </a:rPr>
              <a:t> Prop</a:t>
            </a:r>
            <a:r>
              <a:rPr sz="900" dirty="0">
                <a:solidFill>
                  <a:srgbClr val="585858"/>
                </a:solidFill>
                <a:latin typeface="Calibri"/>
                <a:cs typeface="Calibri"/>
              </a:rPr>
              <a:t>o</a:t>
            </a:r>
            <a:r>
              <a:rPr sz="900" spc="-5" dirty="0">
                <a:solidFill>
                  <a:srgbClr val="585858"/>
                </a:solidFill>
                <a:latin typeface="Calibri"/>
                <a:cs typeface="Calibri"/>
              </a:rPr>
              <a:t>r</a:t>
            </a:r>
            <a:r>
              <a:rPr sz="900" spc="-10" dirty="0">
                <a:solidFill>
                  <a:srgbClr val="585858"/>
                </a:solidFill>
                <a:latin typeface="Calibri"/>
                <a:cs typeface="Calibri"/>
              </a:rPr>
              <a:t>t</a:t>
            </a:r>
            <a:r>
              <a:rPr sz="900" spc="-5" dirty="0">
                <a:solidFill>
                  <a:srgbClr val="585858"/>
                </a:solidFill>
                <a:latin typeface="Calibri"/>
                <a:cs typeface="Calibri"/>
              </a:rPr>
              <a:t>i</a:t>
            </a:r>
            <a:r>
              <a:rPr sz="900" dirty="0">
                <a:solidFill>
                  <a:srgbClr val="585858"/>
                </a:solidFill>
                <a:latin typeface="Calibri"/>
                <a:cs typeface="Calibri"/>
              </a:rPr>
              <a:t>o</a:t>
            </a:r>
            <a:r>
              <a:rPr sz="900" spc="-5" dirty="0">
                <a:solidFill>
                  <a:srgbClr val="585858"/>
                </a:solidFill>
                <a:latin typeface="Calibri"/>
                <a:cs typeface="Calibri"/>
              </a:rPr>
              <a:t>n_N</a:t>
            </a:r>
            <a:r>
              <a:rPr sz="900" spc="-10" dirty="0">
                <a:solidFill>
                  <a:srgbClr val="585858"/>
                </a:solidFill>
                <a:latin typeface="Calibri"/>
                <a:cs typeface="Calibri"/>
              </a:rPr>
              <a:t>A</a:t>
            </a:r>
            <a:r>
              <a:rPr sz="900" spc="-5" dirty="0">
                <a:solidFill>
                  <a:srgbClr val="585858"/>
                </a:solidFill>
                <a:latin typeface="Calibri"/>
                <a:cs typeface="Calibri"/>
              </a:rPr>
              <a:t> s</a:t>
            </a:r>
            <a:r>
              <a:rPr sz="900" dirty="0">
                <a:solidFill>
                  <a:srgbClr val="585858"/>
                </a:solidFill>
                <a:latin typeface="Calibri"/>
                <a:cs typeface="Calibri"/>
              </a:rPr>
              <a:t>a</a:t>
            </a:r>
            <a:r>
              <a:rPr sz="900" spc="5" dirty="0">
                <a:solidFill>
                  <a:srgbClr val="585858"/>
                </a:solidFill>
                <a:latin typeface="Calibri"/>
                <a:cs typeface="Calibri"/>
              </a:rPr>
              <a:t>l</a:t>
            </a:r>
            <a:r>
              <a:rPr sz="900" spc="-10" dirty="0">
                <a:solidFill>
                  <a:srgbClr val="585858"/>
                </a:solidFill>
                <a:latin typeface="Calibri"/>
                <a:cs typeface="Calibri"/>
              </a:rPr>
              <a:t>e</a:t>
            </a:r>
            <a:r>
              <a:rPr sz="900" dirty="0">
                <a:solidFill>
                  <a:srgbClr val="585858"/>
                </a:solidFill>
                <a:latin typeface="Calibri"/>
                <a:cs typeface="Calibri"/>
              </a:rPr>
              <a:t>s </a:t>
            </a:r>
            <a:r>
              <a:rPr sz="900" spc="-10" dirty="0">
                <a:solidFill>
                  <a:srgbClr val="585858"/>
                </a:solidFill>
                <a:latin typeface="Calibri"/>
                <a:cs typeface="Calibri"/>
              </a:rPr>
              <a:t>S</a:t>
            </a:r>
            <a:r>
              <a:rPr sz="900" spc="5" dirty="0">
                <a:solidFill>
                  <a:srgbClr val="585858"/>
                </a:solidFill>
                <a:latin typeface="Calibri"/>
                <a:cs typeface="Calibri"/>
              </a:rPr>
              <a:t>u</a:t>
            </a:r>
            <a:r>
              <a:rPr sz="900" spc="-10" dirty="0">
                <a:solidFill>
                  <a:srgbClr val="585858"/>
                </a:solidFill>
                <a:latin typeface="Calibri"/>
                <a:cs typeface="Calibri"/>
              </a:rPr>
              <a:t>m</a:t>
            </a:r>
            <a:r>
              <a:rPr sz="900" dirty="0">
                <a:solidFill>
                  <a:srgbClr val="585858"/>
                </a:solidFill>
                <a:latin typeface="Calibri"/>
                <a:cs typeface="Calibri"/>
              </a:rPr>
              <a:t> </a:t>
            </a:r>
            <a:r>
              <a:rPr sz="900" spc="-5" dirty="0">
                <a:solidFill>
                  <a:srgbClr val="585858"/>
                </a:solidFill>
                <a:latin typeface="Calibri"/>
                <a:cs typeface="Calibri"/>
              </a:rPr>
              <a:t>o</a:t>
            </a:r>
            <a:r>
              <a:rPr sz="900" dirty="0">
                <a:solidFill>
                  <a:srgbClr val="585858"/>
                </a:solidFill>
                <a:latin typeface="Calibri"/>
                <a:cs typeface="Calibri"/>
              </a:rPr>
              <a:t>f</a:t>
            </a:r>
            <a:r>
              <a:rPr sz="900" spc="-5" dirty="0">
                <a:solidFill>
                  <a:srgbClr val="585858"/>
                </a:solidFill>
                <a:latin typeface="Calibri"/>
                <a:cs typeface="Calibri"/>
              </a:rPr>
              <a:t> Prop</a:t>
            </a:r>
            <a:r>
              <a:rPr sz="900" dirty="0">
                <a:solidFill>
                  <a:srgbClr val="585858"/>
                </a:solidFill>
                <a:latin typeface="Calibri"/>
                <a:cs typeface="Calibri"/>
              </a:rPr>
              <a:t>o</a:t>
            </a:r>
            <a:r>
              <a:rPr sz="900" spc="-5" dirty="0">
                <a:solidFill>
                  <a:srgbClr val="585858"/>
                </a:solidFill>
                <a:latin typeface="Calibri"/>
                <a:cs typeface="Calibri"/>
              </a:rPr>
              <a:t>r</a:t>
            </a:r>
            <a:r>
              <a:rPr sz="900" spc="-10" dirty="0">
                <a:solidFill>
                  <a:srgbClr val="585858"/>
                </a:solidFill>
                <a:latin typeface="Calibri"/>
                <a:cs typeface="Calibri"/>
              </a:rPr>
              <a:t>t</a:t>
            </a:r>
            <a:r>
              <a:rPr sz="900" spc="-5" dirty="0">
                <a:solidFill>
                  <a:srgbClr val="585858"/>
                </a:solidFill>
                <a:latin typeface="Calibri"/>
                <a:cs typeface="Calibri"/>
              </a:rPr>
              <a:t>i</a:t>
            </a:r>
            <a:r>
              <a:rPr sz="900" dirty="0">
                <a:solidFill>
                  <a:srgbClr val="585858"/>
                </a:solidFill>
                <a:latin typeface="Calibri"/>
                <a:cs typeface="Calibri"/>
              </a:rPr>
              <a:t>o</a:t>
            </a:r>
            <a:r>
              <a:rPr sz="900" spc="-5" dirty="0">
                <a:solidFill>
                  <a:srgbClr val="585858"/>
                </a:solidFill>
                <a:latin typeface="Calibri"/>
                <a:cs typeface="Calibri"/>
              </a:rPr>
              <a:t>n_JP</a:t>
            </a:r>
            <a:r>
              <a:rPr sz="900" dirty="0">
                <a:solidFill>
                  <a:srgbClr val="585858"/>
                </a:solidFill>
                <a:latin typeface="Calibri"/>
                <a:cs typeface="Calibri"/>
              </a:rPr>
              <a:t> </a:t>
            </a:r>
            <a:r>
              <a:rPr sz="900" spc="-5" dirty="0">
                <a:solidFill>
                  <a:srgbClr val="585858"/>
                </a:solidFill>
                <a:latin typeface="Calibri"/>
                <a:cs typeface="Calibri"/>
              </a:rPr>
              <a:t>s</a:t>
            </a:r>
            <a:r>
              <a:rPr sz="900" dirty="0">
                <a:solidFill>
                  <a:srgbClr val="585858"/>
                </a:solidFill>
                <a:latin typeface="Calibri"/>
                <a:cs typeface="Calibri"/>
              </a:rPr>
              <a:t>al</a:t>
            </a:r>
            <a:r>
              <a:rPr sz="900" spc="5" dirty="0">
                <a:solidFill>
                  <a:srgbClr val="585858"/>
                </a:solidFill>
                <a:latin typeface="Calibri"/>
                <a:cs typeface="Calibri"/>
              </a:rPr>
              <a:t>e</a:t>
            </a:r>
            <a:r>
              <a:rPr sz="900" dirty="0">
                <a:solidFill>
                  <a:srgbClr val="585858"/>
                </a:solidFill>
                <a:latin typeface="Calibri"/>
                <a:cs typeface="Calibri"/>
              </a:rPr>
              <a:t>s</a:t>
            </a:r>
            <a:endParaRPr sz="900">
              <a:latin typeface="Calibri"/>
              <a:cs typeface="Calibri"/>
            </a:endParaRPr>
          </a:p>
        </p:txBody>
      </p:sp>
      <p:sp>
        <p:nvSpPr>
          <p:cNvPr id="31" name="object 31"/>
          <p:cNvSpPr/>
          <p:nvPr/>
        </p:nvSpPr>
        <p:spPr>
          <a:xfrm>
            <a:off x="2361692" y="4126191"/>
            <a:ext cx="243840" cy="0"/>
          </a:xfrm>
          <a:custGeom>
            <a:avLst/>
            <a:gdLst/>
            <a:ahLst/>
            <a:cxnLst/>
            <a:rect l="l" t="t" r="r" b="b"/>
            <a:pathLst>
              <a:path w="243839">
                <a:moveTo>
                  <a:pt x="0" y="0"/>
                </a:moveTo>
                <a:lnTo>
                  <a:pt x="243839" y="0"/>
                </a:lnTo>
              </a:path>
            </a:pathLst>
          </a:custGeom>
          <a:ln w="28575">
            <a:solidFill>
              <a:srgbClr val="FFC000"/>
            </a:solidFill>
          </a:ln>
        </p:spPr>
        <p:txBody>
          <a:bodyPr wrap="square" lIns="0" tIns="0" rIns="0" bIns="0" rtlCol="0"/>
          <a:lstStyle/>
          <a:p>
            <a:endParaRPr/>
          </a:p>
        </p:txBody>
      </p:sp>
      <p:sp>
        <p:nvSpPr>
          <p:cNvPr id="32" name="object 32"/>
          <p:cNvSpPr txBox="1"/>
          <p:nvPr/>
        </p:nvSpPr>
        <p:spPr>
          <a:xfrm>
            <a:off x="2618994" y="3874642"/>
            <a:ext cx="1460500" cy="326390"/>
          </a:xfrm>
          <a:prstGeom prst="rect">
            <a:avLst/>
          </a:prstGeom>
        </p:spPr>
        <p:txBody>
          <a:bodyPr vert="horz" wrap="square" lIns="0" tIns="0" rIns="0" bIns="0" rtlCol="0">
            <a:spAutoFit/>
          </a:bodyPr>
          <a:lstStyle/>
          <a:p>
            <a:pPr marL="12700" marR="5080">
              <a:lnSpc>
                <a:spcPct val="136000"/>
              </a:lnSpc>
            </a:pPr>
            <a:r>
              <a:rPr sz="900" spc="-10" dirty="0">
                <a:solidFill>
                  <a:srgbClr val="585858"/>
                </a:solidFill>
                <a:latin typeface="Calibri"/>
                <a:cs typeface="Calibri"/>
              </a:rPr>
              <a:t>S</a:t>
            </a:r>
            <a:r>
              <a:rPr sz="900" spc="5" dirty="0">
                <a:solidFill>
                  <a:srgbClr val="585858"/>
                </a:solidFill>
                <a:latin typeface="Calibri"/>
                <a:cs typeface="Calibri"/>
              </a:rPr>
              <a:t>u</a:t>
            </a:r>
            <a:r>
              <a:rPr sz="900" spc="-10" dirty="0">
                <a:solidFill>
                  <a:srgbClr val="585858"/>
                </a:solidFill>
                <a:latin typeface="Calibri"/>
                <a:cs typeface="Calibri"/>
              </a:rPr>
              <a:t>m</a:t>
            </a:r>
            <a:r>
              <a:rPr sz="900" dirty="0">
                <a:solidFill>
                  <a:srgbClr val="585858"/>
                </a:solidFill>
                <a:latin typeface="Calibri"/>
                <a:cs typeface="Calibri"/>
              </a:rPr>
              <a:t> </a:t>
            </a:r>
            <a:r>
              <a:rPr sz="900" spc="-5" dirty="0">
                <a:solidFill>
                  <a:srgbClr val="585858"/>
                </a:solidFill>
                <a:latin typeface="Calibri"/>
                <a:cs typeface="Calibri"/>
              </a:rPr>
              <a:t>o</a:t>
            </a:r>
            <a:r>
              <a:rPr sz="900" dirty="0">
                <a:solidFill>
                  <a:srgbClr val="585858"/>
                </a:solidFill>
                <a:latin typeface="Calibri"/>
                <a:cs typeface="Calibri"/>
              </a:rPr>
              <a:t>f</a:t>
            </a:r>
            <a:r>
              <a:rPr sz="900" spc="-5" dirty="0">
                <a:solidFill>
                  <a:srgbClr val="585858"/>
                </a:solidFill>
                <a:latin typeface="Calibri"/>
                <a:cs typeface="Calibri"/>
              </a:rPr>
              <a:t> Prop</a:t>
            </a:r>
            <a:r>
              <a:rPr sz="900" dirty="0">
                <a:solidFill>
                  <a:srgbClr val="585858"/>
                </a:solidFill>
                <a:latin typeface="Calibri"/>
                <a:cs typeface="Calibri"/>
              </a:rPr>
              <a:t>o</a:t>
            </a:r>
            <a:r>
              <a:rPr sz="900" spc="-5" dirty="0">
                <a:solidFill>
                  <a:srgbClr val="585858"/>
                </a:solidFill>
                <a:latin typeface="Calibri"/>
                <a:cs typeface="Calibri"/>
              </a:rPr>
              <a:t>r</a:t>
            </a:r>
            <a:r>
              <a:rPr sz="900" spc="-10" dirty="0">
                <a:solidFill>
                  <a:srgbClr val="585858"/>
                </a:solidFill>
                <a:latin typeface="Calibri"/>
                <a:cs typeface="Calibri"/>
              </a:rPr>
              <a:t>t</a:t>
            </a:r>
            <a:r>
              <a:rPr sz="900" spc="-5" dirty="0">
                <a:solidFill>
                  <a:srgbClr val="585858"/>
                </a:solidFill>
                <a:latin typeface="Calibri"/>
                <a:cs typeface="Calibri"/>
              </a:rPr>
              <a:t>i</a:t>
            </a:r>
            <a:r>
              <a:rPr sz="900" dirty="0">
                <a:solidFill>
                  <a:srgbClr val="585858"/>
                </a:solidFill>
                <a:latin typeface="Calibri"/>
                <a:cs typeface="Calibri"/>
              </a:rPr>
              <a:t>o</a:t>
            </a:r>
            <a:r>
              <a:rPr sz="900" spc="-5" dirty="0">
                <a:solidFill>
                  <a:srgbClr val="585858"/>
                </a:solidFill>
                <a:latin typeface="Calibri"/>
                <a:cs typeface="Calibri"/>
              </a:rPr>
              <a:t>n_</a:t>
            </a:r>
            <a:r>
              <a:rPr sz="900" dirty="0">
                <a:solidFill>
                  <a:srgbClr val="585858"/>
                </a:solidFill>
                <a:latin typeface="Calibri"/>
                <a:cs typeface="Calibri"/>
              </a:rPr>
              <a:t>E</a:t>
            </a:r>
            <a:r>
              <a:rPr sz="900" spc="-10" dirty="0">
                <a:solidFill>
                  <a:srgbClr val="585858"/>
                </a:solidFill>
                <a:latin typeface="Calibri"/>
                <a:cs typeface="Calibri"/>
              </a:rPr>
              <a:t>U</a:t>
            </a:r>
            <a:r>
              <a:rPr sz="900" dirty="0">
                <a:solidFill>
                  <a:srgbClr val="585858"/>
                </a:solidFill>
                <a:latin typeface="Calibri"/>
                <a:cs typeface="Calibri"/>
              </a:rPr>
              <a:t> </a:t>
            </a:r>
            <a:r>
              <a:rPr sz="900" spc="-10" dirty="0">
                <a:solidFill>
                  <a:srgbClr val="585858"/>
                </a:solidFill>
                <a:latin typeface="Calibri"/>
                <a:cs typeface="Calibri"/>
              </a:rPr>
              <a:t>s</a:t>
            </a:r>
            <a:r>
              <a:rPr sz="900" dirty="0">
                <a:solidFill>
                  <a:srgbClr val="585858"/>
                </a:solidFill>
                <a:latin typeface="Calibri"/>
                <a:cs typeface="Calibri"/>
              </a:rPr>
              <a:t>a</a:t>
            </a:r>
            <a:r>
              <a:rPr sz="900" spc="5" dirty="0">
                <a:solidFill>
                  <a:srgbClr val="585858"/>
                </a:solidFill>
                <a:latin typeface="Calibri"/>
                <a:cs typeface="Calibri"/>
              </a:rPr>
              <a:t>l</a:t>
            </a:r>
            <a:r>
              <a:rPr sz="900" spc="-10" dirty="0">
                <a:solidFill>
                  <a:srgbClr val="585858"/>
                </a:solidFill>
                <a:latin typeface="Calibri"/>
                <a:cs typeface="Calibri"/>
              </a:rPr>
              <a:t>e</a:t>
            </a:r>
            <a:r>
              <a:rPr sz="900" dirty="0">
                <a:solidFill>
                  <a:srgbClr val="585858"/>
                </a:solidFill>
                <a:latin typeface="Calibri"/>
                <a:cs typeface="Calibri"/>
              </a:rPr>
              <a:t>s </a:t>
            </a:r>
            <a:r>
              <a:rPr sz="900" spc="-10" dirty="0">
                <a:solidFill>
                  <a:srgbClr val="585858"/>
                </a:solidFill>
                <a:latin typeface="Calibri"/>
                <a:cs typeface="Calibri"/>
              </a:rPr>
              <a:t>S</a:t>
            </a:r>
            <a:r>
              <a:rPr sz="900" spc="5" dirty="0">
                <a:solidFill>
                  <a:srgbClr val="585858"/>
                </a:solidFill>
                <a:latin typeface="Calibri"/>
                <a:cs typeface="Calibri"/>
              </a:rPr>
              <a:t>u</a:t>
            </a:r>
            <a:r>
              <a:rPr sz="900" spc="-10" dirty="0">
                <a:solidFill>
                  <a:srgbClr val="585858"/>
                </a:solidFill>
                <a:latin typeface="Calibri"/>
                <a:cs typeface="Calibri"/>
              </a:rPr>
              <a:t>m</a:t>
            </a:r>
            <a:r>
              <a:rPr sz="900" dirty="0">
                <a:solidFill>
                  <a:srgbClr val="585858"/>
                </a:solidFill>
                <a:latin typeface="Calibri"/>
                <a:cs typeface="Calibri"/>
              </a:rPr>
              <a:t> </a:t>
            </a:r>
            <a:r>
              <a:rPr sz="900" spc="-5" dirty="0">
                <a:solidFill>
                  <a:srgbClr val="585858"/>
                </a:solidFill>
                <a:latin typeface="Calibri"/>
                <a:cs typeface="Calibri"/>
              </a:rPr>
              <a:t>o</a:t>
            </a:r>
            <a:r>
              <a:rPr sz="900" dirty="0">
                <a:solidFill>
                  <a:srgbClr val="585858"/>
                </a:solidFill>
                <a:latin typeface="Calibri"/>
                <a:cs typeface="Calibri"/>
              </a:rPr>
              <a:t>f</a:t>
            </a:r>
            <a:r>
              <a:rPr sz="900" spc="-5" dirty="0">
                <a:solidFill>
                  <a:srgbClr val="585858"/>
                </a:solidFill>
                <a:latin typeface="Calibri"/>
                <a:cs typeface="Calibri"/>
              </a:rPr>
              <a:t> Prop</a:t>
            </a:r>
            <a:r>
              <a:rPr sz="900" dirty="0">
                <a:solidFill>
                  <a:srgbClr val="585858"/>
                </a:solidFill>
                <a:latin typeface="Calibri"/>
                <a:cs typeface="Calibri"/>
              </a:rPr>
              <a:t>o</a:t>
            </a:r>
            <a:r>
              <a:rPr sz="900" spc="-5" dirty="0">
                <a:solidFill>
                  <a:srgbClr val="585858"/>
                </a:solidFill>
                <a:latin typeface="Calibri"/>
                <a:cs typeface="Calibri"/>
              </a:rPr>
              <a:t>r</a:t>
            </a:r>
            <a:r>
              <a:rPr sz="900" spc="-10" dirty="0">
                <a:solidFill>
                  <a:srgbClr val="585858"/>
                </a:solidFill>
                <a:latin typeface="Calibri"/>
                <a:cs typeface="Calibri"/>
              </a:rPr>
              <a:t>t</a:t>
            </a:r>
            <a:r>
              <a:rPr sz="900" spc="-5" dirty="0">
                <a:solidFill>
                  <a:srgbClr val="585858"/>
                </a:solidFill>
                <a:latin typeface="Calibri"/>
                <a:cs typeface="Calibri"/>
              </a:rPr>
              <a:t>i</a:t>
            </a:r>
            <a:r>
              <a:rPr sz="900" dirty="0">
                <a:solidFill>
                  <a:srgbClr val="585858"/>
                </a:solidFill>
                <a:latin typeface="Calibri"/>
                <a:cs typeface="Calibri"/>
              </a:rPr>
              <a:t>o</a:t>
            </a:r>
            <a:r>
              <a:rPr sz="900" spc="-5" dirty="0">
                <a:solidFill>
                  <a:srgbClr val="585858"/>
                </a:solidFill>
                <a:latin typeface="Calibri"/>
                <a:cs typeface="Calibri"/>
              </a:rPr>
              <a:t>n_</a:t>
            </a:r>
            <a:r>
              <a:rPr sz="900" dirty="0">
                <a:solidFill>
                  <a:srgbClr val="585858"/>
                </a:solidFill>
                <a:latin typeface="Calibri"/>
                <a:cs typeface="Calibri"/>
              </a:rPr>
              <a:t>Ot</a:t>
            </a:r>
            <a:r>
              <a:rPr sz="900" spc="5" dirty="0">
                <a:solidFill>
                  <a:srgbClr val="585858"/>
                </a:solidFill>
                <a:latin typeface="Calibri"/>
                <a:cs typeface="Calibri"/>
              </a:rPr>
              <a:t>h</a:t>
            </a:r>
            <a:r>
              <a:rPr sz="900" spc="-10" dirty="0">
                <a:solidFill>
                  <a:srgbClr val="585858"/>
                </a:solidFill>
                <a:latin typeface="Calibri"/>
                <a:cs typeface="Calibri"/>
              </a:rPr>
              <a:t>e</a:t>
            </a:r>
            <a:r>
              <a:rPr sz="900" spc="-5" dirty="0">
                <a:solidFill>
                  <a:srgbClr val="585858"/>
                </a:solidFill>
                <a:latin typeface="Calibri"/>
                <a:cs typeface="Calibri"/>
              </a:rPr>
              <a:t>r</a:t>
            </a:r>
            <a:r>
              <a:rPr sz="900" dirty="0">
                <a:solidFill>
                  <a:srgbClr val="585858"/>
                </a:solidFill>
                <a:latin typeface="Calibri"/>
                <a:cs typeface="Calibri"/>
              </a:rPr>
              <a:t> </a:t>
            </a:r>
            <a:r>
              <a:rPr sz="900" spc="-10" dirty="0">
                <a:solidFill>
                  <a:srgbClr val="585858"/>
                </a:solidFill>
                <a:latin typeface="Calibri"/>
                <a:cs typeface="Calibri"/>
              </a:rPr>
              <a:t>s</a:t>
            </a:r>
            <a:r>
              <a:rPr sz="900" dirty="0">
                <a:solidFill>
                  <a:srgbClr val="585858"/>
                </a:solidFill>
                <a:latin typeface="Calibri"/>
                <a:cs typeface="Calibri"/>
              </a:rPr>
              <a:t>al</a:t>
            </a:r>
            <a:r>
              <a:rPr sz="900" spc="5" dirty="0">
                <a:solidFill>
                  <a:srgbClr val="585858"/>
                </a:solidFill>
                <a:latin typeface="Calibri"/>
                <a:cs typeface="Calibri"/>
              </a:rPr>
              <a:t>e</a:t>
            </a:r>
            <a:r>
              <a:rPr sz="900" dirty="0">
                <a:solidFill>
                  <a:srgbClr val="585858"/>
                </a:solidFill>
                <a:latin typeface="Calibri"/>
                <a:cs typeface="Calibri"/>
              </a:rPr>
              <a:t>s</a:t>
            </a:r>
            <a:endParaRPr sz="900" dirty="0">
              <a:latin typeface="Calibri"/>
              <a:cs typeface="Calibri"/>
            </a:endParaRPr>
          </a:p>
        </p:txBody>
      </p:sp>
      <p:sp>
        <p:nvSpPr>
          <p:cNvPr id="33" name="object 33"/>
          <p:cNvSpPr/>
          <p:nvPr/>
        </p:nvSpPr>
        <p:spPr>
          <a:xfrm>
            <a:off x="4419853" y="1383791"/>
            <a:ext cx="4453255" cy="3546475"/>
          </a:xfrm>
          <a:custGeom>
            <a:avLst/>
            <a:gdLst/>
            <a:ahLst/>
            <a:cxnLst/>
            <a:rect l="l" t="t" r="r" b="b"/>
            <a:pathLst>
              <a:path w="4453255" h="3546475">
                <a:moveTo>
                  <a:pt x="0" y="3546221"/>
                </a:moveTo>
                <a:lnTo>
                  <a:pt x="4452747" y="3546221"/>
                </a:lnTo>
                <a:lnTo>
                  <a:pt x="4452747" y="0"/>
                </a:lnTo>
                <a:lnTo>
                  <a:pt x="0" y="0"/>
                </a:lnTo>
                <a:lnTo>
                  <a:pt x="0" y="3546221"/>
                </a:lnTo>
                <a:close/>
              </a:path>
            </a:pathLst>
          </a:custGeom>
          <a:ln w="3175">
            <a:solidFill>
              <a:srgbClr val="000000"/>
            </a:solidFill>
          </a:ln>
        </p:spPr>
        <p:txBody>
          <a:bodyPr wrap="square" lIns="0" tIns="0" rIns="0" bIns="0" rtlCol="0"/>
          <a:lstStyle/>
          <a:p>
            <a:endParaRPr/>
          </a:p>
        </p:txBody>
      </p:sp>
      <p:sp>
        <p:nvSpPr>
          <p:cNvPr id="34" name="object 34"/>
          <p:cNvSpPr/>
          <p:nvPr/>
        </p:nvSpPr>
        <p:spPr>
          <a:xfrm>
            <a:off x="8770619" y="3829811"/>
            <a:ext cx="100965" cy="0"/>
          </a:xfrm>
          <a:custGeom>
            <a:avLst/>
            <a:gdLst/>
            <a:ahLst/>
            <a:cxnLst/>
            <a:rect l="l" t="t" r="r" b="b"/>
            <a:pathLst>
              <a:path w="100965">
                <a:moveTo>
                  <a:pt x="0" y="0"/>
                </a:moveTo>
                <a:lnTo>
                  <a:pt x="100583" y="0"/>
                </a:lnTo>
              </a:path>
            </a:pathLst>
          </a:custGeom>
          <a:ln w="9525">
            <a:solidFill>
              <a:srgbClr val="D9D9D9"/>
            </a:solidFill>
          </a:ln>
        </p:spPr>
        <p:txBody>
          <a:bodyPr wrap="square" lIns="0" tIns="0" rIns="0" bIns="0" rtlCol="0"/>
          <a:lstStyle/>
          <a:p>
            <a:endParaRPr/>
          </a:p>
        </p:txBody>
      </p:sp>
      <p:sp>
        <p:nvSpPr>
          <p:cNvPr id="35" name="object 35"/>
          <p:cNvSpPr/>
          <p:nvPr/>
        </p:nvSpPr>
        <p:spPr>
          <a:xfrm>
            <a:off x="8430768" y="3829811"/>
            <a:ext cx="204470" cy="0"/>
          </a:xfrm>
          <a:custGeom>
            <a:avLst/>
            <a:gdLst/>
            <a:ahLst/>
            <a:cxnLst/>
            <a:rect l="l" t="t" r="r" b="b"/>
            <a:pathLst>
              <a:path w="204470">
                <a:moveTo>
                  <a:pt x="0" y="0"/>
                </a:moveTo>
                <a:lnTo>
                  <a:pt x="204215" y="0"/>
                </a:lnTo>
              </a:path>
            </a:pathLst>
          </a:custGeom>
          <a:ln w="9525">
            <a:solidFill>
              <a:srgbClr val="D9D9D9"/>
            </a:solidFill>
          </a:ln>
        </p:spPr>
        <p:txBody>
          <a:bodyPr wrap="square" lIns="0" tIns="0" rIns="0" bIns="0" rtlCol="0"/>
          <a:lstStyle/>
          <a:p>
            <a:endParaRPr/>
          </a:p>
        </p:txBody>
      </p:sp>
      <p:sp>
        <p:nvSpPr>
          <p:cNvPr id="36" name="object 36"/>
          <p:cNvSpPr/>
          <p:nvPr/>
        </p:nvSpPr>
        <p:spPr>
          <a:xfrm>
            <a:off x="8092440" y="3829811"/>
            <a:ext cx="203200" cy="0"/>
          </a:xfrm>
          <a:custGeom>
            <a:avLst/>
            <a:gdLst/>
            <a:ahLst/>
            <a:cxnLst/>
            <a:rect l="l" t="t" r="r" b="b"/>
            <a:pathLst>
              <a:path w="203200">
                <a:moveTo>
                  <a:pt x="0" y="0"/>
                </a:moveTo>
                <a:lnTo>
                  <a:pt x="202691" y="0"/>
                </a:lnTo>
              </a:path>
            </a:pathLst>
          </a:custGeom>
          <a:ln w="9525">
            <a:solidFill>
              <a:srgbClr val="D9D9D9"/>
            </a:solidFill>
          </a:ln>
        </p:spPr>
        <p:txBody>
          <a:bodyPr wrap="square" lIns="0" tIns="0" rIns="0" bIns="0" rtlCol="0"/>
          <a:lstStyle/>
          <a:p>
            <a:endParaRPr/>
          </a:p>
        </p:txBody>
      </p:sp>
      <p:sp>
        <p:nvSpPr>
          <p:cNvPr id="37" name="object 37"/>
          <p:cNvSpPr/>
          <p:nvPr/>
        </p:nvSpPr>
        <p:spPr>
          <a:xfrm>
            <a:off x="7752588" y="3829811"/>
            <a:ext cx="204470" cy="0"/>
          </a:xfrm>
          <a:custGeom>
            <a:avLst/>
            <a:gdLst/>
            <a:ahLst/>
            <a:cxnLst/>
            <a:rect l="l" t="t" r="r" b="b"/>
            <a:pathLst>
              <a:path w="204470">
                <a:moveTo>
                  <a:pt x="0" y="0"/>
                </a:moveTo>
                <a:lnTo>
                  <a:pt x="204215" y="0"/>
                </a:lnTo>
              </a:path>
            </a:pathLst>
          </a:custGeom>
          <a:ln w="9525">
            <a:solidFill>
              <a:srgbClr val="D9D9D9"/>
            </a:solidFill>
          </a:ln>
        </p:spPr>
        <p:txBody>
          <a:bodyPr wrap="square" lIns="0" tIns="0" rIns="0" bIns="0" rtlCol="0"/>
          <a:lstStyle/>
          <a:p>
            <a:endParaRPr/>
          </a:p>
        </p:txBody>
      </p:sp>
      <p:sp>
        <p:nvSpPr>
          <p:cNvPr id="38" name="object 38"/>
          <p:cNvSpPr/>
          <p:nvPr/>
        </p:nvSpPr>
        <p:spPr>
          <a:xfrm>
            <a:off x="7412735" y="3829811"/>
            <a:ext cx="204470" cy="0"/>
          </a:xfrm>
          <a:custGeom>
            <a:avLst/>
            <a:gdLst/>
            <a:ahLst/>
            <a:cxnLst/>
            <a:rect l="l" t="t" r="r" b="b"/>
            <a:pathLst>
              <a:path w="204470">
                <a:moveTo>
                  <a:pt x="0" y="0"/>
                </a:moveTo>
                <a:lnTo>
                  <a:pt x="204216" y="0"/>
                </a:lnTo>
              </a:path>
            </a:pathLst>
          </a:custGeom>
          <a:ln w="9525">
            <a:solidFill>
              <a:srgbClr val="D9D9D9"/>
            </a:solidFill>
          </a:ln>
        </p:spPr>
        <p:txBody>
          <a:bodyPr wrap="square" lIns="0" tIns="0" rIns="0" bIns="0" rtlCol="0"/>
          <a:lstStyle/>
          <a:p>
            <a:endParaRPr/>
          </a:p>
        </p:txBody>
      </p:sp>
      <p:sp>
        <p:nvSpPr>
          <p:cNvPr id="39" name="object 39"/>
          <p:cNvSpPr/>
          <p:nvPr/>
        </p:nvSpPr>
        <p:spPr>
          <a:xfrm>
            <a:off x="7074407" y="3829811"/>
            <a:ext cx="203200" cy="0"/>
          </a:xfrm>
          <a:custGeom>
            <a:avLst/>
            <a:gdLst/>
            <a:ahLst/>
            <a:cxnLst/>
            <a:rect l="l" t="t" r="r" b="b"/>
            <a:pathLst>
              <a:path w="203200">
                <a:moveTo>
                  <a:pt x="0" y="0"/>
                </a:moveTo>
                <a:lnTo>
                  <a:pt x="202692" y="0"/>
                </a:lnTo>
              </a:path>
            </a:pathLst>
          </a:custGeom>
          <a:ln w="9525">
            <a:solidFill>
              <a:srgbClr val="D9D9D9"/>
            </a:solidFill>
          </a:ln>
        </p:spPr>
        <p:txBody>
          <a:bodyPr wrap="square" lIns="0" tIns="0" rIns="0" bIns="0" rtlCol="0"/>
          <a:lstStyle/>
          <a:p>
            <a:endParaRPr/>
          </a:p>
        </p:txBody>
      </p:sp>
      <p:sp>
        <p:nvSpPr>
          <p:cNvPr id="40" name="object 40"/>
          <p:cNvSpPr/>
          <p:nvPr/>
        </p:nvSpPr>
        <p:spPr>
          <a:xfrm>
            <a:off x="6734556" y="3829811"/>
            <a:ext cx="204470" cy="0"/>
          </a:xfrm>
          <a:custGeom>
            <a:avLst/>
            <a:gdLst/>
            <a:ahLst/>
            <a:cxnLst/>
            <a:rect l="l" t="t" r="r" b="b"/>
            <a:pathLst>
              <a:path w="204470">
                <a:moveTo>
                  <a:pt x="0" y="0"/>
                </a:moveTo>
                <a:lnTo>
                  <a:pt x="204216" y="0"/>
                </a:lnTo>
              </a:path>
            </a:pathLst>
          </a:custGeom>
          <a:ln w="9525">
            <a:solidFill>
              <a:srgbClr val="D9D9D9"/>
            </a:solidFill>
          </a:ln>
        </p:spPr>
        <p:txBody>
          <a:bodyPr wrap="square" lIns="0" tIns="0" rIns="0" bIns="0" rtlCol="0"/>
          <a:lstStyle/>
          <a:p>
            <a:endParaRPr/>
          </a:p>
        </p:txBody>
      </p:sp>
      <p:sp>
        <p:nvSpPr>
          <p:cNvPr id="41" name="object 41"/>
          <p:cNvSpPr/>
          <p:nvPr/>
        </p:nvSpPr>
        <p:spPr>
          <a:xfrm>
            <a:off x="6394703" y="3829811"/>
            <a:ext cx="204470" cy="0"/>
          </a:xfrm>
          <a:custGeom>
            <a:avLst/>
            <a:gdLst/>
            <a:ahLst/>
            <a:cxnLst/>
            <a:rect l="l" t="t" r="r" b="b"/>
            <a:pathLst>
              <a:path w="204470">
                <a:moveTo>
                  <a:pt x="0" y="0"/>
                </a:moveTo>
                <a:lnTo>
                  <a:pt x="204216" y="0"/>
                </a:lnTo>
              </a:path>
            </a:pathLst>
          </a:custGeom>
          <a:ln w="9525">
            <a:solidFill>
              <a:srgbClr val="D9D9D9"/>
            </a:solidFill>
          </a:ln>
        </p:spPr>
        <p:txBody>
          <a:bodyPr wrap="square" lIns="0" tIns="0" rIns="0" bIns="0" rtlCol="0"/>
          <a:lstStyle/>
          <a:p>
            <a:endParaRPr/>
          </a:p>
        </p:txBody>
      </p:sp>
      <p:sp>
        <p:nvSpPr>
          <p:cNvPr id="42" name="object 42"/>
          <p:cNvSpPr/>
          <p:nvPr/>
        </p:nvSpPr>
        <p:spPr>
          <a:xfrm>
            <a:off x="6056376" y="3829811"/>
            <a:ext cx="203200" cy="0"/>
          </a:xfrm>
          <a:custGeom>
            <a:avLst/>
            <a:gdLst/>
            <a:ahLst/>
            <a:cxnLst/>
            <a:rect l="l" t="t" r="r" b="b"/>
            <a:pathLst>
              <a:path w="203200">
                <a:moveTo>
                  <a:pt x="0" y="0"/>
                </a:moveTo>
                <a:lnTo>
                  <a:pt x="202691" y="0"/>
                </a:lnTo>
              </a:path>
            </a:pathLst>
          </a:custGeom>
          <a:ln w="9525">
            <a:solidFill>
              <a:srgbClr val="D9D9D9"/>
            </a:solidFill>
          </a:ln>
        </p:spPr>
        <p:txBody>
          <a:bodyPr wrap="square" lIns="0" tIns="0" rIns="0" bIns="0" rtlCol="0"/>
          <a:lstStyle/>
          <a:p>
            <a:endParaRPr/>
          </a:p>
        </p:txBody>
      </p:sp>
      <p:sp>
        <p:nvSpPr>
          <p:cNvPr id="43" name="object 43"/>
          <p:cNvSpPr/>
          <p:nvPr/>
        </p:nvSpPr>
        <p:spPr>
          <a:xfrm>
            <a:off x="5716523" y="3829811"/>
            <a:ext cx="204470" cy="0"/>
          </a:xfrm>
          <a:custGeom>
            <a:avLst/>
            <a:gdLst/>
            <a:ahLst/>
            <a:cxnLst/>
            <a:rect l="l" t="t" r="r" b="b"/>
            <a:pathLst>
              <a:path w="204470">
                <a:moveTo>
                  <a:pt x="0" y="0"/>
                </a:moveTo>
                <a:lnTo>
                  <a:pt x="204215" y="0"/>
                </a:lnTo>
              </a:path>
            </a:pathLst>
          </a:custGeom>
          <a:ln w="9525">
            <a:solidFill>
              <a:srgbClr val="D9D9D9"/>
            </a:solidFill>
          </a:ln>
        </p:spPr>
        <p:txBody>
          <a:bodyPr wrap="square" lIns="0" tIns="0" rIns="0" bIns="0" rtlCol="0"/>
          <a:lstStyle/>
          <a:p>
            <a:endParaRPr/>
          </a:p>
        </p:txBody>
      </p:sp>
      <p:sp>
        <p:nvSpPr>
          <p:cNvPr id="44" name="object 44"/>
          <p:cNvSpPr/>
          <p:nvPr/>
        </p:nvSpPr>
        <p:spPr>
          <a:xfrm>
            <a:off x="5376671" y="3829811"/>
            <a:ext cx="204470" cy="0"/>
          </a:xfrm>
          <a:custGeom>
            <a:avLst/>
            <a:gdLst/>
            <a:ahLst/>
            <a:cxnLst/>
            <a:rect l="l" t="t" r="r" b="b"/>
            <a:pathLst>
              <a:path w="204470">
                <a:moveTo>
                  <a:pt x="0" y="0"/>
                </a:moveTo>
                <a:lnTo>
                  <a:pt x="204215" y="0"/>
                </a:lnTo>
              </a:path>
            </a:pathLst>
          </a:custGeom>
          <a:ln w="9525">
            <a:solidFill>
              <a:srgbClr val="D9D9D9"/>
            </a:solidFill>
          </a:ln>
        </p:spPr>
        <p:txBody>
          <a:bodyPr wrap="square" lIns="0" tIns="0" rIns="0" bIns="0" rtlCol="0"/>
          <a:lstStyle/>
          <a:p>
            <a:endParaRPr/>
          </a:p>
        </p:txBody>
      </p:sp>
      <p:sp>
        <p:nvSpPr>
          <p:cNvPr id="45" name="object 45"/>
          <p:cNvSpPr/>
          <p:nvPr/>
        </p:nvSpPr>
        <p:spPr>
          <a:xfrm>
            <a:off x="5038344" y="3829811"/>
            <a:ext cx="203200" cy="0"/>
          </a:xfrm>
          <a:custGeom>
            <a:avLst/>
            <a:gdLst/>
            <a:ahLst/>
            <a:cxnLst/>
            <a:rect l="l" t="t" r="r" b="b"/>
            <a:pathLst>
              <a:path w="203200">
                <a:moveTo>
                  <a:pt x="0" y="0"/>
                </a:moveTo>
                <a:lnTo>
                  <a:pt x="202691" y="0"/>
                </a:lnTo>
              </a:path>
            </a:pathLst>
          </a:custGeom>
          <a:ln w="9525">
            <a:solidFill>
              <a:srgbClr val="D9D9D9"/>
            </a:solidFill>
          </a:ln>
        </p:spPr>
        <p:txBody>
          <a:bodyPr wrap="square" lIns="0" tIns="0" rIns="0" bIns="0" rtlCol="0"/>
          <a:lstStyle/>
          <a:p>
            <a:endParaRPr/>
          </a:p>
        </p:txBody>
      </p:sp>
      <p:sp>
        <p:nvSpPr>
          <p:cNvPr id="46" name="object 46"/>
          <p:cNvSpPr/>
          <p:nvPr/>
        </p:nvSpPr>
        <p:spPr>
          <a:xfrm>
            <a:off x="4800346" y="3829811"/>
            <a:ext cx="102870" cy="0"/>
          </a:xfrm>
          <a:custGeom>
            <a:avLst/>
            <a:gdLst/>
            <a:ahLst/>
            <a:cxnLst/>
            <a:rect l="l" t="t" r="r" b="b"/>
            <a:pathLst>
              <a:path w="102870">
                <a:moveTo>
                  <a:pt x="0" y="0"/>
                </a:moveTo>
                <a:lnTo>
                  <a:pt x="102362" y="0"/>
                </a:lnTo>
              </a:path>
            </a:pathLst>
          </a:custGeom>
          <a:ln w="9525">
            <a:solidFill>
              <a:srgbClr val="D9D9D9"/>
            </a:solidFill>
          </a:ln>
        </p:spPr>
        <p:txBody>
          <a:bodyPr wrap="square" lIns="0" tIns="0" rIns="0" bIns="0" rtlCol="0"/>
          <a:lstStyle/>
          <a:p>
            <a:endParaRPr/>
          </a:p>
        </p:txBody>
      </p:sp>
      <p:sp>
        <p:nvSpPr>
          <p:cNvPr id="47" name="object 47"/>
          <p:cNvSpPr/>
          <p:nvPr/>
        </p:nvSpPr>
        <p:spPr>
          <a:xfrm>
            <a:off x="8770619" y="3598164"/>
            <a:ext cx="100965" cy="0"/>
          </a:xfrm>
          <a:custGeom>
            <a:avLst/>
            <a:gdLst/>
            <a:ahLst/>
            <a:cxnLst/>
            <a:rect l="l" t="t" r="r" b="b"/>
            <a:pathLst>
              <a:path w="100965">
                <a:moveTo>
                  <a:pt x="0" y="0"/>
                </a:moveTo>
                <a:lnTo>
                  <a:pt x="100583" y="0"/>
                </a:lnTo>
              </a:path>
            </a:pathLst>
          </a:custGeom>
          <a:ln w="9525">
            <a:solidFill>
              <a:srgbClr val="D9D9D9"/>
            </a:solidFill>
          </a:ln>
        </p:spPr>
        <p:txBody>
          <a:bodyPr wrap="square" lIns="0" tIns="0" rIns="0" bIns="0" rtlCol="0"/>
          <a:lstStyle/>
          <a:p>
            <a:endParaRPr/>
          </a:p>
        </p:txBody>
      </p:sp>
      <p:sp>
        <p:nvSpPr>
          <p:cNvPr id="48" name="object 48"/>
          <p:cNvSpPr/>
          <p:nvPr/>
        </p:nvSpPr>
        <p:spPr>
          <a:xfrm>
            <a:off x="8430768" y="3598164"/>
            <a:ext cx="204470" cy="0"/>
          </a:xfrm>
          <a:custGeom>
            <a:avLst/>
            <a:gdLst/>
            <a:ahLst/>
            <a:cxnLst/>
            <a:rect l="l" t="t" r="r" b="b"/>
            <a:pathLst>
              <a:path w="204470">
                <a:moveTo>
                  <a:pt x="0" y="0"/>
                </a:moveTo>
                <a:lnTo>
                  <a:pt x="204215" y="0"/>
                </a:lnTo>
              </a:path>
            </a:pathLst>
          </a:custGeom>
          <a:ln w="9525">
            <a:solidFill>
              <a:srgbClr val="D9D9D9"/>
            </a:solidFill>
          </a:ln>
        </p:spPr>
        <p:txBody>
          <a:bodyPr wrap="square" lIns="0" tIns="0" rIns="0" bIns="0" rtlCol="0"/>
          <a:lstStyle/>
          <a:p>
            <a:endParaRPr/>
          </a:p>
        </p:txBody>
      </p:sp>
      <p:sp>
        <p:nvSpPr>
          <p:cNvPr id="49" name="object 49"/>
          <p:cNvSpPr/>
          <p:nvPr/>
        </p:nvSpPr>
        <p:spPr>
          <a:xfrm>
            <a:off x="8092440" y="3598164"/>
            <a:ext cx="203200" cy="0"/>
          </a:xfrm>
          <a:custGeom>
            <a:avLst/>
            <a:gdLst/>
            <a:ahLst/>
            <a:cxnLst/>
            <a:rect l="l" t="t" r="r" b="b"/>
            <a:pathLst>
              <a:path w="203200">
                <a:moveTo>
                  <a:pt x="0" y="0"/>
                </a:moveTo>
                <a:lnTo>
                  <a:pt x="202691" y="0"/>
                </a:lnTo>
              </a:path>
            </a:pathLst>
          </a:custGeom>
          <a:ln w="9525">
            <a:solidFill>
              <a:srgbClr val="D9D9D9"/>
            </a:solidFill>
          </a:ln>
        </p:spPr>
        <p:txBody>
          <a:bodyPr wrap="square" lIns="0" tIns="0" rIns="0" bIns="0" rtlCol="0"/>
          <a:lstStyle/>
          <a:p>
            <a:endParaRPr/>
          </a:p>
        </p:txBody>
      </p:sp>
      <p:sp>
        <p:nvSpPr>
          <p:cNvPr id="50" name="object 50"/>
          <p:cNvSpPr/>
          <p:nvPr/>
        </p:nvSpPr>
        <p:spPr>
          <a:xfrm>
            <a:off x="7752588" y="3598164"/>
            <a:ext cx="204470" cy="0"/>
          </a:xfrm>
          <a:custGeom>
            <a:avLst/>
            <a:gdLst/>
            <a:ahLst/>
            <a:cxnLst/>
            <a:rect l="l" t="t" r="r" b="b"/>
            <a:pathLst>
              <a:path w="204470">
                <a:moveTo>
                  <a:pt x="0" y="0"/>
                </a:moveTo>
                <a:lnTo>
                  <a:pt x="204215" y="0"/>
                </a:lnTo>
              </a:path>
            </a:pathLst>
          </a:custGeom>
          <a:ln w="9525">
            <a:solidFill>
              <a:srgbClr val="D9D9D9"/>
            </a:solidFill>
          </a:ln>
        </p:spPr>
        <p:txBody>
          <a:bodyPr wrap="square" lIns="0" tIns="0" rIns="0" bIns="0" rtlCol="0"/>
          <a:lstStyle/>
          <a:p>
            <a:endParaRPr/>
          </a:p>
        </p:txBody>
      </p:sp>
      <p:sp>
        <p:nvSpPr>
          <p:cNvPr id="51" name="object 51"/>
          <p:cNvSpPr/>
          <p:nvPr/>
        </p:nvSpPr>
        <p:spPr>
          <a:xfrm>
            <a:off x="7412735" y="3598164"/>
            <a:ext cx="204470" cy="0"/>
          </a:xfrm>
          <a:custGeom>
            <a:avLst/>
            <a:gdLst/>
            <a:ahLst/>
            <a:cxnLst/>
            <a:rect l="l" t="t" r="r" b="b"/>
            <a:pathLst>
              <a:path w="204470">
                <a:moveTo>
                  <a:pt x="0" y="0"/>
                </a:moveTo>
                <a:lnTo>
                  <a:pt x="204216" y="0"/>
                </a:lnTo>
              </a:path>
            </a:pathLst>
          </a:custGeom>
          <a:ln w="9525">
            <a:solidFill>
              <a:srgbClr val="D9D9D9"/>
            </a:solidFill>
          </a:ln>
        </p:spPr>
        <p:txBody>
          <a:bodyPr wrap="square" lIns="0" tIns="0" rIns="0" bIns="0" rtlCol="0"/>
          <a:lstStyle/>
          <a:p>
            <a:endParaRPr/>
          </a:p>
        </p:txBody>
      </p:sp>
      <p:sp>
        <p:nvSpPr>
          <p:cNvPr id="52" name="object 52"/>
          <p:cNvSpPr/>
          <p:nvPr/>
        </p:nvSpPr>
        <p:spPr>
          <a:xfrm>
            <a:off x="7074407" y="3598164"/>
            <a:ext cx="203200" cy="0"/>
          </a:xfrm>
          <a:custGeom>
            <a:avLst/>
            <a:gdLst/>
            <a:ahLst/>
            <a:cxnLst/>
            <a:rect l="l" t="t" r="r" b="b"/>
            <a:pathLst>
              <a:path w="203200">
                <a:moveTo>
                  <a:pt x="0" y="0"/>
                </a:moveTo>
                <a:lnTo>
                  <a:pt x="202692" y="0"/>
                </a:lnTo>
              </a:path>
            </a:pathLst>
          </a:custGeom>
          <a:ln w="9525">
            <a:solidFill>
              <a:srgbClr val="D9D9D9"/>
            </a:solidFill>
          </a:ln>
        </p:spPr>
        <p:txBody>
          <a:bodyPr wrap="square" lIns="0" tIns="0" rIns="0" bIns="0" rtlCol="0"/>
          <a:lstStyle/>
          <a:p>
            <a:endParaRPr/>
          </a:p>
        </p:txBody>
      </p:sp>
      <p:sp>
        <p:nvSpPr>
          <p:cNvPr id="53" name="object 53"/>
          <p:cNvSpPr/>
          <p:nvPr/>
        </p:nvSpPr>
        <p:spPr>
          <a:xfrm>
            <a:off x="6734556" y="3598164"/>
            <a:ext cx="204470" cy="0"/>
          </a:xfrm>
          <a:custGeom>
            <a:avLst/>
            <a:gdLst/>
            <a:ahLst/>
            <a:cxnLst/>
            <a:rect l="l" t="t" r="r" b="b"/>
            <a:pathLst>
              <a:path w="204470">
                <a:moveTo>
                  <a:pt x="0" y="0"/>
                </a:moveTo>
                <a:lnTo>
                  <a:pt x="204216" y="0"/>
                </a:lnTo>
              </a:path>
            </a:pathLst>
          </a:custGeom>
          <a:ln w="9525">
            <a:solidFill>
              <a:srgbClr val="D9D9D9"/>
            </a:solidFill>
          </a:ln>
        </p:spPr>
        <p:txBody>
          <a:bodyPr wrap="square" lIns="0" tIns="0" rIns="0" bIns="0" rtlCol="0"/>
          <a:lstStyle/>
          <a:p>
            <a:endParaRPr/>
          </a:p>
        </p:txBody>
      </p:sp>
      <p:sp>
        <p:nvSpPr>
          <p:cNvPr id="54" name="object 54"/>
          <p:cNvSpPr/>
          <p:nvPr/>
        </p:nvSpPr>
        <p:spPr>
          <a:xfrm>
            <a:off x="6394703" y="3598164"/>
            <a:ext cx="204470" cy="0"/>
          </a:xfrm>
          <a:custGeom>
            <a:avLst/>
            <a:gdLst/>
            <a:ahLst/>
            <a:cxnLst/>
            <a:rect l="l" t="t" r="r" b="b"/>
            <a:pathLst>
              <a:path w="204470">
                <a:moveTo>
                  <a:pt x="0" y="0"/>
                </a:moveTo>
                <a:lnTo>
                  <a:pt x="204216" y="0"/>
                </a:lnTo>
              </a:path>
            </a:pathLst>
          </a:custGeom>
          <a:ln w="9525">
            <a:solidFill>
              <a:srgbClr val="D9D9D9"/>
            </a:solidFill>
          </a:ln>
        </p:spPr>
        <p:txBody>
          <a:bodyPr wrap="square" lIns="0" tIns="0" rIns="0" bIns="0" rtlCol="0"/>
          <a:lstStyle/>
          <a:p>
            <a:endParaRPr/>
          </a:p>
        </p:txBody>
      </p:sp>
      <p:sp>
        <p:nvSpPr>
          <p:cNvPr id="55" name="object 55"/>
          <p:cNvSpPr/>
          <p:nvPr/>
        </p:nvSpPr>
        <p:spPr>
          <a:xfrm>
            <a:off x="6056376" y="3598164"/>
            <a:ext cx="203200" cy="0"/>
          </a:xfrm>
          <a:custGeom>
            <a:avLst/>
            <a:gdLst/>
            <a:ahLst/>
            <a:cxnLst/>
            <a:rect l="l" t="t" r="r" b="b"/>
            <a:pathLst>
              <a:path w="203200">
                <a:moveTo>
                  <a:pt x="0" y="0"/>
                </a:moveTo>
                <a:lnTo>
                  <a:pt x="202691" y="0"/>
                </a:lnTo>
              </a:path>
            </a:pathLst>
          </a:custGeom>
          <a:ln w="9525">
            <a:solidFill>
              <a:srgbClr val="D9D9D9"/>
            </a:solidFill>
          </a:ln>
        </p:spPr>
        <p:txBody>
          <a:bodyPr wrap="square" lIns="0" tIns="0" rIns="0" bIns="0" rtlCol="0"/>
          <a:lstStyle/>
          <a:p>
            <a:endParaRPr/>
          </a:p>
        </p:txBody>
      </p:sp>
      <p:sp>
        <p:nvSpPr>
          <p:cNvPr id="56" name="object 56"/>
          <p:cNvSpPr/>
          <p:nvPr/>
        </p:nvSpPr>
        <p:spPr>
          <a:xfrm>
            <a:off x="5716523" y="3598164"/>
            <a:ext cx="204470" cy="0"/>
          </a:xfrm>
          <a:custGeom>
            <a:avLst/>
            <a:gdLst/>
            <a:ahLst/>
            <a:cxnLst/>
            <a:rect l="l" t="t" r="r" b="b"/>
            <a:pathLst>
              <a:path w="204470">
                <a:moveTo>
                  <a:pt x="0" y="0"/>
                </a:moveTo>
                <a:lnTo>
                  <a:pt x="204215" y="0"/>
                </a:lnTo>
              </a:path>
            </a:pathLst>
          </a:custGeom>
          <a:ln w="9525">
            <a:solidFill>
              <a:srgbClr val="D9D9D9"/>
            </a:solidFill>
          </a:ln>
        </p:spPr>
        <p:txBody>
          <a:bodyPr wrap="square" lIns="0" tIns="0" rIns="0" bIns="0" rtlCol="0"/>
          <a:lstStyle/>
          <a:p>
            <a:endParaRPr/>
          </a:p>
        </p:txBody>
      </p:sp>
      <p:sp>
        <p:nvSpPr>
          <p:cNvPr id="57" name="object 57"/>
          <p:cNvSpPr/>
          <p:nvPr/>
        </p:nvSpPr>
        <p:spPr>
          <a:xfrm>
            <a:off x="5376671" y="3598164"/>
            <a:ext cx="204470" cy="0"/>
          </a:xfrm>
          <a:custGeom>
            <a:avLst/>
            <a:gdLst/>
            <a:ahLst/>
            <a:cxnLst/>
            <a:rect l="l" t="t" r="r" b="b"/>
            <a:pathLst>
              <a:path w="204470">
                <a:moveTo>
                  <a:pt x="0" y="0"/>
                </a:moveTo>
                <a:lnTo>
                  <a:pt x="204215" y="0"/>
                </a:lnTo>
              </a:path>
            </a:pathLst>
          </a:custGeom>
          <a:ln w="9525">
            <a:solidFill>
              <a:srgbClr val="D9D9D9"/>
            </a:solidFill>
          </a:ln>
        </p:spPr>
        <p:txBody>
          <a:bodyPr wrap="square" lIns="0" tIns="0" rIns="0" bIns="0" rtlCol="0"/>
          <a:lstStyle/>
          <a:p>
            <a:endParaRPr/>
          </a:p>
        </p:txBody>
      </p:sp>
      <p:sp>
        <p:nvSpPr>
          <p:cNvPr id="58" name="object 58"/>
          <p:cNvSpPr/>
          <p:nvPr/>
        </p:nvSpPr>
        <p:spPr>
          <a:xfrm>
            <a:off x="5038344" y="3598164"/>
            <a:ext cx="203200" cy="0"/>
          </a:xfrm>
          <a:custGeom>
            <a:avLst/>
            <a:gdLst/>
            <a:ahLst/>
            <a:cxnLst/>
            <a:rect l="l" t="t" r="r" b="b"/>
            <a:pathLst>
              <a:path w="203200">
                <a:moveTo>
                  <a:pt x="0" y="0"/>
                </a:moveTo>
                <a:lnTo>
                  <a:pt x="202691" y="0"/>
                </a:lnTo>
              </a:path>
            </a:pathLst>
          </a:custGeom>
          <a:ln w="9525">
            <a:solidFill>
              <a:srgbClr val="D9D9D9"/>
            </a:solidFill>
          </a:ln>
        </p:spPr>
        <p:txBody>
          <a:bodyPr wrap="square" lIns="0" tIns="0" rIns="0" bIns="0" rtlCol="0"/>
          <a:lstStyle/>
          <a:p>
            <a:endParaRPr/>
          </a:p>
        </p:txBody>
      </p:sp>
      <p:sp>
        <p:nvSpPr>
          <p:cNvPr id="59" name="object 59"/>
          <p:cNvSpPr/>
          <p:nvPr/>
        </p:nvSpPr>
        <p:spPr>
          <a:xfrm>
            <a:off x="4800346" y="3598164"/>
            <a:ext cx="102870" cy="0"/>
          </a:xfrm>
          <a:custGeom>
            <a:avLst/>
            <a:gdLst/>
            <a:ahLst/>
            <a:cxnLst/>
            <a:rect l="l" t="t" r="r" b="b"/>
            <a:pathLst>
              <a:path w="102870">
                <a:moveTo>
                  <a:pt x="0" y="0"/>
                </a:moveTo>
                <a:lnTo>
                  <a:pt x="102362" y="0"/>
                </a:lnTo>
              </a:path>
            </a:pathLst>
          </a:custGeom>
          <a:ln w="9525">
            <a:solidFill>
              <a:srgbClr val="D9D9D9"/>
            </a:solidFill>
          </a:ln>
        </p:spPr>
        <p:txBody>
          <a:bodyPr wrap="square" lIns="0" tIns="0" rIns="0" bIns="0" rtlCol="0"/>
          <a:lstStyle/>
          <a:p>
            <a:endParaRPr/>
          </a:p>
        </p:txBody>
      </p:sp>
      <p:sp>
        <p:nvSpPr>
          <p:cNvPr id="60" name="object 60"/>
          <p:cNvSpPr/>
          <p:nvPr/>
        </p:nvSpPr>
        <p:spPr>
          <a:xfrm>
            <a:off x="8770619" y="3366515"/>
            <a:ext cx="100965" cy="0"/>
          </a:xfrm>
          <a:custGeom>
            <a:avLst/>
            <a:gdLst/>
            <a:ahLst/>
            <a:cxnLst/>
            <a:rect l="l" t="t" r="r" b="b"/>
            <a:pathLst>
              <a:path w="100965">
                <a:moveTo>
                  <a:pt x="0" y="0"/>
                </a:moveTo>
                <a:lnTo>
                  <a:pt x="100583" y="0"/>
                </a:lnTo>
              </a:path>
            </a:pathLst>
          </a:custGeom>
          <a:ln w="9525">
            <a:solidFill>
              <a:srgbClr val="D9D9D9"/>
            </a:solidFill>
          </a:ln>
        </p:spPr>
        <p:txBody>
          <a:bodyPr wrap="square" lIns="0" tIns="0" rIns="0" bIns="0" rtlCol="0"/>
          <a:lstStyle/>
          <a:p>
            <a:endParaRPr/>
          </a:p>
        </p:txBody>
      </p:sp>
      <p:sp>
        <p:nvSpPr>
          <p:cNvPr id="61" name="object 61"/>
          <p:cNvSpPr/>
          <p:nvPr/>
        </p:nvSpPr>
        <p:spPr>
          <a:xfrm>
            <a:off x="8430768" y="3366515"/>
            <a:ext cx="204470" cy="0"/>
          </a:xfrm>
          <a:custGeom>
            <a:avLst/>
            <a:gdLst/>
            <a:ahLst/>
            <a:cxnLst/>
            <a:rect l="l" t="t" r="r" b="b"/>
            <a:pathLst>
              <a:path w="204470">
                <a:moveTo>
                  <a:pt x="0" y="0"/>
                </a:moveTo>
                <a:lnTo>
                  <a:pt x="204215" y="0"/>
                </a:lnTo>
              </a:path>
            </a:pathLst>
          </a:custGeom>
          <a:ln w="9525">
            <a:solidFill>
              <a:srgbClr val="D9D9D9"/>
            </a:solidFill>
          </a:ln>
        </p:spPr>
        <p:txBody>
          <a:bodyPr wrap="square" lIns="0" tIns="0" rIns="0" bIns="0" rtlCol="0"/>
          <a:lstStyle/>
          <a:p>
            <a:endParaRPr/>
          </a:p>
        </p:txBody>
      </p:sp>
      <p:sp>
        <p:nvSpPr>
          <p:cNvPr id="62" name="object 62"/>
          <p:cNvSpPr/>
          <p:nvPr/>
        </p:nvSpPr>
        <p:spPr>
          <a:xfrm>
            <a:off x="8092440" y="3366515"/>
            <a:ext cx="203200" cy="0"/>
          </a:xfrm>
          <a:custGeom>
            <a:avLst/>
            <a:gdLst/>
            <a:ahLst/>
            <a:cxnLst/>
            <a:rect l="l" t="t" r="r" b="b"/>
            <a:pathLst>
              <a:path w="203200">
                <a:moveTo>
                  <a:pt x="0" y="0"/>
                </a:moveTo>
                <a:lnTo>
                  <a:pt x="202691" y="0"/>
                </a:lnTo>
              </a:path>
            </a:pathLst>
          </a:custGeom>
          <a:ln w="9525">
            <a:solidFill>
              <a:srgbClr val="D9D9D9"/>
            </a:solidFill>
          </a:ln>
        </p:spPr>
        <p:txBody>
          <a:bodyPr wrap="square" lIns="0" tIns="0" rIns="0" bIns="0" rtlCol="0"/>
          <a:lstStyle/>
          <a:p>
            <a:endParaRPr/>
          </a:p>
        </p:txBody>
      </p:sp>
      <p:sp>
        <p:nvSpPr>
          <p:cNvPr id="63" name="object 63"/>
          <p:cNvSpPr/>
          <p:nvPr/>
        </p:nvSpPr>
        <p:spPr>
          <a:xfrm>
            <a:off x="7752588" y="3366515"/>
            <a:ext cx="204470" cy="0"/>
          </a:xfrm>
          <a:custGeom>
            <a:avLst/>
            <a:gdLst/>
            <a:ahLst/>
            <a:cxnLst/>
            <a:rect l="l" t="t" r="r" b="b"/>
            <a:pathLst>
              <a:path w="204470">
                <a:moveTo>
                  <a:pt x="0" y="0"/>
                </a:moveTo>
                <a:lnTo>
                  <a:pt x="204215" y="0"/>
                </a:lnTo>
              </a:path>
            </a:pathLst>
          </a:custGeom>
          <a:ln w="9525">
            <a:solidFill>
              <a:srgbClr val="D9D9D9"/>
            </a:solidFill>
          </a:ln>
        </p:spPr>
        <p:txBody>
          <a:bodyPr wrap="square" lIns="0" tIns="0" rIns="0" bIns="0" rtlCol="0"/>
          <a:lstStyle/>
          <a:p>
            <a:endParaRPr/>
          </a:p>
        </p:txBody>
      </p:sp>
      <p:sp>
        <p:nvSpPr>
          <p:cNvPr id="64" name="object 64"/>
          <p:cNvSpPr/>
          <p:nvPr/>
        </p:nvSpPr>
        <p:spPr>
          <a:xfrm>
            <a:off x="7412735" y="3366515"/>
            <a:ext cx="204470" cy="0"/>
          </a:xfrm>
          <a:custGeom>
            <a:avLst/>
            <a:gdLst/>
            <a:ahLst/>
            <a:cxnLst/>
            <a:rect l="l" t="t" r="r" b="b"/>
            <a:pathLst>
              <a:path w="204470">
                <a:moveTo>
                  <a:pt x="0" y="0"/>
                </a:moveTo>
                <a:lnTo>
                  <a:pt x="204216" y="0"/>
                </a:lnTo>
              </a:path>
            </a:pathLst>
          </a:custGeom>
          <a:ln w="9525">
            <a:solidFill>
              <a:srgbClr val="D9D9D9"/>
            </a:solidFill>
          </a:ln>
        </p:spPr>
        <p:txBody>
          <a:bodyPr wrap="square" lIns="0" tIns="0" rIns="0" bIns="0" rtlCol="0"/>
          <a:lstStyle/>
          <a:p>
            <a:endParaRPr/>
          </a:p>
        </p:txBody>
      </p:sp>
      <p:sp>
        <p:nvSpPr>
          <p:cNvPr id="65" name="object 65"/>
          <p:cNvSpPr/>
          <p:nvPr/>
        </p:nvSpPr>
        <p:spPr>
          <a:xfrm>
            <a:off x="7074407" y="3366515"/>
            <a:ext cx="203200" cy="0"/>
          </a:xfrm>
          <a:custGeom>
            <a:avLst/>
            <a:gdLst/>
            <a:ahLst/>
            <a:cxnLst/>
            <a:rect l="l" t="t" r="r" b="b"/>
            <a:pathLst>
              <a:path w="203200">
                <a:moveTo>
                  <a:pt x="0" y="0"/>
                </a:moveTo>
                <a:lnTo>
                  <a:pt x="202692" y="0"/>
                </a:lnTo>
              </a:path>
            </a:pathLst>
          </a:custGeom>
          <a:ln w="9525">
            <a:solidFill>
              <a:srgbClr val="D9D9D9"/>
            </a:solidFill>
          </a:ln>
        </p:spPr>
        <p:txBody>
          <a:bodyPr wrap="square" lIns="0" tIns="0" rIns="0" bIns="0" rtlCol="0"/>
          <a:lstStyle/>
          <a:p>
            <a:endParaRPr/>
          </a:p>
        </p:txBody>
      </p:sp>
      <p:sp>
        <p:nvSpPr>
          <p:cNvPr id="66" name="object 66"/>
          <p:cNvSpPr/>
          <p:nvPr/>
        </p:nvSpPr>
        <p:spPr>
          <a:xfrm>
            <a:off x="6734556" y="3366515"/>
            <a:ext cx="204470" cy="0"/>
          </a:xfrm>
          <a:custGeom>
            <a:avLst/>
            <a:gdLst/>
            <a:ahLst/>
            <a:cxnLst/>
            <a:rect l="l" t="t" r="r" b="b"/>
            <a:pathLst>
              <a:path w="204470">
                <a:moveTo>
                  <a:pt x="0" y="0"/>
                </a:moveTo>
                <a:lnTo>
                  <a:pt x="204216" y="0"/>
                </a:lnTo>
              </a:path>
            </a:pathLst>
          </a:custGeom>
          <a:ln w="9525">
            <a:solidFill>
              <a:srgbClr val="D9D9D9"/>
            </a:solidFill>
          </a:ln>
        </p:spPr>
        <p:txBody>
          <a:bodyPr wrap="square" lIns="0" tIns="0" rIns="0" bIns="0" rtlCol="0"/>
          <a:lstStyle/>
          <a:p>
            <a:endParaRPr/>
          </a:p>
        </p:txBody>
      </p:sp>
      <p:sp>
        <p:nvSpPr>
          <p:cNvPr id="67" name="object 67"/>
          <p:cNvSpPr/>
          <p:nvPr/>
        </p:nvSpPr>
        <p:spPr>
          <a:xfrm>
            <a:off x="6394703" y="3366515"/>
            <a:ext cx="204470" cy="0"/>
          </a:xfrm>
          <a:custGeom>
            <a:avLst/>
            <a:gdLst/>
            <a:ahLst/>
            <a:cxnLst/>
            <a:rect l="l" t="t" r="r" b="b"/>
            <a:pathLst>
              <a:path w="204470">
                <a:moveTo>
                  <a:pt x="0" y="0"/>
                </a:moveTo>
                <a:lnTo>
                  <a:pt x="204216" y="0"/>
                </a:lnTo>
              </a:path>
            </a:pathLst>
          </a:custGeom>
          <a:ln w="9525">
            <a:solidFill>
              <a:srgbClr val="D9D9D9"/>
            </a:solidFill>
          </a:ln>
        </p:spPr>
        <p:txBody>
          <a:bodyPr wrap="square" lIns="0" tIns="0" rIns="0" bIns="0" rtlCol="0"/>
          <a:lstStyle/>
          <a:p>
            <a:endParaRPr/>
          </a:p>
        </p:txBody>
      </p:sp>
      <p:sp>
        <p:nvSpPr>
          <p:cNvPr id="68" name="object 68"/>
          <p:cNvSpPr/>
          <p:nvPr/>
        </p:nvSpPr>
        <p:spPr>
          <a:xfrm>
            <a:off x="6056376" y="3366515"/>
            <a:ext cx="203200" cy="0"/>
          </a:xfrm>
          <a:custGeom>
            <a:avLst/>
            <a:gdLst/>
            <a:ahLst/>
            <a:cxnLst/>
            <a:rect l="l" t="t" r="r" b="b"/>
            <a:pathLst>
              <a:path w="203200">
                <a:moveTo>
                  <a:pt x="0" y="0"/>
                </a:moveTo>
                <a:lnTo>
                  <a:pt x="202691" y="0"/>
                </a:lnTo>
              </a:path>
            </a:pathLst>
          </a:custGeom>
          <a:ln w="9525">
            <a:solidFill>
              <a:srgbClr val="D9D9D9"/>
            </a:solidFill>
          </a:ln>
        </p:spPr>
        <p:txBody>
          <a:bodyPr wrap="square" lIns="0" tIns="0" rIns="0" bIns="0" rtlCol="0"/>
          <a:lstStyle/>
          <a:p>
            <a:endParaRPr/>
          </a:p>
        </p:txBody>
      </p:sp>
      <p:sp>
        <p:nvSpPr>
          <p:cNvPr id="69" name="object 69"/>
          <p:cNvSpPr/>
          <p:nvPr/>
        </p:nvSpPr>
        <p:spPr>
          <a:xfrm>
            <a:off x="5716523" y="3366515"/>
            <a:ext cx="204470" cy="0"/>
          </a:xfrm>
          <a:custGeom>
            <a:avLst/>
            <a:gdLst/>
            <a:ahLst/>
            <a:cxnLst/>
            <a:rect l="l" t="t" r="r" b="b"/>
            <a:pathLst>
              <a:path w="204470">
                <a:moveTo>
                  <a:pt x="0" y="0"/>
                </a:moveTo>
                <a:lnTo>
                  <a:pt x="204215" y="0"/>
                </a:lnTo>
              </a:path>
            </a:pathLst>
          </a:custGeom>
          <a:ln w="9525">
            <a:solidFill>
              <a:srgbClr val="D9D9D9"/>
            </a:solidFill>
          </a:ln>
        </p:spPr>
        <p:txBody>
          <a:bodyPr wrap="square" lIns="0" tIns="0" rIns="0" bIns="0" rtlCol="0"/>
          <a:lstStyle/>
          <a:p>
            <a:endParaRPr/>
          </a:p>
        </p:txBody>
      </p:sp>
      <p:sp>
        <p:nvSpPr>
          <p:cNvPr id="70" name="object 70"/>
          <p:cNvSpPr/>
          <p:nvPr/>
        </p:nvSpPr>
        <p:spPr>
          <a:xfrm>
            <a:off x="5376671" y="3366515"/>
            <a:ext cx="204470" cy="0"/>
          </a:xfrm>
          <a:custGeom>
            <a:avLst/>
            <a:gdLst/>
            <a:ahLst/>
            <a:cxnLst/>
            <a:rect l="l" t="t" r="r" b="b"/>
            <a:pathLst>
              <a:path w="204470">
                <a:moveTo>
                  <a:pt x="0" y="0"/>
                </a:moveTo>
                <a:lnTo>
                  <a:pt x="204215" y="0"/>
                </a:lnTo>
              </a:path>
            </a:pathLst>
          </a:custGeom>
          <a:ln w="9525">
            <a:solidFill>
              <a:srgbClr val="D9D9D9"/>
            </a:solidFill>
          </a:ln>
        </p:spPr>
        <p:txBody>
          <a:bodyPr wrap="square" lIns="0" tIns="0" rIns="0" bIns="0" rtlCol="0"/>
          <a:lstStyle/>
          <a:p>
            <a:endParaRPr/>
          </a:p>
        </p:txBody>
      </p:sp>
      <p:sp>
        <p:nvSpPr>
          <p:cNvPr id="71" name="object 71"/>
          <p:cNvSpPr/>
          <p:nvPr/>
        </p:nvSpPr>
        <p:spPr>
          <a:xfrm>
            <a:off x="5038344" y="3366515"/>
            <a:ext cx="203200" cy="0"/>
          </a:xfrm>
          <a:custGeom>
            <a:avLst/>
            <a:gdLst/>
            <a:ahLst/>
            <a:cxnLst/>
            <a:rect l="l" t="t" r="r" b="b"/>
            <a:pathLst>
              <a:path w="203200">
                <a:moveTo>
                  <a:pt x="0" y="0"/>
                </a:moveTo>
                <a:lnTo>
                  <a:pt x="202691" y="0"/>
                </a:lnTo>
              </a:path>
            </a:pathLst>
          </a:custGeom>
          <a:ln w="9525">
            <a:solidFill>
              <a:srgbClr val="D9D9D9"/>
            </a:solidFill>
          </a:ln>
        </p:spPr>
        <p:txBody>
          <a:bodyPr wrap="square" lIns="0" tIns="0" rIns="0" bIns="0" rtlCol="0"/>
          <a:lstStyle/>
          <a:p>
            <a:endParaRPr/>
          </a:p>
        </p:txBody>
      </p:sp>
      <p:sp>
        <p:nvSpPr>
          <p:cNvPr id="72" name="object 72"/>
          <p:cNvSpPr/>
          <p:nvPr/>
        </p:nvSpPr>
        <p:spPr>
          <a:xfrm>
            <a:off x="4800346" y="3366515"/>
            <a:ext cx="102870" cy="0"/>
          </a:xfrm>
          <a:custGeom>
            <a:avLst/>
            <a:gdLst/>
            <a:ahLst/>
            <a:cxnLst/>
            <a:rect l="l" t="t" r="r" b="b"/>
            <a:pathLst>
              <a:path w="102870">
                <a:moveTo>
                  <a:pt x="0" y="0"/>
                </a:moveTo>
                <a:lnTo>
                  <a:pt x="102362" y="0"/>
                </a:lnTo>
              </a:path>
            </a:pathLst>
          </a:custGeom>
          <a:ln w="9525">
            <a:solidFill>
              <a:srgbClr val="D9D9D9"/>
            </a:solidFill>
          </a:ln>
        </p:spPr>
        <p:txBody>
          <a:bodyPr wrap="square" lIns="0" tIns="0" rIns="0" bIns="0" rtlCol="0"/>
          <a:lstStyle/>
          <a:p>
            <a:endParaRPr/>
          </a:p>
        </p:txBody>
      </p:sp>
      <p:sp>
        <p:nvSpPr>
          <p:cNvPr id="73" name="object 73"/>
          <p:cNvSpPr/>
          <p:nvPr/>
        </p:nvSpPr>
        <p:spPr>
          <a:xfrm>
            <a:off x="8770619" y="3134867"/>
            <a:ext cx="100965" cy="0"/>
          </a:xfrm>
          <a:custGeom>
            <a:avLst/>
            <a:gdLst/>
            <a:ahLst/>
            <a:cxnLst/>
            <a:rect l="l" t="t" r="r" b="b"/>
            <a:pathLst>
              <a:path w="100965">
                <a:moveTo>
                  <a:pt x="0" y="0"/>
                </a:moveTo>
                <a:lnTo>
                  <a:pt x="100583" y="0"/>
                </a:lnTo>
              </a:path>
            </a:pathLst>
          </a:custGeom>
          <a:ln w="9525">
            <a:solidFill>
              <a:srgbClr val="D9D9D9"/>
            </a:solidFill>
          </a:ln>
        </p:spPr>
        <p:txBody>
          <a:bodyPr wrap="square" lIns="0" tIns="0" rIns="0" bIns="0" rtlCol="0"/>
          <a:lstStyle/>
          <a:p>
            <a:endParaRPr/>
          </a:p>
        </p:txBody>
      </p:sp>
      <p:sp>
        <p:nvSpPr>
          <p:cNvPr id="74" name="object 74"/>
          <p:cNvSpPr/>
          <p:nvPr/>
        </p:nvSpPr>
        <p:spPr>
          <a:xfrm>
            <a:off x="8430768" y="3134867"/>
            <a:ext cx="204470" cy="0"/>
          </a:xfrm>
          <a:custGeom>
            <a:avLst/>
            <a:gdLst/>
            <a:ahLst/>
            <a:cxnLst/>
            <a:rect l="l" t="t" r="r" b="b"/>
            <a:pathLst>
              <a:path w="204470">
                <a:moveTo>
                  <a:pt x="0" y="0"/>
                </a:moveTo>
                <a:lnTo>
                  <a:pt x="204215" y="0"/>
                </a:lnTo>
              </a:path>
            </a:pathLst>
          </a:custGeom>
          <a:ln w="9525">
            <a:solidFill>
              <a:srgbClr val="D9D9D9"/>
            </a:solidFill>
          </a:ln>
        </p:spPr>
        <p:txBody>
          <a:bodyPr wrap="square" lIns="0" tIns="0" rIns="0" bIns="0" rtlCol="0"/>
          <a:lstStyle/>
          <a:p>
            <a:endParaRPr/>
          </a:p>
        </p:txBody>
      </p:sp>
      <p:sp>
        <p:nvSpPr>
          <p:cNvPr id="75" name="object 75"/>
          <p:cNvSpPr/>
          <p:nvPr/>
        </p:nvSpPr>
        <p:spPr>
          <a:xfrm>
            <a:off x="8092440" y="3134867"/>
            <a:ext cx="203200" cy="0"/>
          </a:xfrm>
          <a:custGeom>
            <a:avLst/>
            <a:gdLst/>
            <a:ahLst/>
            <a:cxnLst/>
            <a:rect l="l" t="t" r="r" b="b"/>
            <a:pathLst>
              <a:path w="203200">
                <a:moveTo>
                  <a:pt x="0" y="0"/>
                </a:moveTo>
                <a:lnTo>
                  <a:pt x="202691" y="0"/>
                </a:lnTo>
              </a:path>
            </a:pathLst>
          </a:custGeom>
          <a:ln w="9525">
            <a:solidFill>
              <a:srgbClr val="D9D9D9"/>
            </a:solidFill>
          </a:ln>
        </p:spPr>
        <p:txBody>
          <a:bodyPr wrap="square" lIns="0" tIns="0" rIns="0" bIns="0" rtlCol="0"/>
          <a:lstStyle/>
          <a:p>
            <a:endParaRPr/>
          </a:p>
        </p:txBody>
      </p:sp>
      <p:sp>
        <p:nvSpPr>
          <p:cNvPr id="76" name="object 76"/>
          <p:cNvSpPr/>
          <p:nvPr/>
        </p:nvSpPr>
        <p:spPr>
          <a:xfrm>
            <a:off x="7752588" y="3134867"/>
            <a:ext cx="204470" cy="0"/>
          </a:xfrm>
          <a:custGeom>
            <a:avLst/>
            <a:gdLst/>
            <a:ahLst/>
            <a:cxnLst/>
            <a:rect l="l" t="t" r="r" b="b"/>
            <a:pathLst>
              <a:path w="204470">
                <a:moveTo>
                  <a:pt x="0" y="0"/>
                </a:moveTo>
                <a:lnTo>
                  <a:pt x="204215" y="0"/>
                </a:lnTo>
              </a:path>
            </a:pathLst>
          </a:custGeom>
          <a:ln w="9525">
            <a:solidFill>
              <a:srgbClr val="D9D9D9"/>
            </a:solidFill>
          </a:ln>
        </p:spPr>
        <p:txBody>
          <a:bodyPr wrap="square" lIns="0" tIns="0" rIns="0" bIns="0" rtlCol="0"/>
          <a:lstStyle/>
          <a:p>
            <a:endParaRPr/>
          </a:p>
        </p:txBody>
      </p:sp>
      <p:sp>
        <p:nvSpPr>
          <p:cNvPr id="77" name="object 77"/>
          <p:cNvSpPr/>
          <p:nvPr/>
        </p:nvSpPr>
        <p:spPr>
          <a:xfrm>
            <a:off x="7412735" y="3134867"/>
            <a:ext cx="204470" cy="0"/>
          </a:xfrm>
          <a:custGeom>
            <a:avLst/>
            <a:gdLst/>
            <a:ahLst/>
            <a:cxnLst/>
            <a:rect l="l" t="t" r="r" b="b"/>
            <a:pathLst>
              <a:path w="204470">
                <a:moveTo>
                  <a:pt x="0" y="0"/>
                </a:moveTo>
                <a:lnTo>
                  <a:pt x="204216" y="0"/>
                </a:lnTo>
              </a:path>
            </a:pathLst>
          </a:custGeom>
          <a:ln w="9525">
            <a:solidFill>
              <a:srgbClr val="D9D9D9"/>
            </a:solidFill>
          </a:ln>
        </p:spPr>
        <p:txBody>
          <a:bodyPr wrap="square" lIns="0" tIns="0" rIns="0" bIns="0" rtlCol="0"/>
          <a:lstStyle/>
          <a:p>
            <a:endParaRPr/>
          </a:p>
        </p:txBody>
      </p:sp>
      <p:sp>
        <p:nvSpPr>
          <p:cNvPr id="78" name="object 78"/>
          <p:cNvSpPr/>
          <p:nvPr/>
        </p:nvSpPr>
        <p:spPr>
          <a:xfrm>
            <a:off x="7074407" y="3134867"/>
            <a:ext cx="203200" cy="0"/>
          </a:xfrm>
          <a:custGeom>
            <a:avLst/>
            <a:gdLst/>
            <a:ahLst/>
            <a:cxnLst/>
            <a:rect l="l" t="t" r="r" b="b"/>
            <a:pathLst>
              <a:path w="203200">
                <a:moveTo>
                  <a:pt x="0" y="0"/>
                </a:moveTo>
                <a:lnTo>
                  <a:pt x="202692" y="0"/>
                </a:lnTo>
              </a:path>
            </a:pathLst>
          </a:custGeom>
          <a:ln w="9525">
            <a:solidFill>
              <a:srgbClr val="D9D9D9"/>
            </a:solidFill>
          </a:ln>
        </p:spPr>
        <p:txBody>
          <a:bodyPr wrap="square" lIns="0" tIns="0" rIns="0" bIns="0" rtlCol="0"/>
          <a:lstStyle/>
          <a:p>
            <a:endParaRPr/>
          </a:p>
        </p:txBody>
      </p:sp>
      <p:sp>
        <p:nvSpPr>
          <p:cNvPr id="79" name="object 79"/>
          <p:cNvSpPr/>
          <p:nvPr/>
        </p:nvSpPr>
        <p:spPr>
          <a:xfrm>
            <a:off x="6734556" y="3134867"/>
            <a:ext cx="204470" cy="0"/>
          </a:xfrm>
          <a:custGeom>
            <a:avLst/>
            <a:gdLst/>
            <a:ahLst/>
            <a:cxnLst/>
            <a:rect l="l" t="t" r="r" b="b"/>
            <a:pathLst>
              <a:path w="204470">
                <a:moveTo>
                  <a:pt x="0" y="0"/>
                </a:moveTo>
                <a:lnTo>
                  <a:pt x="204216" y="0"/>
                </a:lnTo>
              </a:path>
            </a:pathLst>
          </a:custGeom>
          <a:ln w="9525">
            <a:solidFill>
              <a:srgbClr val="D9D9D9"/>
            </a:solidFill>
          </a:ln>
        </p:spPr>
        <p:txBody>
          <a:bodyPr wrap="square" lIns="0" tIns="0" rIns="0" bIns="0" rtlCol="0"/>
          <a:lstStyle/>
          <a:p>
            <a:endParaRPr/>
          </a:p>
        </p:txBody>
      </p:sp>
      <p:sp>
        <p:nvSpPr>
          <p:cNvPr id="80" name="object 80"/>
          <p:cNvSpPr/>
          <p:nvPr/>
        </p:nvSpPr>
        <p:spPr>
          <a:xfrm>
            <a:off x="6394703" y="3134867"/>
            <a:ext cx="204470" cy="0"/>
          </a:xfrm>
          <a:custGeom>
            <a:avLst/>
            <a:gdLst/>
            <a:ahLst/>
            <a:cxnLst/>
            <a:rect l="l" t="t" r="r" b="b"/>
            <a:pathLst>
              <a:path w="204470">
                <a:moveTo>
                  <a:pt x="0" y="0"/>
                </a:moveTo>
                <a:lnTo>
                  <a:pt x="204216" y="0"/>
                </a:lnTo>
              </a:path>
            </a:pathLst>
          </a:custGeom>
          <a:ln w="9525">
            <a:solidFill>
              <a:srgbClr val="D9D9D9"/>
            </a:solidFill>
          </a:ln>
        </p:spPr>
        <p:txBody>
          <a:bodyPr wrap="square" lIns="0" tIns="0" rIns="0" bIns="0" rtlCol="0"/>
          <a:lstStyle/>
          <a:p>
            <a:endParaRPr/>
          </a:p>
        </p:txBody>
      </p:sp>
      <p:sp>
        <p:nvSpPr>
          <p:cNvPr id="81" name="object 81"/>
          <p:cNvSpPr/>
          <p:nvPr/>
        </p:nvSpPr>
        <p:spPr>
          <a:xfrm>
            <a:off x="6056376" y="3134867"/>
            <a:ext cx="203200" cy="0"/>
          </a:xfrm>
          <a:custGeom>
            <a:avLst/>
            <a:gdLst/>
            <a:ahLst/>
            <a:cxnLst/>
            <a:rect l="l" t="t" r="r" b="b"/>
            <a:pathLst>
              <a:path w="203200">
                <a:moveTo>
                  <a:pt x="0" y="0"/>
                </a:moveTo>
                <a:lnTo>
                  <a:pt x="202691" y="0"/>
                </a:lnTo>
              </a:path>
            </a:pathLst>
          </a:custGeom>
          <a:ln w="9525">
            <a:solidFill>
              <a:srgbClr val="D9D9D9"/>
            </a:solidFill>
          </a:ln>
        </p:spPr>
        <p:txBody>
          <a:bodyPr wrap="square" lIns="0" tIns="0" rIns="0" bIns="0" rtlCol="0"/>
          <a:lstStyle/>
          <a:p>
            <a:endParaRPr/>
          </a:p>
        </p:txBody>
      </p:sp>
      <p:sp>
        <p:nvSpPr>
          <p:cNvPr id="82" name="object 82"/>
          <p:cNvSpPr/>
          <p:nvPr/>
        </p:nvSpPr>
        <p:spPr>
          <a:xfrm>
            <a:off x="5716523" y="3134867"/>
            <a:ext cx="204470" cy="0"/>
          </a:xfrm>
          <a:custGeom>
            <a:avLst/>
            <a:gdLst/>
            <a:ahLst/>
            <a:cxnLst/>
            <a:rect l="l" t="t" r="r" b="b"/>
            <a:pathLst>
              <a:path w="204470">
                <a:moveTo>
                  <a:pt x="0" y="0"/>
                </a:moveTo>
                <a:lnTo>
                  <a:pt x="204215" y="0"/>
                </a:lnTo>
              </a:path>
            </a:pathLst>
          </a:custGeom>
          <a:ln w="9525">
            <a:solidFill>
              <a:srgbClr val="D9D9D9"/>
            </a:solidFill>
          </a:ln>
        </p:spPr>
        <p:txBody>
          <a:bodyPr wrap="square" lIns="0" tIns="0" rIns="0" bIns="0" rtlCol="0"/>
          <a:lstStyle/>
          <a:p>
            <a:endParaRPr/>
          </a:p>
        </p:txBody>
      </p:sp>
      <p:sp>
        <p:nvSpPr>
          <p:cNvPr id="83" name="object 83"/>
          <p:cNvSpPr/>
          <p:nvPr/>
        </p:nvSpPr>
        <p:spPr>
          <a:xfrm>
            <a:off x="5376671" y="3134867"/>
            <a:ext cx="204470" cy="0"/>
          </a:xfrm>
          <a:custGeom>
            <a:avLst/>
            <a:gdLst/>
            <a:ahLst/>
            <a:cxnLst/>
            <a:rect l="l" t="t" r="r" b="b"/>
            <a:pathLst>
              <a:path w="204470">
                <a:moveTo>
                  <a:pt x="0" y="0"/>
                </a:moveTo>
                <a:lnTo>
                  <a:pt x="204215" y="0"/>
                </a:lnTo>
              </a:path>
            </a:pathLst>
          </a:custGeom>
          <a:ln w="9525">
            <a:solidFill>
              <a:srgbClr val="D9D9D9"/>
            </a:solidFill>
          </a:ln>
        </p:spPr>
        <p:txBody>
          <a:bodyPr wrap="square" lIns="0" tIns="0" rIns="0" bIns="0" rtlCol="0"/>
          <a:lstStyle/>
          <a:p>
            <a:endParaRPr/>
          </a:p>
        </p:txBody>
      </p:sp>
      <p:sp>
        <p:nvSpPr>
          <p:cNvPr id="84" name="object 84"/>
          <p:cNvSpPr/>
          <p:nvPr/>
        </p:nvSpPr>
        <p:spPr>
          <a:xfrm>
            <a:off x="5038344" y="3134867"/>
            <a:ext cx="203200" cy="0"/>
          </a:xfrm>
          <a:custGeom>
            <a:avLst/>
            <a:gdLst/>
            <a:ahLst/>
            <a:cxnLst/>
            <a:rect l="l" t="t" r="r" b="b"/>
            <a:pathLst>
              <a:path w="203200">
                <a:moveTo>
                  <a:pt x="0" y="0"/>
                </a:moveTo>
                <a:lnTo>
                  <a:pt x="202691" y="0"/>
                </a:lnTo>
              </a:path>
            </a:pathLst>
          </a:custGeom>
          <a:ln w="9525">
            <a:solidFill>
              <a:srgbClr val="D9D9D9"/>
            </a:solidFill>
          </a:ln>
        </p:spPr>
        <p:txBody>
          <a:bodyPr wrap="square" lIns="0" tIns="0" rIns="0" bIns="0" rtlCol="0"/>
          <a:lstStyle/>
          <a:p>
            <a:endParaRPr/>
          </a:p>
        </p:txBody>
      </p:sp>
      <p:sp>
        <p:nvSpPr>
          <p:cNvPr id="85" name="object 85"/>
          <p:cNvSpPr/>
          <p:nvPr/>
        </p:nvSpPr>
        <p:spPr>
          <a:xfrm>
            <a:off x="4800346" y="3134867"/>
            <a:ext cx="102870" cy="0"/>
          </a:xfrm>
          <a:custGeom>
            <a:avLst/>
            <a:gdLst/>
            <a:ahLst/>
            <a:cxnLst/>
            <a:rect l="l" t="t" r="r" b="b"/>
            <a:pathLst>
              <a:path w="102870">
                <a:moveTo>
                  <a:pt x="0" y="0"/>
                </a:moveTo>
                <a:lnTo>
                  <a:pt x="102362" y="0"/>
                </a:lnTo>
              </a:path>
            </a:pathLst>
          </a:custGeom>
          <a:ln w="9525">
            <a:solidFill>
              <a:srgbClr val="D9D9D9"/>
            </a:solidFill>
          </a:ln>
        </p:spPr>
        <p:txBody>
          <a:bodyPr wrap="square" lIns="0" tIns="0" rIns="0" bIns="0" rtlCol="0"/>
          <a:lstStyle/>
          <a:p>
            <a:endParaRPr/>
          </a:p>
        </p:txBody>
      </p:sp>
      <p:sp>
        <p:nvSpPr>
          <p:cNvPr id="86" name="object 86"/>
          <p:cNvSpPr/>
          <p:nvPr/>
        </p:nvSpPr>
        <p:spPr>
          <a:xfrm>
            <a:off x="8770619" y="2903220"/>
            <a:ext cx="100965" cy="0"/>
          </a:xfrm>
          <a:custGeom>
            <a:avLst/>
            <a:gdLst/>
            <a:ahLst/>
            <a:cxnLst/>
            <a:rect l="l" t="t" r="r" b="b"/>
            <a:pathLst>
              <a:path w="100965">
                <a:moveTo>
                  <a:pt x="0" y="0"/>
                </a:moveTo>
                <a:lnTo>
                  <a:pt x="100583" y="0"/>
                </a:lnTo>
              </a:path>
            </a:pathLst>
          </a:custGeom>
          <a:ln w="9525">
            <a:solidFill>
              <a:srgbClr val="D9D9D9"/>
            </a:solidFill>
          </a:ln>
        </p:spPr>
        <p:txBody>
          <a:bodyPr wrap="square" lIns="0" tIns="0" rIns="0" bIns="0" rtlCol="0"/>
          <a:lstStyle/>
          <a:p>
            <a:endParaRPr/>
          </a:p>
        </p:txBody>
      </p:sp>
      <p:sp>
        <p:nvSpPr>
          <p:cNvPr id="87" name="object 87"/>
          <p:cNvSpPr/>
          <p:nvPr/>
        </p:nvSpPr>
        <p:spPr>
          <a:xfrm>
            <a:off x="8430768" y="2903220"/>
            <a:ext cx="204470" cy="0"/>
          </a:xfrm>
          <a:custGeom>
            <a:avLst/>
            <a:gdLst/>
            <a:ahLst/>
            <a:cxnLst/>
            <a:rect l="l" t="t" r="r" b="b"/>
            <a:pathLst>
              <a:path w="204470">
                <a:moveTo>
                  <a:pt x="0" y="0"/>
                </a:moveTo>
                <a:lnTo>
                  <a:pt x="204215" y="0"/>
                </a:lnTo>
              </a:path>
            </a:pathLst>
          </a:custGeom>
          <a:ln w="9525">
            <a:solidFill>
              <a:srgbClr val="D9D9D9"/>
            </a:solidFill>
          </a:ln>
        </p:spPr>
        <p:txBody>
          <a:bodyPr wrap="square" lIns="0" tIns="0" rIns="0" bIns="0" rtlCol="0"/>
          <a:lstStyle/>
          <a:p>
            <a:endParaRPr/>
          </a:p>
        </p:txBody>
      </p:sp>
      <p:sp>
        <p:nvSpPr>
          <p:cNvPr id="88" name="object 88"/>
          <p:cNvSpPr/>
          <p:nvPr/>
        </p:nvSpPr>
        <p:spPr>
          <a:xfrm>
            <a:off x="8092440" y="2903220"/>
            <a:ext cx="203200" cy="0"/>
          </a:xfrm>
          <a:custGeom>
            <a:avLst/>
            <a:gdLst/>
            <a:ahLst/>
            <a:cxnLst/>
            <a:rect l="l" t="t" r="r" b="b"/>
            <a:pathLst>
              <a:path w="203200">
                <a:moveTo>
                  <a:pt x="0" y="0"/>
                </a:moveTo>
                <a:lnTo>
                  <a:pt x="202691" y="0"/>
                </a:lnTo>
              </a:path>
            </a:pathLst>
          </a:custGeom>
          <a:ln w="9525">
            <a:solidFill>
              <a:srgbClr val="D9D9D9"/>
            </a:solidFill>
          </a:ln>
        </p:spPr>
        <p:txBody>
          <a:bodyPr wrap="square" lIns="0" tIns="0" rIns="0" bIns="0" rtlCol="0"/>
          <a:lstStyle/>
          <a:p>
            <a:endParaRPr/>
          </a:p>
        </p:txBody>
      </p:sp>
      <p:sp>
        <p:nvSpPr>
          <p:cNvPr id="89" name="object 89"/>
          <p:cNvSpPr/>
          <p:nvPr/>
        </p:nvSpPr>
        <p:spPr>
          <a:xfrm>
            <a:off x="7752588" y="2903220"/>
            <a:ext cx="204470" cy="0"/>
          </a:xfrm>
          <a:custGeom>
            <a:avLst/>
            <a:gdLst/>
            <a:ahLst/>
            <a:cxnLst/>
            <a:rect l="l" t="t" r="r" b="b"/>
            <a:pathLst>
              <a:path w="204470">
                <a:moveTo>
                  <a:pt x="0" y="0"/>
                </a:moveTo>
                <a:lnTo>
                  <a:pt x="204215" y="0"/>
                </a:lnTo>
              </a:path>
            </a:pathLst>
          </a:custGeom>
          <a:ln w="9525">
            <a:solidFill>
              <a:srgbClr val="D9D9D9"/>
            </a:solidFill>
          </a:ln>
        </p:spPr>
        <p:txBody>
          <a:bodyPr wrap="square" lIns="0" tIns="0" rIns="0" bIns="0" rtlCol="0"/>
          <a:lstStyle/>
          <a:p>
            <a:endParaRPr/>
          </a:p>
        </p:txBody>
      </p:sp>
      <p:sp>
        <p:nvSpPr>
          <p:cNvPr id="90" name="object 90"/>
          <p:cNvSpPr/>
          <p:nvPr/>
        </p:nvSpPr>
        <p:spPr>
          <a:xfrm>
            <a:off x="7412735" y="2903220"/>
            <a:ext cx="204470" cy="0"/>
          </a:xfrm>
          <a:custGeom>
            <a:avLst/>
            <a:gdLst/>
            <a:ahLst/>
            <a:cxnLst/>
            <a:rect l="l" t="t" r="r" b="b"/>
            <a:pathLst>
              <a:path w="204470">
                <a:moveTo>
                  <a:pt x="0" y="0"/>
                </a:moveTo>
                <a:lnTo>
                  <a:pt x="204216" y="0"/>
                </a:lnTo>
              </a:path>
            </a:pathLst>
          </a:custGeom>
          <a:ln w="9525">
            <a:solidFill>
              <a:srgbClr val="D9D9D9"/>
            </a:solidFill>
          </a:ln>
        </p:spPr>
        <p:txBody>
          <a:bodyPr wrap="square" lIns="0" tIns="0" rIns="0" bIns="0" rtlCol="0"/>
          <a:lstStyle/>
          <a:p>
            <a:endParaRPr/>
          </a:p>
        </p:txBody>
      </p:sp>
      <p:sp>
        <p:nvSpPr>
          <p:cNvPr id="91" name="object 91"/>
          <p:cNvSpPr/>
          <p:nvPr/>
        </p:nvSpPr>
        <p:spPr>
          <a:xfrm>
            <a:off x="7074407" y="2903220"/>
            <a:ext cx="203200" cy="0"/>
          </a:xfrm>
          <a:custGeom>
            <a:avLst/>
            <a:gdLst/>
            <a:ahLst/>
            <a:cxnLst/>
            <a:rect l="l" t="t" r="r" b="b"/>
            <a:pathLst>
              <a:path w="203200">
                <a:moveTo>
                  <a:pt x="0" y="0"/>
                </a:moveTo>
                <a:lnTo>
                  <a:pt x="202692" y="0"/>
                </a:lnTo>
              </a:path>
            </a:pathLst>
          </a:custGeom>
          <a:ln w="9525">
            <a:solidFill>
              <a:srgbClr val="D9D9D9"/>
            </a:solidFill>
          </a:ln>
        </p:spPr>
        <p:txBody>
          <a:bodyPr wrap="square" lIns="0" tIns="0" rIns="0" bIns="0" rtlCol="0"/>
          <a:lstStyle/>
          <a:p>
            <a:endParaRPr/>
          </a:p>
        </p:txBody>
      </p:sp>
      <p:sp>
        <p:nvSpPr>
          <p:cNvPr id="92" name="object 92"/>
          <p:cNvSpPr/>
          <p:nvPr/>
        </p:nvSpPr>
        <p:spPr>
          <a:xfrm>
            <a:off x="6734556" y="2903220"/>
            <a:ext cx="204470" cy="0"/>
          </a:xfrm>
          <a:custGeom>
            <a:avLst/>
            <a:gdLst/>
            <a:ahLst/>
            <a:cxnLst/>
            <a:rect l="l" t="t" r="r" b="b"/>
            <a:pathLst>
              <a:path w="204470">
                <a:moveTo>
                  <a:pt x="0" y="0"/>
                </a:moveTo>
                <a:lnTo>
                  <a:pt x="204216" y="0"/>
                </a:lnTo>
              </a:path>
            </a:pathLst>
          </a:custGeom>
          <a:ln w="9525">
            <a:solidFill>
              <a:srgbClr val="D9D9D9"/>
            </a:solidFill>
          </a:ln>
        </p:spPr>
        <p:txBody>
          <a:bodyPr wrap="square" lIns="0" tIns="0" rIns="0" bIns="0" rtlCol="0"/>
          <a:lstStyle/>
          <a:p>
            <a:endParaRPr/>
          </a:p>
        </p:txBody>
      </p:sp>
      <p:sp>
        <p:nvSpPr>
          <p:cNvPr id="93" name="object 93"/>
          <p:cNvSpPr/>
          <p:nvPr/>
        </p:nvSpPr>
        <p:spPr>
          <a:xfrm>
            <a:off x="6394703" y="2903220"/>
            <a:ext cx="204470" cy="0"/>
          </a:xfrm>
          <a:custGeom>
            <a:avLst/>
            <a:gdLst/>
            <a:ahLst/>
            <a:cxnLst/>
            <a:rect l="l" t="t" r="r" b="b"/>
            <a:pathLst>
              <a:path w="204470">
                <a:moveTo>
                  <a:pt x="0" y="0"/>
                </a:moveTo>
                <a:lnTo>
                  <a:pt x="204216" y="0"/>
                </a:lnTo>
              </a:path>
            </a:pathLst>
          </a:custGeom>
          <a:ln w="9525">
            <a:solidFill>
              <a:srgbClr val="D9D9D9"/>
            </a:solidFill>
          </a:ln>
        </p:spPr>
        <p:txBody>
          <a:bodyPr wrap="square" lIns="0" tIns="0" rIns="0" bIns="0" rtlCol="0"/>
          <a:lstStyle/>
          <a:p>
            <a:endParaRPr/>
          </a:p>
        </p:txBody>
      </p:sp>
      <p:sp>
        <p:nvSpPr>
          <p:cNvPr id="94" name="object 94"/>
          <p:cNvSpPr/>
          <p:nvPr/>
        </p:nvSpPr>
        <p:spPr>
          <a:xfrm>
            <a:off x="6056376" y="2903220"/>
            <a:ext cx="203200" cy="0"/>
          </a:xfrm>
          <a:custGeom>
            <a:avLst/>
            <a:gdLst/>
            <a:ahLst/>
            <a:cxnLst/>
            <a:rect l="l" t="t" r="r" b="b"/>
            <a:pathLst>
              <a:path w="203200">
                <a:moveTo>
                  <a:pt x="0" y="0"/>
                </a:moveTo>
                <a:lnTo>
                  <a:pt x="202691" y="0"/>
                </a:lnTo>
              </a:path>
            </a:pathLst>
          </a:custGeom>
          <a:ln w="9525">
            <a:solidFill>
              <a:srgbClr val="D9D9D9"/>
            </a:solidFill>
          </a:ln>
        </p:spPr>
        <p:txBody>
          <a:bodyPr wrap="square" lIns="0" tIns="0" rIns="0" bIns="0" rtlCol="0"/>
          <a:lstStyle/>
          <a:p>
            <a:endParaRPr/>
          </a:p>
        </p:txBody>
      </p:sp>
      <p:sp>
        <p:nvSpPr>
          <p:cNvPr id="95" name="object 95"/>
          <p:cNvSpPr/>
          <p:nvPr/>
        </p:nvSpPr>
        <p:spPr>
          <a:xfrm>
            <a:off x="5376671" y="2903220"/>
            <a:ext cx="544195" cy="0"/>
          </a:xfrm>
          <a:custGeom>
            <a:avLst/>
            <a:gdLst/>
            <a:ahLst/>
            <a:cxnLst/>
            <a:rect l="l" t="t" r="r" b="b"/>
            <a:pathLst>
              <a:path w="544195">
                <a:moveTo>
                  <a:pt x="0" y="0"/>
                </a:moveTo>
                <a:lnTo>
                  <a:pt x="544067" y="0"/>
                </a:lnTo>
              </a:path>
            </a:pathLst>
          </a:custGeom>
          <a:ln w="9525">
            <a:solidFill>
              <a:srgbClr val="D9D9D9"/>
            </a:solidFill>
          </a:ln>
        </p:spPr>
        <p:txBody>
          <a:bodyPr wrap="square" lIns="0" tIns="0" rIns="0" bIns="0" rtlCol="0"/>
          <a:lstStyle/>
          <a:p>
            <a:endParaRPr/>
          </a:p>
        </p:txBody>
      </p:sp>
      <p:sp>
        <p:nvSpPr>
          <p:cNvPr id="96" name="object 96"/>
          <p:cNvSpPr/>
          <p:nvPr/>
        </p:nvSpPr>
        <p:spPr>
          <a:xfrm>
            <a:off x="4800346" y="2903220"/>
            <a:ext cx="440690" cy="0"/>
          </a:xfrm>
          <a:custGeom>
            <a:avLst/>
            <a:gdLst/>
            <a:ahLst/>
            <a:cxnLst/>
            <a:rect l="l" t="t" r="r" b="b"/>
            <a:pathLst>
              <a:path w="440689">
                <a:moveTo>
                  <a:pt x="0" y="0"/>
                </a:moveTo>
                <a:lnTo>
                  <a:pt x="440689" y="0"/>
                </a:lnTo>
              </a:path>
            </a:pathLst>
          </a:custGeom>
          <a:ln w="9525">
            <a:solidFill>
              <a:srgbClr val="D9D9D9"/>
            </a:solidFill>
          </a:ln>
        </p:spPr>
        <p:txBody>
          <a:bodyPr wrap="square" lIns="0" tIns="0" rIns="0" bIns="0" rtlCol="0"/>
          <a:lstStyle/>
          <a:p>
            <a:endParaRPr/>
          </a:p>
        </p:txBody>
      </p:sp>
      <p:sp>
        <p:nvSpPr>
          <p:cNvPr id="97" name="object 97"/>
          <p:cNvSpPr/>
          <p:nvPr/>
        </p:nvSpPr>
        <p:spPr>
          <a:xfrm>
            <a:off x="8770619" y="2671572"/>
            <a:ext cx="100965" cy="0"/>
          </a:xfrm>
          <a:custGeom>
            <a:avLst/>
            <a:gdLst/>
            <a:ahLst/>
            <a:cxnLst/>
            <a:rect l="l" t="t" r="r" b="b"/>
            <a:pathLst>
              <a:path w="100965">
                <a:moveTo>
                  <a:pt x="0" y="0"/>
                </a:moveTo>
                <a:lnTo>
                  <a:pt x="100583" y="0"/>
                </a:lnTo>
              </a:path>
            </a:pathLst>
          </a:custGeom>
          <a:ln w="9525">
            <a:solidFill>
              <a:srgbClr val="D9D9D9"/>
            </a:solidFill>
          </a:ln>
        </p:spPr>
        <p:txBody>
          <a:bodyPr wrap="square" lIns="0" tIns="0" rIns="0" bIns="0" rtlCol="0"/>
          <a:lstStyle/>
          <a:p>
            <a:endParaRPr/>
          </a:p>
        </p:txBody>
      </p:sp>
      <p:sp>
        <p:nvSpPr>
          <p:cNvPr id="98" name="object 98"/>
          <p:cNvSpPr/>
          <p:nvPr/>
        </p:nvSpPr>
        <p:spPr>
          <a:xfrm>
            <a:off x="8430768" y="2671572"/>
            <a:ext cx="204470" cy="0"/>
          </a:xfrm>
          <a:custGeom>
            <a:avLst/>
            <a:gdLst/>
            <a:ahLst/>
            <a:cxnLst/>
            <a:rect l="l" t="t" r="r" b="b"/>
            <a:pathLst>
              <a:path w="204470">
                <a:moveTo>
                  <a:pt x="0" y="0"/>
                </a:moveTo>
                <a:lnTo>
                  <a:pt x="204215" y="0"/>
                </a:lnTo>
              </a:path>
            </a:pathLst>
          </a:custGeom>
          <a:ln w="9525">
            <a:solidFill>
              <a:srgbClr val="D9D9D9"/>
            </a:solidFill>
          </a:ln>
        </p:spPr>
        <p:txBody>
          <a:bodyPr wrap="square" lIns="0" tIns="0" rIns="0" bIns="0" rtlCol="0"/>
          <a:lstStyle/>
          <a:p>
            <a:endParaRPr/>
          </a:p>
        </p:txBody>
      </p:sp>
      <p:sp>
        <p:nvSpPr>
          <p:cNvPr id="99" name="object 99"/>
          <p:cNvSpPr/>
          <p:nvPr/>
        </p:nvSpPr>
        <p:spPr>
          <a:xfrm>
            <a:off x="8092440" y="2671572"/>
            <a:ext cx="203200" cy="0"/>
          </a:xfrm>
          <a:custGeom>
            <a:avLst/>
            <a:gdLst/>
            <a:ahLst/>
            <a:cxnLst/>
            <a:rect l="l" t="t" r="r" b="b"/>
            <a:pathLst>
              <a:path w="203200">
                <a:moveTo>
                  <a:pt x="0" y="0"/>
                </a:moveTo>
                <a:lnTo>
                  <a:pt x="202691" y="0"/>
                </a:lnTo>
              </a:path>
            </a:pathLst>
          </a:custGeom>
          <a:ln w="9525">
            <a:solidFill>
              <a:srgbClr val="D9D9D9"/>
            </a:solidFill>
          </a:ln>
        </p:spPr>
        <p:txBody>
          <a:bodyPr wrap="square" lIns="0" tIns="0" rIns="0" bIns="0" rtlCol="0"/>
          <a:lstStyle/>
          <a:p>
            <a:endParaRPr/>
          </a:p>
        </p:txBody>
      </p:sp>
      <p:sp>
        <p:nvSpPr>
          <p:cNvPr id="100" name="object 100"/>
          <p:cNvSpPr/>
          <p:nvPr/>
        </p:nvSpPr>
        <p:spPr>
          <a:xfrm>
            <a:off x="7752588" y="2671572"/>
            <a:ext cx="204470" cy="0"/>
          </a:xfrm>
          <a:custGeom>
            <a:avLst/>
            <a:gdLst/>
            <a:ahLst/>
            <a:cxnLst/>
            <a:rect l="l" t="t" r="r" b="b"/>
            <a:pathLst>
              <a:path w="204470">
                <a:moveTo>
                  <a:pt x="0" y="0"/>
                </a:moveTo>
                <a:lnTo>
                  <a:pt x="204215" y="0"/>
                </a:lnTo>
              </a:path>
            </a:pathLst>
          </a:custGeom>
          <a:ln w="9525">
            <a:solidFill>
              <a:srgbClr val="D9D9D9"/>
            </a:solidFill>
          </a:ln>
        </p:spPr>
        <p:txBody>
          <a:bodyPr wrap="square" lIns="0" tIns="0" rIns="0" bIns="0" rtlCol="0"/>
          <a:lstStyle/>
          <a:p>
            <a:endParaRPr/>
          </a:p>
        </p:txBody>
      </p:sp>
      <p:sp>
        <p:nvSpPr>
          <p:cNvPr id="101" name="object 101"/>
          <p:cNvSpPr/>
          <p:nvPr/>
        </p:nvSpPr>
        <p:spPr>
          <a:xfrm>
            <a:off x="7412735" y="2671572"/>
            <a:ext cx="204470" cy="0"/>
          </a:xfrm>
          <a:custGeom>
            <a:avLst/>
            <a:gdLst/>
            <a:ahLst/>
            <a:cxnLst/>
            <a:rect l="l" t="t" r="r" b="b"/>
            <a:pathLst>
              <a:path w="204470">
                <a:moveTo>
                  <a:pt x="0" y="0"/>
                </a:moveTo>
                <a:lnTo>
                  <a:pt x="204216" y="0"/>
                </a:lnTo>
              </a:path>
            </a:pathLst>
          </a:custGeom>
          <a:ln w="9525">
            <a:solidFill>
              <a:srgbClr val="D9D9D9"/>
            </a:solidFill>
          </a:ln>
        </p:spPr>
        <p:txBody>
          <a:bodyPr wrap="square" lIns="0" tIns="0" rIns="0" bIns="0" rtlCol="0"/>
          <a:lstStyle/>
          <a:p>
            <a:endParaRPr/>
          </a:p>
        </p:txBody>
      </p:sp>
      <p:sp>
        <p:nvSpPr>
          <p:cNvPr id="102" name="object 102"/>
          <p:cNvSpPr/>
          <p:nvPr/>
        </p:nvSpPr>
        <p:spPr>
          <a:xfrm>
            <a:off x="7074407" y="2671572"/>
            <a:ext cx="203200" cy="0"/>
          </a:xfrm>
          <a:custGeom>
            <a:avLst/>
            <a:gdLst/>
            <a:ahLst/>
            <a:cxnLst/>
            <a:rect l="l" t="t" r="r" b="b"/>
            <a:pathLst>
              <a:path w="203200">
                <a:moveTo>
                  <a:pt x="0" y="0"/>
                </a:moveTo>
                <a:lnTo>
                  <a:pt x="202692" y="0"/>
                </a:lnTo>
              </a:path>
            </a:pathLst>
          </a:custGeom>
          <a:ln w="9525">
            <a:solidFill>
              <a:srgbClr val="D9D9D9"/>
            </a:solidFill>
          </a:ln>
        </p:spPr>
        <p:txBody>
          <a:bodyPr wrap="square" lIns="0" tIns="0" rIns="0" bIns="0" rtlCol="0"/>
          <a:lstStyle/>
          <a:p>
            <a:endParaRPr/>
          </a:p>
        </p:txBody>
      </p:sp>
      <p:sp>
        <p:nvSpPr>
          <p:cNvPr id="103" name="object 103"/>
          <p:cNvSpPr/>
          <p:nvPr/>
        </p:nvSpPr>
        <p:spPr>
          <a:xfrm>
            <a:off x="6734556" y="2671572"/>
            <a:ext cx="204470" cy="0"/>
          </a:xfrm>
          <a:custGeom>
            <a:avLst/>
            <a:gdLst/>
            <a:ahLst/>
            <a:cxnLst/>
            <a:rect l="l" t="t" r="r" b="b"/>
            <a:pathLst>
              <a:path w="204470">
                <a:moveTo>
                  <a:pt x="0" y="0"/>
                </a:moveTo>
                <a:lnTo>
                  <a:pt x="204216" y="0"/>
                </a:lnTo>
              </a:path>
            </a:pathLst>
          </a:custGeom>
          <a:ln w="9525">
            <a:solidFill>
              <a:srgbClr val="D9D9D9"/>
            </a:solidFill>
          </a:ln>
        </p:spPr>
        <p:txBody>
          <a:bodyPr wrap="square" lIns="0" tIns="0" rIns="0" bIns="0" rtlCol="0"/>
          <a:lstStyle/>
          <a:p>
            <a:endParaRPr/>
          </a:p>
        </p:txBody>
      </p:sp>
      <p:sp>
        <p:nvSpPr>
          <p:cNvPr id="104" name="object 104"/>
          <p:cNvSpPr/>
          <p:nvPr/>
        </p:nvSpPr>
        <p:spPr>
          <a:xfrm>
            <a:off x="6394703" y="2671572"/>
            <a:ext cx="204470" cy="0"/>
          </a:xfrm>
          <a:custGeom>
            <a:avLst/>
            <a:gdLst/>
            <a:ahLst/>
            <a:cxnLst/>
            <a:rect l="l" t="t" r="r" b="b"/>
            <a:pathLst>
              <a:path w="204470">
                <a:moveTo>
                  <a:pt x="0" y="0"/>
                </a:moveTo>
                <a:lnTo>
                  <a:pt x="204216" y="0"/>
                </a:lnTo>
              </a:path>
            </a:pathLst>
          </a:custGeom>
          <a:ln w="9525">
            <a:solidFill>
              <a:srgbClr val="D9D9D9"/>
            </a:solidFill>
          </a:ln>
        </p:spPr>
        <p:txBody>
          <a:bodyPr wrap="square" lIns="0" tIns="0" rIns="0" bIns="0" rtlCol="0"/>
          <a:lstStyle/>
          <a:p>
            <a:endParaRPr/>
          </a:p>
        </p:txBody>
      </p:sp>
      <p:sp>
        <p:nvSpPr>
          <p:cNvPr id="105" name="object 105"/>
          <p:cNvSpPr/>
          <p:nvPr/>
        </p:nvSpPr>
        <p:spPr>
          <a:xfrm>
            <a:off x="6056376" y="2671572"/>
            <a:ext cx="203200" cy="0"/>
          </a:xfrm>
          <a:custGeom>
            <a:avLst/>
            <a:gdLst/>
            <a:ahLst/>
            <a:cxnLst/>
            <a:rect l="l" t="t" r="r" b="b"/>
            <a:pathLst>
              <a:path w="203200">
                <a:moveTo>
                  <a:pt x="0" y="0"/>
                </a:moveTo>
                <a:lnTo>
                  <a:pt x="202691" y="0"/>
                </a:lnTo>
              </a:path>
            </a:pathLst>
          </a:custGeom>
          <a:ln w="9525">
            <a:solidFill>
              <a:srgbClr val="D9D9D9"/>
            </a:solidFill>
          </a:ln>
        </p:spPr>
        <p:txBody>
          <a:bodyPr wrap="square" lIns="0" tIns="0" rIns="0" bIns="0" rtlCol="0"/>
          <a:lstStyle/>
          <a:p>
            <a:endParaRPr/>
          </a:p>
        </p:txBody>
      </p:sp>
      <p:sp>
        <p:nvSpPr>
          <p:cNvPr id="106" name="object 106"/>
          <p:cNvSpPr/>
          <p:nvPr/>
        </p:nvSpPr>
        <p:spPr>
          <a:xfrm>
            <a:off x="5716523" y="2671572"/>
            <a:ext cx="204470" cy="0"/>
          </a:xfrm>
          <a:custGeom>
            <a:avLst/>
            <a:gdLst/>
            <a:ahLst/>
            <a:cxnLst/>
            <a:rect l="l" t="t" r="r" b="b"/>
            <a:pathLst>
              <a:path w="204470">
                <a:moveTo>
                  <a:pt x="0" y="0"/>
                </a:moveTo>
                <a:lnTo>
                  <a:pt x="204215" y="0"/>
                </a:lnTo>
              </a:path>
            </a:pathLst>
          </a:custGeom>
          <a:ln w="9525">
            <a:solidFill>
              <a:srgbClr val="D9D9D9"/>
            </a:solidFill>
          </a:ln>
        </p:spPr>
        <p:txBody>
          <a:bodyPr wrap="square" lIns="0" tIns="0" rIns="0" bIns="0" rtlCol="0"/>
          <a:lstStyle/>
          <a:p>
            <a:endParaRPr/>
          </a:p>
        </p:txBody>
      </p:sp>
      <p:sp>
        <p:nvSpPr>
          <p:cNvPr id="107" name="object 107"/>
          <p:cNvSpPr/>
          <p:nvPr/>
        </p:nvSpPr>
        <p:spPr>
          <a:xfrm>
            <a:off x="5376671" y="2671572"/>
            <a:ext cx="204470" cy="0"/>
          </a:xfrm>
          <a:custGeom>
            <a:avLst/>
            <a:gdLst/>
            <a:ahLst/>
            <a:cxnLst/>
            <a:rect l="l" t="t" r="r" b="b"/>
            <a:pathLst>
              <a:path w="204470">
                <a:moveTo>
                  <a:pt x="0" y="0"/>
                </a:moveTo>
                <a:lnTo>
                  <a:pt x="204215" y="0"/>
                </a:lnTo>
              </a:path>
            </a:pathLst>
          </a:custGeom>
          <a:ln w="9525">
            <a:solidFill>
              <a:srgbClr val="D9D9D9"/>
            </a:solidFill>
          </a:ln>
        </p:spPr>
        <p:txBody>
          <a:bodyPr wrap="square" lIns="0" tIns="0" rIns="0" bIns="0" rtlCol="0"/>
          <a:lstStyle/>
          <a:p>
            <a:endParaRPr/>
          </a:p>
        </p:txBody>
      </p:sp>
      <p:sp>
        <p:nvSpPr>
          <p:cNvPr id="108" name="object 108"/>
          <p:cNvSpPr/>
          <p:nvPr/>
        </p:nvSpPr>
        <p:spPr>
          <a:xfrm>
            <a:off x="5038344" y="2671572"/>
            <a:ext cx="203200" cy="0"/>
          </a:xfrm>
          <a:custGeom>
            <a:avLst/>
            <a:gdLst/>
            <a:ahLst/>
            <a:cxnLst/>
            <a:rect l="l" t="t" r="r" b="b"/>
            <a:pathLst>
              <a:path w="203200">
                <a:moveTo>
                  <a:pt x="0" y="0"/>
                </a:moveTo>
                <a:lnTo>
                  <a:pt x="202691" y="0"/>
                </a:lnTo>
              </a:path>
            </a:pathLst>
          </a:custGeom>
          <a:ln w="9525">
            <a:solidFill>
              <a:srgbClr val="D9D9D9"/>
            </a:solidFill>
          </a:ln>
        </p:spPr>
        <p:txBody>
          <a:bodyPr wrap="square" lIns="0" tIns="0" rIns="0" bIns="0" rtlCol="0"/>
          <a:lstStyle/>
          <a:p>
            <a:endParaRPr/>
          </a:p>
        </p:txBody>
      </p:sp>
      <p:sp>
        <p:nvSpPr>
          <p:cNvPr id="109" name="object 109"/>
          <p:cNvSpPr/>
          <p:nvPr/>
        </p:nvSpPr>
        <p:spPr>
          <a:xfrm>
            <a:off x="4800346" y="2671572"/>
            <a:ext cx="102870" cy="0"/>
          </a:xfrm>
          <a:custGeom>
            <a:avLst/>
            <a:gdLst/>
            <a:ahLst/>
            <a:cxnLst/>
            <a:rect l="l" t="t" r="r" b="b"/>
            <a:pathLst>
              <a:path w="102870">
                <a:moveTo>
                  <a:pt x="0" y="0"/>
                </a:moveTo>
                <a:lnTo>
                  <a:pt x="102362" y="0"/>
                </a:lnTo>
              </a:path>
            </a:pathLst>
          </a:custGeom>
          <a:ln w="9525">
            <a:solidFill>
              <a:srgbClr val="D9D9D9"/>
            </a:solidFill>
          </a:ln>
        </p:spPr>
        <p:txBody>
          <a:bodyPr wrap="square" lIns="0" tIns="0" rIns="0" bIns="0" rtlCol="0"/>
          <a:lstStyle/>
          <a:p>
            <a:endParaRPr/>
          </a:p>
        </p:txBody>
      </p:sp>
      <p:sp>
        <p:nvSpPr>
          <p:cNvPr id="110" name="object 110"/>
          <p:cNvSpPr/>
          <p:nvPr/>
        </p:nvSpPr>
        <p:spPr>
          <a:xfrm>
            <a:off x="8770619" y="2439923"/>
            <a:ext cx="100965" cy="0"/>
          </a:xfrm>
          <a:custGeom>
            <a:avLst/>
            <a:gdLst/>
            <a:ahLst/>
            <a:cxnLst/>
            <a:rect l="l" t="t" r="r" b="b"/>
            <a:pathLst>
              <a:path w="100965">
                <a:moveTo>
                  <a:pt x="0" y="0"/>
                </a:moveTo>
                <a:lnTo>
                  <a:pt x="100583" y="0"/>
                </a:lnTo>
              </a:path>
            </a:pathLst>
          </a:custGeom>
          <a:ln w="9525">
            <a:solidFill>
              <a:srgbClr val="D9D9D9"/>
            </a:solidFill>
          </a:ln>
        </p:spPr>
        <p:txBody>
          <a:bodyPr wrap="square" lIns="0" tIns="0" rIns="0" bIns="0" rtlCol="0"/>
          <a:lstStyle/>
          <a:p>
            <a:endParaRPr/>
          </a:p>
        </p:txBody>
      </p:sp>
      <p:sp>
        <p:nvSpPr>
          <p:cNvPr id="111" name="object 111"/>
          <p:cNvSpPr/>
          <p:nvPr/>
        </p:nvSpPr>
        <p:spPr>
          <a:xfrm>
            <a:off x="8430768" y="2439923"/>
            <a:ext cx="204470" cy="0"/>
          </a:xfrm>
          <a:custGeom>
            <a:avLst/>
            <a:gdLst/>
            <a:ahLst/>
            <a:cxnLst/>
            <a:rect l="l" t="t" r="r" b="b"/>
            <a:pathLst>
              <a:path w="204470">
                <a:moveTo>
                  <a:pt x="0" y="0"/>
                </a:moveTo>
                <a:lnTo>
                  <a:pt x="204215" y="0"/>
                </a:lnTo>
              </a:path>
            </a:pathLst>
          </a:custGeom>
          <a:ln w="9525">
            <a:solidFill>
              <a:srgbClr val="D9D9D9"/>
            </a:solidFill>
          </a:ln>
        </p:spPr>
        <p:txBody>
          <a:bodyPr wrap="square" lIns="0" tIns="0" rIns="0" bIns="0" rtlCol="0"/>
          <a:lstStyle/>
          <a:p>
            <a:endParaRPr/>
          </a:p>
        </p:txBody>
      </p:sp>
      <p:sp>
        <p:nvSpPr>
          <p:cNvPr id="112" name="object 112"/>
          <p:cNvSpPr/>
          <p:nvPr/>
        </p:nvSpPr>
        <p:spPr>
          <a:xfrm>
            <a:off x="8092440" y="2439923"/>
            <a:ext cx="203200" cy="0"/>
          </a:xfrm>
          <a:custGeom>
            <a:avLst/>
            <a:gdLst/>
            <a:ahLst/>
            <a:cxnLst/>
            <a:rect l="l" t="t" r="r" b="b"/>
            <a:pathLst>
              <a:path w="203200">
                <a:moveTo>
                  <a:pt x="0" y="0"/>
                </a:moveTo>
                <a:lnTo>
                  <a:pt x="202691" y="0"/>
                </a:lnTo>
              </a:path>
            </a:pathLst>
          </a:custGeom>
          <a:ln w="9525">
            <a:solidFill>
              <a:srgbClr val="D9D9D9"/>
            </a:solidFill>
          </a:ln>
        </p:spPr>
        <p:txBody>
          <a:bodyPr wrap="square" lIns="0" tIns="0" rIns="0" bIns="0" rtlCol="0"/>
          <a:lstStyle/>
          <a:p>
            <a:endParaRPr/>
          </a:p>
        </p:txBody>
      </p:sp>
      <p:sp>
        <p:nvSpPr>
          <p:cNvPr id="113" name="object 113"/>
          <p:cNvSpPr/>
          <p:nvPr/>
        </p:nvSpPr>
        <p:spPr>
          <a:xfrm>
            <a:off x="7752588" y="2439923"/>
            <a:ext cx="204470" cy="0"/>
          </a:xfrm>
          <a:custGeom>
            <a:avLst/>
            <a:gdLst/>
            <a:ahLst/>
            <a:cxnLst/>
            <a:rect l="l" t="t" r="r" b="b"/>
            <a:pathLst>
              <a:path w="204470">
                <a:moveTo>
                  <a:pt x="0" y="0"/>
                </a:moveTo>
                <a:lnTo>
                  <a:pt x="204215" y="0"/>
                </a:lnTo>
              </a:path>
            </a:pathLst>
          </a:custGeom>
          <a:ln w="9525">
            <a:solidFill>
              <a:srgbClr val="D9D9D9"/>
            </a:solidFill>
          </a:ln>
        </p:spPr>
        <p:txBody>
          <a:bodyPr wrap="square" lIns="0" tIns="0" rIns="0" bIns="0" rtlCol="0"/>
          <a:lstStyle/>
          <a:p>
            <a:endParaRPr/>
          </a:p>
        </p:txBody>
      </p:sp>
      <p:sp>
        <p:nvSpPr>
          <p:cNvPr id="114" name="object 114"/>
          <p:cNvSpPr/>
          <p:nvPr/>
        </p:nvSpPr>
        <p:spPr>
          <a:xfrm>
            <a:off x="7412735" y="2439923"/>
            <a:ext cx="204470" cy="0"/>
          </a:xfrm>
          <a:custGeom>
            <a:avLst/>
            <a:gdLst/>
            <a:ahLst/>
            <a:cxnLst/>
            <a:rect l="l" t="t" r="r" b="b"/>
            <a:pathLst>
              <a:path w="204470">
                <a:moveTo>
                  <a:pt x="0" y="0"/>
                </a:moveTo>
                <a:lnTo>
                  <a:pt x="204216" y="0"/>
                </a:lnTo>
              </a:path>
            </a:pathLst>
          </a:custGeom>
          <a:ln w="9525">
            <a:solidFill>
              <a:srgbClr val="D9D9D9"/>
            </a:solidFill>
          </a:ln>
        </p:spPr>
        <p:txBody>
          <a:bodyPr wrap="square" lIns="0" tIns="0" rIns="0" bIns="0" rtlCol="0"/>
          <a:lstStyle/>
          <a:p>
            <a:endParaRPr/>
          </a:p>
        </p:txBody>
      </p:sp>
      <p:sp>
        <p:nvSpPr>
          <p:cNvPr id="115" name="object 115"/>
          <p:cNvSpPr/>
          <p:nvPr/>
        </p:nvSpPr>
        <p:spPr>
          <a:xfrm>
            <a:off x="7074407" y="2439923"/>
            <a:ext cx="203200" cy="0"/>
          </a:xfrm>
          <a:custGeom>
            <a:avLst/>
            <a:gdLst/>
            <a:ahLst/>
            <a:cxnLst/>
            <a:rect l="l" t="t" r="r" b="b"/>
            <a:pathLst>
              <a:path w="203200">
                <a:moveTo>
                  <a:pt x="0" y="0"/>
                </a:moveTo>
                <a:lnTo>
                  <a:pt x="202692" y="0"/>
                </a:lnTo>
              </a:path>
            </a:pathLst>
          </a:custGeom>
          <a:ln w="9525">
            <a:solidFill>
              <a:srgbClr val="D9D9D9"/>
            </a:solidFill>
          </a:ln>
        </p:spPr>
        <p:txBody>
          <a:bodyPr wrap="square" lIns="0" tIns="0" rIns="0" bIns="0" rtlCol="0"/>
          <a:lstStyle/>
          <a:p>
            <a:endParaRPr/>
          </a:p>
        </p:txBody>
      </p:sp>
      <p:sp>
        <p:nvSpPr>
          <p:cNvPr id="116" name="object 116"/>
          <p:cNvSpPr/>
          <p:nvPr/>
        </p:nvSpPr>
        <p:spPr>
          <a:xfrm>
            <a:off x="6734556" y="2439923"/>
            <a:ext cx="204470" cy="0"/>
          </a:xfrm>
          <a:custGeom>
            <a:avLst/>
            <a:gdLst/>
            <a:ahLst/>
            <a:cxnLst/>
            <a:rect l="l" t="t" r="r" b="b"/>
            <a:pathLst>
              <a:path w="204470">
                <a:moveTo>
                  <a:pt x="0" y="0"/>
                </a:moveTo>
                <a:lnTo>
                  <a:pt x="204216" y="0"/>
                </a:lnTo>
              </a:path>
            </a:pathLst>
          </a:custGeom>
          <a:ln w="9525">
            <a:solidFill>
              <a:srgbClr val="D9D9D9"/>
            </a:solidFill>
          </a:ln>
        </p:spPr>
        <p:txBody>
          <a:bodyPr wrap="square" lIns="0" tIns="0" rIns="0" bIns="0" rtlCol="0"/>
          <a:lstStyle/>
          <a:p>
            <a:endParaRPr/>
          </a:p>
        </p:txBody>
      </p:sp>
      <p:sp>
        <p:nvSpPr>
          <p:cNvPr id="117" name="object 117"/>
          <p:cNvSpPr/>
          <p:nvPr/>
        </p:nvSpPr>
        <p:spPr>
          <a:xfrm>
            <a:off x="6394703" y="2439923"/>
            <a:ext cx="204470" cy="0"/>
          </a:xfrm>
          <a:custGeom>
            <a:avLst/>
            <a:gdLst/>
            <a:ahLst/>
            <a:cxnLst/>
            <a:rect l="l" t="t" r="r" b="b"/>
            <a:pathLst>
              <a:path w="204470">
                <a:moveTo>
                  <a:pt x="0" y="0"/>
                </a:moveTo>
                <a:lnTo>
                  <a:pt x="204216" y="0"/>
                </a:lnTo>
              </a:path>
            </a:pathLst>
          </a:custGeom>
          <a:ln w="9525">
            <a:solidFill>
              <a:srgbClr val="D9D9D9"/>
            </a:solidFill>
          </a:ln>
        </p:spPr>
        <p:txBody>
          <a:bodyPr wrap="square" lIns="0" tIns="0" rIns="0" bIns="0" rtlCol="0"/>
          <a:lstStyle/>
          <a:p>
            <a:endParaRPr/>
          </a:p>
        </p:txBody>
      </p:sp>
      <p:sp>
        <p:nvSpPr>
          <p:cNvPr id="118" name="object 118"/>
          <p:cNvSpPr/>
          <p:nvPr/>
        </p:nvSpPr>
        <p:spPr>
          <a:xfrm>
            <a:off x="6056376" y="2439923"/>
            <a:ext cx="203200" cy="0"/>
          </a:xfrm>
          <a:custGeom>
            <a:avLst/>
            <a:gdLst/>
            <a:ahLst/>
            <a:cxnLst/>
            <a:rect l="l" t="t" r="r" b="b"/>
            <a:pathLst>
              <a:path w="203200">
                <a:moveTo>
                  <a:pt x="0" y="0"/>
                </a:moveTo>
                <a:lnTo>
                  <a:pt x="202691" y="0"/>
                </a:lnTo>
              </a:path>
            </a:pathLst>
          </a:custGeom>
          <a:ln w="9525">
            <a:solidFill>
              <a:srgbClr val="D9D9D9"/>
            </a:solidFill>
          </a:ln>
        </p:spPr>
        <p:txBody>
          <a:bodyPr wrap="square" lIns="0" tIns="0" rIns="0" bIns="0" rtlCol="0"/>
          <a:lstStyle/>
          <a:p>
            <a:endParaRPr/>
          </a:p>
        </p:txBody>
      </p:sp>
      <p:sp>
        <p:nvSpPr>
          <p:cNvPr id="119" name="object 119"/>
          <p:cNvSpPr/>
          <p:nvPr/>
        </p:nvSpPr>
        <p:spPr>
          <a:xfrm>
            <a:off x="5716523" y="2439923"/>
            <a:ext cx="204470" cy="0"/>
          </a:xfrm>
          <a:custGeom>
            <a:avLst/>
            <a:gdLst/>
            <a:ahLst/>
            <a:cxnLst/>
            <a:rect l="l" t="t" r="r" b="b"/>
            <a:pathLst>
              <a:path w="204470">
                <a:moveTo>
                  <a:pt x="0" y="0"/>
                </a:moveTo>
                <a:lnTo>
                  <a:pt x="204215" y="0"/>
                </a:lnTo>
              </a:path>
            </a:pathLst>
          </a:custGeom>
          <a:ln w="9525">
            <a:solidFill>
              <a:srgbClr val="D9D9D9"/>
            </a:solidFill>
          </a:ln>
        </p:spPr>
        <p:txBody>
          <a:bodyPr wrap="square" lIns="0" tIns="0" rIns="0" bIns="0" rtlCol="0"/>
          <a:lstStyle/>
          <a:p>
            <a:endParaRPr/>
          </a:p>
        </p:txBody>
      </p:sp>
      <p:sp>
        <p:nvSpPr>
          <p:cNvPr id="120" name="object 120"/>
          <p:cNvSpPr/>
          <p:nvPr/>
        </p:nvSpPr>
        <p:spPr>
          <a:xfrm>
            <a:off x="5376671" y="2439923"/>
            <a:ext cx="204470" cy="0"/>
          </a:xfrm>
          <a:custGeom>
            <a:avLst/>
            <a:gdLst/>
            <a:ahLst/>
            <a:cxnLst/>
            <a:rect l="l" t="t" r="r" b="b"/>
            <a:pathLst>
              <a:path w="204470">
                <a:moveTo>
                  <a:pt x="0" y="0"/>
                </a:moveTo>
                <a:lnTo>
                  <a:pt x="204215" y="0"/>
                </a:lnTo>
              </a:path>
            </a:pathLst>
          </a:custGeom>
          <a:ln w="9525">
            <a:solidFill>
              <a:srgbClr val="D9D9D9"/>
            </a:solidFill>
          </a:ln>
        </p:spPr>
        <p:txBody>
          <a:bodyPr wrap="square" lIns="0" tIns="0" rIns="0" bIns="0" rtlCol="0"/>
          <a:lstStyle/>
          <a:p>
            <a:endParaRPr/>
          </a:p>
        </p:txBody>
      </p:sp>
      <p:sp>
        <p:nvSpPr>
          <p:cNvPr id="121" name="object 121"/>
          <p:cNvSpPr/>
          <p:nvPr/>
        </p:nvSpPr>
        <p:spPr>
          <a:xfrm>
            <a:off x="5038344" y="2439923"/>
            <a:ext cx="203200" cy="0"/>
          </a:xfrm>
          <a:custGeom>
            <a:avLst/>
            <a:gdLst/>
            <a:ahLst/>
            <a:cxnLst/>
            <a:rect l="l" t="t" r="r" b="b"/>
            <a:pathLst>
              <a:path w="203200">
                <a:moveTo>
                  <a:pt x="0" y="0"/>
                </a:moveTo>
                <a:lnTo>
                  <a:pt x="202691" y="0"/>
                </a:lnTo>
              </a:path>
            </a:pathLst>
          </a:custGeom>
          <a:ln w="9525">
            <a:solidFill>
              <a:srgbClr val="D9D9D9"/>
            </a:solidFill>
          </a:ln>
        </p:spPr>
        <p:txBody>
          <a:bodyPr wrap="square" lIns="0" tIns="0" rIns="0" bIns="0" rtlCol="0"/>
          <a:lstStyle/>
          <a:p>
            <a:endParaRPr/>
          </a:p>
        </p:txBody>
      </p:sp>
      <p:sp>
        <p:nvSpPr>
          <p:cNvPr id="122" name="object 122"/>
          <p:cNvSpPr/>
          <p:nvPr/>
        </p:nvSpPr>
        <p:spPr>
          <a:xfrm>
            <a:off x="4800346" y="2439923"/>
            <a:ext cx="102870" cy="0"/>
          </a:xfrm>
          <a:custGeom>
            <a:avLst/>
            <a:gdLst/>
            <a:ahLst/>
            <a:cxnLst/>
            <a:rect l="l" t="t" r="r" b="b"/>
            <a:pathLst>
              <a:path w="102870">
                <a:moveTo>
                  <a:pt x="0" y="0"/>
                </a:moveTo>
                <a:lnTo>
                  <a:pt x="102362" y="0"/>
                </a:lnTo>
              </a:path>
            </a:pathLst>
          </a:custGeom>
          <a:ln w="9525">
            <a:solidFill>
              <a:srgbClr val="D9D9D9"/>
            </a:solidFill>
          </a:ln>
        </p:spPr>
        <p:txBody>
          <a:bodyPr wrap="square" lIns="0" tIns="0" rIns="0" bIns="0" rtlCol="0"/>
          <a:lstStyle/>
          <a:p>
            <a:endParaRPr/>
          </a:p>
        </p:txBody>
      </p:sp>
      <p:sp>
        <p:nvSpPr>
          <p:cNvPr id="123" name="object 123"/>
          <p:cNvSpPr/>
          <p:nvPr/>
        </p:nvSpPr>
        <p:spPr>
          <a:xfrm>
            <a:off x="8770619" y="2208276"/>
            <a:ext cx="100965" cy="0"/>
          </a:xfrm>
          <a:custGeom>
            <a:avLst/>
            <a:gdLst/>
            <a:ahLst/>
            <a:cxnLst/>
            <a:rect l="l" t="t" r="r" b="b"/>
            <a:pathLst>
              <a:path w="100965">
                <a:moveTo>
                  <a:pt x="0" y="0"/>
                </a:moveTo>
                <a:lnTo>
                  <a:pt x="100583" y="0"/>
                </a:lnTo>
              </a:path>
            </a:pathLst>
          </a:custGeom>
          <a:ln w="9525">
            <a:solidFill>
              <a:srgbClr val="D9D9D9"/>
            </a:solidFill>
          </a:ln>
        </p:spPr>
        <p:txBody>
          <a:bodyPr wrap="square" lIns="0" tIns="0" rIns="0" bIns="0" rtlCol="0"/>
          <a:lstStyle/>
          <a:p>
            <a:endParaRPr/>
          </a:p>
        </p:txBody>
      </p:sp>
      <p:sp>
        <p:nvSpPr>
          <p:cNvPr id="124" name="object 124"/>
          <p:cNvSpPr/>
          <p:nvPr/>
        </p:nvSpPr>
        <p:spPr>
          <a:xfrm>
            <a:off x="8092440" y="2208276"/>
            <a:ext cx="542925" cy="0"/>
          </a:xfrm>
          <a:custGeom>
            <a:avLst/>
            <a:gdLst/>
            <a:ahLst/>
            <a:cxnLst/>
            <a:rect l="l" t="t" r="r" b="b"/>
            <a:pathLst>
              <a:path w="542925">
                <a:moveTo>
                  <a:pt x="0" y="0"/>
                </a:moveTo>
                <a:lnTo>
                  <a:pt x="542543" y="0"/>
                </a:lnTo>
              </a:path>
            </a:pathLst>
          </a:custGeom>
          <a:ln w="9525">
            <a:solidFill>
              <a:srgbClr val="D9D9D9"/>
            </a:solidFill>
          </a:ln>
        </p:spPr>
        <p:txBody>
          <a:bodyPr wrap="square" lIns="0" tIns="0" rIns="0" bIns="0" rtlCol="0"/>
          <a:lstStyle/>
          <a:p>
            <a:endParaRPr/>
          </a:p>
        </p:txBody>
      </p:sp>
      <p:sp>
        <p:nvSpPr>
          <p:cNvPr id="125" name="object 125"/>
          <p:cNvSpPr/>
          <p:nvPr/>
        </p:nvSpPr>
        <p:spPr>
          <a:xfrm>
            <a:off x="7752588" y="2208276"/>
            <a:ext cx="204470" cy="0"/>
          </a:xfrm>
          <a:custGeom>
            <a:avLst/>
            <a:gdLst/>
            <a:ahLst/>
            <a:cxnLst/>
            <a:rect l="l" t="t" r="r" b="b"/>
            <a:pathLst>
              <a:path w="204470">
                <a:moveTo>
                  <a:pt x="0" y="0"/>
                </a:moveTo>
                <a:lnTo>
                  <a:pt x="204215" y="0"/>
                </a:lnTo>
              </a:path>
            </a:pathLst>
          </a:custGeom>
          <a:ln w="9525">
            <a:solidFill>
              <a:srgbClr val="D9D9D9"/>
            </a:solidFill>
          </a:ln>
        </p:spPr>
        <p:txBody>
          <a:bodyPr wrap="square" lIns="0" tIns="0" rIns="0" bIns="0" rtlCol="0"/>
          <a:lstStyle/>
          <a:p>
            <a:endParaRPr/>
          </a:p>
        </p:txBody>
      </p:sp>
      <p:sp>
        <p:nvSpPr>
          <p:cNvPr id="126" name="object 126"/>
          <p:cNvSpPr/>
          <p:nvPr/>
        </p:nvSpPr>
        <p:spPr>
          <a:xfrm>
            <a:off x="7412735" y="2208276"/>
            <a:ext cx="204470" cy="0"/>
          </a:xfrm>
          <a:custGeom>
            <a:avLst/>
            <a:gdLst/>
            <a:ahLst/>
            <a:cxnLst/>
            <a:rect l="l" t="t" r="r" b="b"/>
            <a:pathLst>
              <a:path w="204470">
                <a:moveTo>
                  <a:pt x="0" y="0"/>
                </a:moveTo>
                <a:lnTo>
                  <a:pt x="204216" y="0"/>
                </a:lnTo>
              </a:path>
            </a:pathLst>
          </a:custGeom>
          <a:ln w="9525">
            <a:solidFill>
              <a:srgbClr val="D9D9D9"/>
            </a:solidFill>
          </a:ln>
        </p:spPr>
        <p:txBody>
          <a:bodyPr wrap="square" lIns="0" tIns="0" rIns="0" bIns="0" rtlCol="0"/>
          <a:lstStyle/>
          <a:p>
            <a:endParaRPr/>
          </a:p>
        </p:txBody>
      </p:sp>
      <p:sp>
        <p:nvSpPr>
          <p:cNvPr id="127" name="object 127"/>
          <p:cNvSpPr/>
          <p:nvPr/>
        </p:nvSpPr>
        <p:spPr>
          <a:xfrm>
            <a:off x="7074407" y="2208276"/>
            <a:ext cx="203200" cy="0"/>
          </a:xfrm>
          <a:custGeom>
            <a:avLst/>
            <a:gdLst/>
            <a:ahLst/>
            <a:cxnLst/>
            <a:rect l="l" t="t" r="r" b="b"/>
            <a:pathLst>
              <a:path w="203200">
                <a:moveTo>
                  <a:pt x="0" y="0"/>
                </a:moveTo>
                <a:lnTo>
                  <a:pt x="202692" y="0"/>
                </a:lnTo>
              </a:path>
            </a:pathLst>
          </a:custGeom>
          <a:ln w="9525">
            <a:solidFill>
              <a:srgbClr val="D9D9D9"/>
            </a:solidFill>
          </a:ln>
        </p:spPr>
        <p:txBody>
          <a:bodyPr wrap="square" lIns="0" tIns="0" rIns="0" bIns="0" rtlCol="0"/>
          <a:lstStyle/>
          <a:p>
            <a:endParaRPr/>
          </a:p>
        </p:txBody>
      </p:sp>
      <p:sp>
        <p:nvSpPr>
          <p:cNvPr id="128" name="object 128"/>
          <p:cNvSpPr/>
          <p:nvPr/>
        </p:nvSpPr>
        <p:spPr>
          <a:xfrm>
            <a:off x="6734556" y="2208276"/>
            <a:ext cx="204470" cy="0"/>
          </a:xfrm>
          <a:custGeom>
            <a:avLst/>
            <a:gdLst/>
            <a:ahLst/>
            <a:cxnLst/>
            <a:rect l="l" t="t" r="r" b="b"/>
            <a:pathLst>
              <a:path w="204470">
                <a:moveTo>
                  <a:pt x="0" y="0"/>
                </a:moveTo>
                <a:lnTo>
                  <a:pt x="204216" y="0"/>
                </a:lnTo>
              </a:path>
            </a:pathLst>
          </a:custGeom>
          <a:ln w="9525">
            <a:solidFill>
              <a:srgbClr val="D9D9D9"/>
            </a:solidFill>
          </a:ln>
        </p:spPr>
        <p:txBody>
          <a:bodyPr wrap="square" lIns="0" tIns="0" rIns="0" bIns="0" rtlCol="0"/>
          <a:lstStyle/>
          <a:p>
            <a:endParaRPr/>
          </a:p>
        </p:txBody>
      </p:sp>
      <p:sp>
        <p:nvSpPr>
          <p:cNvPr id="129" name="object 129"/>
          <p:cNvSpPr/>
          <p:nvPr/>
        </p:nvSpPr>
        <p:spPr>
          <a:xfrm>
            <a:off x="6394703" y="2208276"/>
            <a:ext cx="204470" cy="0"/>
          </a:xfrm>
          <a:custGeom>
            <a:avLst/>
            <a:gdLst/>
            <a:ahLst/>
            <a:cxnLst/>
            <a:rect l="l" t="t" r="r" b="b"/>
            <a:pathLst>
              <a:path w="204470">
                <a:moveTo>
                  <a:pt x="0" y="0"/>
                </a:moveTo>
                <a:lnTo>
                  <a:pt x="204216" y="0"/>
                </a:lnTo>
              </a:path>
            </a:pathLst>
          </a:custGeom>
          <a:ln w="9525">
            <a:solidFill>
              <a:srgbClr val="D9D9D9"/>
            </a:solidFill>
          </a:ln>
        </p:spPr>
        <p:txBody>
          <a:bodyPr wrap="square" lIns="0" tIns="0" rIns="0" bIns="0" rtlCol="0"/>
          <a:lstStyle/>
          <a:p>
            <a:endParaRPr/>
          </a:p>
        </p:txBody>
      </p:sp>
      <p:sp>
        <p:nvSpPr>
          <p:cNvPr id="130" name="object 130"/>
          <p:cNvSpPr/>
          <p:nvPr/>
        </p:nvSpPr>
        <p:spPr>
          <a:xfrm>
            <a:off x="6056376" y="2208276"/>
            <a:ext cx="203200" cy="0"/>
          </a:xfrm>
          <a:custGeom>
            <a:avLst/>
            <a:gdLst/>
            <a:ahLst/>
            <a:cxnLst/>
            <a:rect l="l" t="t" r="r" b="b"/>
            <a:pathLst>
              <a:path w="203200">
                <a:moveTo>
                  <a:pt x="0" y="0"/>
                </a:moveTo>
                <a:lnTo>
                  <a:pt x="202691" y="0"/>
                </a:lnTo>
              </a:path>
            </a:pathLst>
          </a:custGeom>
          <a:ln w="9525">
            <a:solidFill>
              <a:srgbClr val="D9D9D9"/>
            </a:solidFill>
          </a:ln>
        </p:spPr>
        <p:txBody>
          <a:bodyPr wrap="square" lIns="0" tIns="0" rIns="0" bIns="0" rtlCol="0"/>
          <a:lstStyle/>
          <a:p>
            <a:endParaRPr/>
          </a:p>
        </p:txBody>
      </p:sp>
      <p:sp>
        <p:nvSpPr>
          <p:cNvPr id="131" name="object 131"/>
          <p:cNvSpPr/>
          <p:nvPr/>
        </p:nvSpPr>
        <p:spPr>
          <a:xfrm>
            <a:off x="5716523" y="2208276"/>
            <a:ext cx="204470" cy="0"/>
          </a:xfrm>
          <a:custGeom>
            <a:avLst/>
            <a:gdLst/>
            <a:ahLst/>
            <a:cxnLst/>
            <a:rect l="l" t="t" r="r" b="b"/>
            <a:pathLst>
              <a:path w="204470">
                <a:moveTo>
                  <a:pt x="0" y="0"/>
                </a:moveTo>
                <a:lnTo>
                  <a:pt x="204215" y="0"/>
                </a:lnTo>
              </a:path>
            </a:pathLst>
          </a:custGeom>
          <a:ln w="9525">
            <a:solidFill>
              <a:srgbClr val="D9D9D9"/>
            </a:solidFill>
          </a:ln>
        </p:spPr>
        <p:txBody>
          <a:bodyPr wrap="square" lIns="0" tIns="0" rIns="0" bIns="0" rtlCol="0"/>
          <a:lstStyle/>
          <a:p>
            <a:endParaRPr/>
          </a:p>
        </p:txBody>
      </p:sp>
      <p:sp>
        <p:nvSpPr>
          <p:cNvPr id="132" name="object 132"/>
          <p:cNvSpPr/>
          <p:nvPr/>
        </p:nvSpPr>
        <p:spPr>
          <a:xfrm>
            <a:off x="5376671" y="2208276"/>
            <a:ext cx="204470" cy="0"/>
          </a:xfrm>
          <a:custGeom>
            <a:avLst/>
            <a:gdLst/>
            <a:ahLst/>
            <a:cxnLst/>
            <a:rect l="l" t="t" r="r" b="b"/>
            <a:pathLst>
              <a:path w="204470">
                <a:moveTo>
                  <a:pt x="0" y="0"/>
                </a:moveTo>
                <a:lnTo>
                  <a:pt x="204215" y="0"/>
                </a:lnTo>
              </a:path>
            </a:pathLst>
          </a:custGeom>
          <a:ln w="9525">
            <a:solidFill>
              <a:srgbClr val="D9D9D9"/>
            </a:solidFill>
          </a:ln>
        </p:spPr>
        <p:txBody>
          <a:bodyPr wrap="square" lIns="0" tIns="0" rIns="0" bIns="0" rtlCol="0"/>
          <a:lstStyle/>
          <a:p>
            <a:endParaRPr/>
          </a:p>
        </p:txBody>
      </p:sp>
      <p:sp>
        <p:nvSpPr>
          <p:cNvPr id="133" name="object 133"/>
          <p:cNvSpPr/>
          <p:nvPr/>
        </p:nvSpPr>
        <p:spPr>
          <a:xfrm>
            <a:off x="4800346" y="2208276"/>
            <a:ext cx="440690" cy="0"/>
          </a:xfrm>
          <a:custGeom>
            <a:avLst/>
            <a:gdLst/>
            <a:ahLst/>
            <a:cxnLst/>
            <a:rect l="l" t="t" r="r" b="b"/>
            <a:pathLst>
              <a:path w="440689">
                <a:moveTo>
                  <a:pt x="0" y="0"/>
                </a:moveTo>
                <a:lnTo>
                  <a:pt x="440689" y="0"/>
                </a:lnTo>
              </a:path>
            </a:pathLst>
          </a:custGeom>
          <a:ln w="9525">
            <a:solidFill>
              <a:srgbClr val="D9D9D9"/>
            </a:solidFill>
          </a:ln>
        </p:spPr>
        <p:txBody>
          <a:bodyPr wrap="square" lIns="0" tIns="0" rIns="0" bIns="0" rtlCol="0"/>
          <a:lstStyle/>
          <a:p>
            <a:endParaRPr/>
          </a:p>
        </p:txBody>
      </p:sp>
      <p:sp>
        <p:nvSpPr>
          <p:cNvPr id="134" name="object 134"/>
          <p:cNvSpPr/>
          <p:nvPr/>
        </p:nvSpPr>
        <p:spPr>
          <a:xfrm>
            <a:off x="8770619" y="1976627"/>
            <a:ext cx="100965" cy="0"/>
          </a:xfrm>
          <a:custGeom>
            <a:avLst/>
            <a:gdLst/>
            <a:ahLst/>
            <a:cxnLst/>
            <a:rect l="l" t="t" r="r" b="b"/>
            <a:pathLst>
              <a:path w="100965">
                <a:moveTo>
                  <a:pt x="0" y="0"/>
                </a:moveTo>
                <a:lnTo>
                  <a:pt x="100583" y="0"/>
                </a:lnTo>
              </a:path>
            </a:pathLst>
          </a:custGeom>
          <a:ln w="9525">
            <a:solidFill>
              <a:srgbClr val="D9D9D9"/>
            </a:solidFill>
          </a:ln>
        </p:spPr>
        <p:txBody>
          <a:bodyPr wrap="square" lIns="0" tIns="0" rIns="0" bIns="0" rtlCol="0"/>
          <a:lstStyle/>
          <a:p>
            <a:endParaRPr/>
          </a:p>
        </p:txBody>
      </p:sp>
      <p:sp>
        <p:nvSpPr>
          <p:cNvPr id="135" name="object 135"/>
          <p:cNvSpPr/>
          <p:nvPr/>
        </p:nvSpPr>
        <p:spPr>
          <a:xfrm>
            <a:off x="8092440" y="1976627"/>
            <a:ext cx="542925" cy="0"/>
          </a:xfrm>
          <a:custGeom>
            <a:avLst/>
            <a:gdLst/>
            <a:ahLst/>
            <a:cxnLst/>
            <a:rect l="l" t="t" r="r" b="b"/>
            <a:pathLst>
              <a:path w="542925">
                <a:moveTo>
                  <a:pt x="0" y="0"/>
                </a:moveTo>
                <a:lnTo>
                  <a:pt x="542543" y="0"/>
                </a:lnTo>
              </a:path>
            </a:pathLst>
          </a:custGeom>
          <a:ln w="9525">
            <a:solidFill>
              <a:srgbClr val="D9D9D9"/>
            </a:solidFill>
          </a:ln>
        </p:spPr>
        <p:txBody>
          <a:bodyPr wrap="square" lIns="0" tIns="0" rIns="0" bIns="0" rtlCol="0"/>
          <a:lstStyle/>
          <a:p>
            <a:endParaRPr/>
          </a:p>
        </p:txBody>
      </p:sp>
      <p:sp>
        <p:nvSpPr>
          <p:cNvPr id="136" name="object 136"/>
          <p:cNvSpPr/>
          <p:nvPr/>
        </p:nvSpPr>
        <p:spPr>
          <a:xfrm>
            <a:off x="7412735" y="1976627"/>
            <a:ext cx="544195" cy="0"/>
          </a:xfrm>
          <a:custGeom>
            <a:avLst/>
            <a:gdLst/>
            <a:ahLst/>
            <a:cxnLst/>
            <a:rect l="l" t="t" r="r" b="b"/>
            <a:pathLst>
              <a:path w="544195">
                <a:moveTo>
                  <a:pt x="0" y="0"/>
                </a:moveTo>
                <a:lnTo>
                  <a:pt x="544068" y="0"/>
                </a:lnTo>
              </a:path>
            </a:pathLst>
          </a:custGeom>
          <a:ln w="9525">
            <a:solidFill>
              <a:srgbClr val="D9D9D9"/>
            </a:solidFill>
          </a:ln>
        </p:spPr>
        <p:txBody>
          <a:bodyPr wrap="square" lIns="0" tIns="0" rIns="0" bIns="0" rtlCol="0"/>
          <a:lstStyle/>
          <a:p>
            <a:endParaRPr/>
          </a:p>
        </p:txBody>
      </p:sp>
      <p:sp>
        <p:nvSpPr>
          <p:cNvPr id="137" name="object 137"/>
          <p:cNvSpPr/>
          <p:nvPr/>
        </p:nvSpPr>
        <p:spPr>
          <a:xfrm>
            <a:off x="6734556" y="1976627"/>
            <a:ext cx="542925" cy="0"/>
          </a:xfrm>
          <a:custGeom>
            <a:avLst/>
            <a:gdLst/>
            <a:ahLst/>
            <a:cxnLst/>
            <a:rect l="l" t="t" r="r" b="b"/>
            <a:pathLst>
              <a:path w="542925">
                <a:moveTo>
                  <a:pt x="0" y="0"/>
                </a:moveTo>
                <a:lnTo>
                  <a:pt x="542544" y="0"/>
                </a:lnTo>
              </a:path>
            </a:pathLst>
          </a:custGeom>
          <a:ln w="9525">
            <a:solidFill>
              <a:srgbClr val="D9D9D9"/>
            </a:solidFill>
          </a:ln>
        </p:spPr>
        <p:txBody>
          <a:bodyPr wrap="square" lIns="0" tIns="0" rIns="0" bIns="0" rtlCol="0"/>
          <a:lstStyle/>
          <a:p>
            <a:endParaRPr/>
          </a:p>
        </p:txBody>
      </p:sp>
      <p:sp>
        <p:nvSpPr>
          <p:cNvPr id="138" name="object 138"/>
          <p:cNvSpPr/>
          <p:nvPr/>
        </p:nvSpPr>
        <p:spPr>
          <a:xfrm>
            <a:off x="6394703" y="1976627"/>
            <a:ext cx="204470" cy="0"/>
          </a:xfrm>
          <a:custGeom>
            <a:avLst/>
            <a:gdLst/>
            <a:ahLst/>
            <a:cxnLst/>
            <a:rect l="l" t="t" r="r" b="b"/>
            <a:pathLst>
              <a:path w="204470">
                <a:moveTo>
                  <a:pt x="0" y="0"/>
                </a:moveTo>
                <a:lnTo>
                  <a:pt x="204216" y="0"/>
                </a:lnTo>
              </a:path>
            </a:pathLst>
          </a:custGeom>
          <a:ln w="9525">
            <a:solidFill>
              <a:srgbClr val="D9D9D9"/>
            </a:solidFill>
          </a:ln>
        </p:spPr>
        <p:txBody>
          <a:bodyPr wrap="square" lIns="0" tIns="0" rIns="0" bIns="0" rtlCol="0"/>
          <a:lstStyle/>
          <a:p>
            <a:endParaRPr/>
          </a:p>
        </p:txBody>
      </p:sp>
      <p:sp>
        <p:nvSpPr>
          <p:cNvPr id="139" name="object 139"/>
          <p:cNvSpPr/>
          <p:nvPr/>
        </p:nvSpPr>
        <p:spPr>
          <a:xfrm>
            <a:off x="6056376" y="1976627"/>
            <a:ext cx="203200" cy="0"/>
          </a:xfrm>
          <a:custGeom>
            <a:avLst/>
            <a:gdLst/>
            <a:ahLst/>
            <a:cxnLst/>
            <a:rect l="l" t="t" r="r" b="b"/>
            <a:pathLst>
              <a:path w="203200">
                <a:moveTo>
                  <a:pt x="0" y="0"/>
                </a:moveTo>
                <a:lnTo>
                  <a:pt x="202691" y="0"/>
                </a:lnTo>
              </a:path>
            </a:pathLst>
          </a:custGeom>
          <a:ln w="9525">
            <a:solidFill>
              <a:srgbClr val="D9D9D9"/>
            </a:solidFill>
          </a:ln>
        </p:spPr>
        <p:txBody>
          <a:bodyPr wrap="square" lIns="0" tIns="0" rIns="0" bIns="0" rtlCol="0"/>
          <a:lstStyle/>
          <a:p>
            <a:endParaRPr/>
          </a:p>
        </p:txBody>
      </p:sp>
      <p:sp>
        <p:nvSpPr>
          <p:cNvPr id="140" name="object 140"/>
          <p:cNvSpPr/>
          <p:nvPr/>
        </p:nvSpPr>
        <p:spPr>
          <a:xfrm>
            <a:off x="5716523" y="1976627"/>
            <a:ext cx="204470" cy="0"/>
          </a:xfrm>
          <a:custGeom>
            <a:avLst/>
            <a:gdLst/>
            <a:ahLst/>
            <a:cxnLst/>
            <a:rect l="l" t="t" r="r" b="b"/>
            <a:pathLst>
              <a:path w="204470">
                <a:moveTo>
                  <a:pt x="0" y="0"/>
                </a:moveTo>
                <a:lnTo>
                  <a:pt x="204215" y="0"/>
                </a:lnTo>
              </a:path>
            </a:pathLst>
          </a:custGeom>
          <a:ln w="9525">
            <a:solidFill>
              <a:srgbClr val="D9D9D9"/>
            </a:solidFill>
          </a:ln>
        </p:spPr>
        <p:txBody>
          <a:bodyPr wrap="square" lIns="0" tIns="0" rIns="0" bIns="0" rtlCol="0"/>
          <a:lstStyle/>
          <a:p>
            <a:endParaRPr/>
          </a:p>
        </p:txBody>
      </p:sp>
      <p:sp>
        <p:nvSpPr>
          <p:cNvPr id="141" name="object 141"/>
          <p:cNvSpPr/>
          <p:nvPr/>
        </p:nvSpPr>
        <p:spPr>
          <a:xfrm>
            <a:off x="5376671" y="1976627"/>
            <a:ext cx="204470" cy="0"/>
          </a:xfrm>
          <a:custGeom>
            <a:avLst/>
            <a:gdLst/>
            <a:ahLst/>
            <a:cxnLst/>
            <a:rect l="l" t="t" r="r" b="b"/>
            <a:pathLst>
              <a:path w="204470">
                <a:moveTo>
                  <a:pt x="0" y="0"/>
                </a:moveTo>
                <a:lnTo>
                  <a:pt x="204215" y="0"/>
                </a:lnTo>
              </a:path>
            </a:pathLst>
          </a:custGeom>
          <a:ln w="9525">
            <a:solidFill>
              <a:srgbClr val="D9D9D9"/>
            </a:solidFill>
          </a:ln>
        </p:spPr>
        <p:txBody>
          <a:bodyPr wrap="square" lIns="0" tIns="0" rIns="0" bIns="0" rtlCol="0"/>
          <a:lstStyle/>
          <a:p>
            <a:endParaRPr/>
          </a:p>
        </p:txBody>
      </p:sp>
      <p:sp>
        <p:nvSpPr>
          <p:cNvPr id="142" name="object 142"/>
          <p:cNvSpPr/>
          <p:nvPr/>
        </p:nvSpPr>
        <p:spPr>
          <a:xfrm>
            <a:off x="5038344" y="1976627"/>
            <a:ext cx="203200" cy="0"/>
          </a:xfrm>
          <a:custGeom>
            <a:avLst/>
            <a:gdLst/>
            <a:ahLst/>
            <a:cxnLst/>
            <a:rect l="l" t="t" r="r" b="b"/>
            <a:pathLst>
              <a:path w="203200">
                <a:moveTo>
                  <a:pt x="0" y="0"/>
                </a:moveTo>
                <a:lnTo>
                  <a:pt x="202691" y="0"/>
                </a:lnTo>
              </a:path>
            </a:pathLst>
          </a:custGeom>
          <a:ln w="9525">
            <a:solidFill>
              <a:srgbClr val="D9D9D9"/>
            </a:solidFill>
          </a:ln>
        </p:spPr>
        <p:txBody>
          <a:bodyPr wrap="square" lIns="0" tIns="0" rIns="0" bIns="0" rtlCol="0"/>
          <a:lstStyle/>
          <a:p>
            <a:endParaRPr/>
          </a:p>
        </p:txBody>
      </p:sp>
      <p:sp>
        <p:nvSpPr>
          <p:cNvPr id="143" name="object 143"/>
          <p:cNvSpPr/>
          <p:nvPr/>
        </p:nvSpPr>
        <p:spPr>
          <a:xfrm>
            <a:off x="4800346" y="1976627"/>
            <a:ext cx="102870" cy="0"/>
          </a:xfrm>
          <a:custGeom>
            <a:avLst/>
            <a:gdLst/>
            <a:ahLst/>
            <a:cxnLst/>
            <a:rect l="l" t="t" r="r" b="b"/>
            <a:pathLst>
              <a:path w="102870">
                <a:moveTo>
                  <a:pt x="0" y="0"/>
                </a:moveTo>
                <a:lnTo>
                  <a:pt x="102362" y="0"/>
                </a:lnTo>
              </a:path>
            </a:pathLst>
          </a:custGeom>
          <a:ln w="9525">
            <a:solidFill>
              <a:srgbClr val="D9D9D9"/>
            </a:solidFill>
          </a:ln>
        </p:spPr>
        <p:txBody>
          <a:bodyPr wrap="square" lIns="0" tIns="0" rIns="0" bIns="0" rtlCol="0"/>
          <a:lstStyle/>
          <a:p>
            <a:endParaRPr/>
          </a:p>
        </p:txBody>
      </p:sp>
      <p:sp>
        <p:nvSpPr>
          <p:cNvPr id="144" name="object 144"/>
          <p:cNvSpPr/>
          <p:nvPr/>
        </p:nvSpPr>
        <p:spPr>
          <a:xfrm>
            <a:off x="4800346" y="1744979"/>
            <a:ext cx="4070985" cy="0"/>
          </a:xfrm>
          <a:custGeom>
            <a:avLst/>
            <a:gdLst/>
            <a:ahLst/>
            <a:cxnLst/>
            <a:rect l="l" t="t" r="r" b="b"/>
            <a:pathLst>
              <a:path w="4070984">
                <a:moveTo>
                  <a:pt x="0" y="0"/>
                </a:moveTo>
                <a:lnTo>
                  <a:pt x="4070857" y="0"/>
                </a:lnTo>
              </a:path>
            </a:pathLst>
          </a:custGeom>
          <a:ln w="9525">
            <a:solidFill>
              <a:srgbClr val="D9D9D9"/>
            </a:solidFill>
          </a:ln>
        </p:spPr>
        <p:txBody>
          <a:bodyPr wrap="square" lIns="0" tIns="0" rIns="0" bIns="0" rtlCol="0"/>
          <a:lstStyle/>
          <a:p>
            <a:endParaRPr/>
          </a:p>
        </p:txBody>
      </p:sp>
      <p:sp>
        <p:nvSpPr>
          <p:cNvPr id="145" name="object 145"/>
          <p:cNvSpPr/>
          <p:nvPr/>
        </p:nvSpPr>
        <p:spPr>
          <a:xfrm>
            <a:off x="4902708" y="2898648"/>
            <a:ext cx="135890" cy="1162685"/>
          </a:xfrm>
          <a:custGeom>
            <a:avLst/>
            <a:gdLst/>
            <a:ahLst/>
            <a:cxnLst/>
            <a:rect l="l" t="t" r="r" b="b"/>
            <a:pathLst>
              <a:path w="135889" h="1162685">
                <a:moveTo>
                  <a:pt x="135636" y="0"/>
                </a:moveTo>
                <a:lnTo>
                  <a:pt x="0" y="0"/>
                </a:lnTo>
                <a:lnTo>
                  <a:pt x="0" y="1162570"/>
                </a:lnTo>
                <a:lnTo>
                  <a:pt x="135636" y="1162570"/>
                </a:lnTo>
                <a:lnTo>
                  <a:pt x="135636" y="0"/>
                </a:lnTo>
                <a:close/>
              </a:path>
            </a:pathLst>
          </a:custGeom>
          <a:solidFill>
            <a:srgbClr val="5B9BD4"/>
          </a:solidFill>
        </p:spPr>
        <p:txBody>
          <a:bodyPr wrap="square" lIns="0" tIns="0" rIns="0" bIns="0" rtlCol="0"/>
          <a:lstStyle/>
          <a:p>
            <a:endParaRPr/>
          </a:p>
        </p:txBody>
      </p:sp>
      <p:sp>
        <p:nvSpPr>
          <p:cNvPr id="146" name="object 146"/>
          <p:cNvSpPr/>
          <p:nvPr/>
        </p:nvSpPr>
        <p:spPr>
          <a:xfrm>
            <a:off x="5241035" y="3031235"/>
            <a:ext cx="135890" cy="1029969"/>
          </a:xfrm>
          <a:custGeom>
            <a:avLst/>
            <a:gdLst/>
            <a:ahLst/>
            <a:cxnLst/>
            <a:rect l="l" t="t" r="r" b="b"/>
            <a:pathLst>
              <a:path w="135889" h="1029970">
                <a:moveTo>
                  <a:pt x="135636" y="0"/>
                </a:moveTo>
                <a:lnTo>
                  <a:pt x="0" y="0"/>
                </a:lnTo>
                <a:lnTo>
                  <a:pt x="0" y="1029982"/>
                </a:lnTo>
                <a:lnTo>
                  <a:pt x="135636" y="1029982"/>
                </a:lnTo>
                <a:lnTo>
                  <a:pt x="135636" y="0"/>
                </a:lnTo>
                <a:close/>
              </a:path>
            </a:pathLst>
          </a:custGeom>
          <a:solidFill>
            <a:srgbClr val="5B9BD4"/>
          </a:solidFill>
        </p:spPr>
        <p:txBody>
          <a:bodyPr wrap="square" lIns="0" tIns="0" rIns="0" bIns="0" rtlCol="0"/>
          <a:lstStyle/>
          <a:p>
            <a:endParaRPr/>
          </a:p>
        </p:txBody>
      </p:sp>
      <p:sp>
        <p:nvSpPr>
          <p:cNvPr id="147" name="object 147"/>
          <p:cNvSpPr/>
          <p:nvPr/>
        </p:nvSpPr>
        <p:spPr>
          <a:xfrm>
            <a:off x="5580888" y="2907792"/>
            <a:ext cx="135890" cy="1153795"/>
          </a:xfrm>
          <a:custGeom>
            <a:avLst/>
            <a:gdLst/>
            <a:ahLst/>
            <a:cxnLst/>
            <a:rect l="l" t="t" r="r" b="b"/>
            <a:pathLst>
              <a:path w="135889" h="1153795">
                <a:moveTo>
                  <a:pt x="135636" y="0"/>
                </a:moveTo>
                <a:lnTo>
                  <a:pt x="0" y="0"/>
                </a:lnTo>
                <a:lnTo>
                  <a:pt x="0" y="1153426"/>
                </a:lnTo>
                <a:lnTo>
                  <a:pt x="135636" y="1153426"/>
                </a:lnTo>
                <a:lnTo>
                  <a:pt x="135636" y="0"/>
                </a:lnTo>
                <a:close/>
              </a:path>
            </a:pathLst>
          </a:custGeom>
          <a:solidFill>
            <a:srgbClr val="5B9BD4"/>
          </a:solidFill>
        </p:spPr>
        <p:txBody>
          <a:bodyPr wrap="square" lIns="0" tIns="0" rIns="0" bIns="0" rtlCol="0"/>
          <a:lstStyle/>
          <a:p>
            <a:endParaRPr/>
          </a:p>
        </p:txBody>
      </p:sp>
      <p:sp>
        <p:nvSpPr>
          <p:cNvPr id="148" name="object 148"/>
          <p:cNvSpPr/>
          <p:nvPr/>
        </p:nvSpPr>
        <p:spPr>
          <a:xfrm>
            <a:off x="5920740" y="2886455"/>
            <a:ext cx="135890" cy="1174750"/>
          </a:xfrm>
          <a:custGeom>
            <a:avLst/>
            <a:gdLst/>
            <a:ahLst/>
            <a:cxnLst/>
            <a:rect l="l" t="t" r="r" b="b"/>
            <a:pathLst>
              <a:path w="135889" h="1174750">
                <a:moveTo>
                  <a:pt x="135636" y="0"/>
                </a:moveTo>
                <a:lnTo>
                  <a:pt x="0" y="0"/>
                </a:lnTo>
                <a:lnTo>
                  <a:pt x="0" y="1174762"/>
                </a:lnTo>
                <a:lnTo>
                  <a:pt x="135636" y="1174762"/>
                </a:lnTo>
                <a:lnTo>
                  <a:pt x="135636" y="0"/>
                </a:lnTo>
                <a:close/>
              </a:path>
            </a:pathLst>
          </a:custGeom>
          <a:solidFill>
            <a:srgbClr val="5B9BD4"/>
          </a:solidFill>
        </p:spPr>
        <p:txBody>
          <a:bodyPr wrap="square" lIns="0" tIns="0" rIns="0" bIns="0" rtlCol="0"/>
          <a:lstStyle/>
          <a:p>
            <a:endParaRPr/>
          </a:p>
        </p:txBody>
      </p:sp>
      <p:sp>
        <p:nvSpPr>
          <p:cNvPr id="149" name="object 149"/>
          <p:cNvSpPr/>
          <p:nvPr/>
        </p:nvSpPr>
        <p:spPr>
          <a:xfrm>
            <a:off x="6259067" y="2814827"/>
            <a:ext cx="135890" cy="1246505"/>
          </a:xfrm>
          <a:custGeom>
            <a:avLst/>
            <a:gdLst/>
            <a:ahLst/>
            <a:cxnLst/>
            <a:rect l="l" t="t" r="r" b="b"/>
            <a:pathLst>
              <a:path w="135889" h="1246504">
                <a:moveTo>
                  <a:pt x="135636" y="0"/>
                </a:moveTo>
                <a:lnTo>
                  <a:pt x="0" y="0"/>
                </a:lnTo>
                <a:lnTo>
                  <a:pt x="0" y="1246390"/>
                </a:lnTo>
                <a:lnTo>
                  <a:pt x="135636" y="1246390"/>
                </a:lnTo>
                <a:lnTo>
                  <a:pt x="135636" y="0"/>
                </a:lnTo>
                <a:close/>
              </a:path>
            </a:pathLst>
          </a:custGeom>
          <a:solidFill>
            <a:srgbClr val="5B9BD4"/>
          </a:solidFill>
        </p:spPr>
        <p:txBody>
          <a:bodyPr wrap="square" lIns="0" tIns="0" rIns="0" bIns="0" rtlCol="0"/>
          <a:lstStyle/>
          <a:p>
            <a:endParaRPr/>
          </a:p>
        </p:txBody>
      </p:sp>
      <p:sp>
        <p:nvSpPr>
          <p:cNvPr id="150" name="object 150"/>
          <p:cNvSpPr/>
          <p:nvPr/>
        </p:nvSpPr>
        <p:spPr>
          <a:xfrm>
            <a:off x="6598919" y="2886455"/>
            <a:ext cx="135890" cy="1174750"/>
          </a:xfrm>
          <a:custGeom>
            <a:avLst/>
            <a:gdLst/>
            <a:ahLst/>
            <a:cxnLst/>
            <a:rect l="l" t="t" r="r" b="b"/>
            <a:pathLst>
              <a:path w="135890" h="1174750">
                <a:moveTo>
                  <a:pt x="135635" y="0"/>
                </a:moveTo>
                <a:lnTo>
                  <a:pt x="0" y="0"/>
                </a:lnTo>
                <a:lnTo>
                  <a:pt x="0" y="1174762"/>
                </a:lnTo>
                <a:lnTo>
                  <a:pt x="135635" y="1174762"/>
                </a:lnTo>
                <a:lnTo>
                  <a:pt x="135635" y="0"/>
                </a:lnTo>
                <a:close/>
              </a:path>
            </a:pathLst>
          </a:custGeom>
          <a:solidFill>
            <a:srgbClr val="5B9BD4"/>
          </a:solidFill>
        </p:spPr>
        <p:txBody>
          <a:bodyPr wrap="square" lIns="0" tIns="0" rIns="0" bIns="0" rtlCol="0"/>
          <a:lstStyle/>
          <a:p>
            <a:endParaRPr/>
          </a:p>
        </p:txBody>
      </p:sp>
      <p:sp>
        <p:nvSpPr>
          <p:cNvPr id="151" name="object 151"/>
          <p:cNvSpPr/>
          <p:nvPr/>
        </p:nvSpPr>
        <p:spPr>
          <a:xfrm>
            <a:off x="6938771" y="2923032"/>
            <a:ext cx="135890" cy="1138555"/>
          </a:xfrm>
          <a:custGeom>
            <a:avLst/>
            <a:gdLst/>
            <a:ahLst/>
            <a:cxnLst/>
            <a:rect l="l" t="t" r="r" b="b"/>
            <a:pathLst>
              <a:path w="135890" h="1138554">
                <a:moveTo>
                  <a:pt x="135635" y="0"/>
                </a:moveTo>
                <a:lnTo>
                  <a:pt x="0" y="0"/>
                </a:lnTo>
                <a:lnTo>
                  <a:pt x="0" y="1138186"/>
                </a:lnTo>
                <a:lnTo>
                  <a:pt x="135635" y="1138186"/>
                </a:lnTo>
                <a:lnTo>
                  <a:pt x="135635" y="0"/>
                </a:lnTo>
                <a:close/>
              </a:path>
            </a:pathLst>
          </a:custGeom>
          <a:solidFill>
            <a:srgbClr val="5B9BD4"/>
          </a:solidFill>
        </p:spPr>
        <p:txBody>
          <a:bodyPr wrap="square" lIns="0" tIns="0" rIns="0" bIns="0" rtlCol="0"/>
          <a:lstStyle/>
          <a:p>
            <a:endParaRPr/>
          </a:p>
        </p:txBody>
      </p:sp>
      <p:sp>
        <p:nvSpPr>
          <p:cNvPr id="152" name="object 152"/>
          <p:cNvSpPr/>
          <p:nvPr/>
        </p:nvSpPr>
        <p:spPr>
          <a:xfrm>
            <a:off x="7277100" y="3243072"/>
            <a:ext cx="135890" cy="818515"/>
          </a:xfrm>
          <a:custGeom>
            <a:avLst/>
            <a:gdLst/>
            <a:ahLst/>
            <a:cxnLst/>
            <a:rect l="l" t="t" r="r" b="b"/>
            <a:pathLst>
              <a:path w="135890" h="818514">
                <a:moveTo>
                  <a:pt x="135635" y="0"/>
                </a:moveTo>
                <a:lnTo>
                  <a:pt x="0" y="0"/>
                </a:lnTo>
                <a:lnTo>
                  <a:pt x="0" y="818146"/>
                </a:lnTo>
                <a:lnTo>
                  <a:pt x="135635" y="818146"/>
                </a:lnTo>
                <a:lnTo>
                  <a:pt x="135635" y="0"/>
                </a:lnTo>
                <a:close/>
              </a:path>
            </a:pathLst>
          </a:custGeom>
          <a:solidFill>
            <a:srgbClr val="5B9BD4"/>
          </a:solidFill>
        </p:spPr>
        <p:txBody>
          <a:bodyPr wrap="square" lIns="0" tIns="0" rIns="0" bIns="0" rtlCol="0"/>
          <a:lstStyle/>
          <a:p>
            <a:endParaRPr/>
          </a:p>
        </p:txBody>
      </p:sp>
      <p:sp>
        <p:nvSpPr>
          <p:cNvPr id="153" name="object 153"/>
          <p:cNvSpPr/>
          <p:nvPr/>
        </p:nvSpPr>
        <p:spPr>
          <a:xfrm>
            <a:off x="7616952" y="2759964"/>
            <a:ext cx="135890" cy="1301750"/>
          </a:xfrm>
          <a:custGeom>
            <a:avLst/>
            <a:gdLst/>
            <a:ahLst/>
            <a:cxnLst/>
            <a:rect l="l" t="t" r="r" b="b"/>
            <a:pathLst>
              <a:path w="135890" h="1301750">
                <a:moveTo>
                  <a:pt x="135636" y="0"/>
                </a:moveTo>
                <a:lnTo>
                  <a:pt x="0" y="0"/>
                </a:lnTo>
                <a:lnTo>
                  <a:pt x="0" y="1301254"/>
                </a:lnTo>
                <a:lnTo>
                  <a:pt x="135636" y="1301254"/>
                </a:lnTo>
                <a:lnTo>
                  <a:pt x="135636" y="0"/>
                </a:lnTo>
                <a:close/>
              </a:path>
            </a:pathLst>
          </a:custGeom>
          <a:solidFill>
            <a:srgbClr val="5B9BD4"/>
          </a:solidFill>
        </p:spPr>
        <p:txBody>
          <a:bodyPr wrap="square" lIns="0" tIns="0" rIns="0" bIns="0" rtlCol="0"/>
          <a:lstStyle/>
          <a:p>
            <a:endParaRPr/>
          </a:p>
        </p:txBody>
      </p:sp>
      <p:sp>
        <p:nvSpPr>
          <p:cNvPr id="154" name="object 154"/>
          <p:cNvSpPr/>
          <p:nvPr/>
        </p:nvSpPr>
        <p:spPr>
          <a:xfrm>
            <a:off x="7956804" y="2974848"/>
            <a:ext cx="135890" cy="1086485"/>
          </a:xfrm>
          <a:custGeom>
            <a:avLst/>
            <a:gdLst/>
            <a:ahLst/>
            <a:cxnLst/>
            <a:rect l="l" t="t" r="r" b="b"/>
            <a:pathLst>
              <a:path w="135890" h="1086485">
                <a:moveTo>
                  <a:pt x="135636" y="0"/>
                </a:moveTo>
                <a:lnTo>
                  <a:pt x="0" y="0"/>
                </a:lnTo>
                <a:lnTo>
                  <a:pt x="0" y="1086370"/>
                </a:lnTo>
                <a:lnTo>
                  <a:pt x="135636" y="1086370"/>
                </a:lnTo>
                <a:lnTo>
                  <a:pt x="135636" y="0"/>
                </a:lnTo>
                <a:close/>
              </a:path>
            </a:pathLst>
          </a:custGeom>
          <a:solidFill>
            <a:srgbClr val="5B9BD4"/>
          </a:solidFill>
        </p:spPr>
        <p:txBody>
          <a:bodyPr wrap="square" lIns="0" tIns="0" rIns="0" bIns="0" rtlCol="0"/>
          <a:lstStyle/>
          <a:p>
            <a:endParaRPr/>
          </a:p>
        </p:txBody>
      </p:sp>
      <p:sp>
        <p:nvSpPr>
          <p:cNvPr id="155" name="object 155"/>
          <p:cNvSpPr/>
          <p:nvPr/>
        </p:nvSpPr>
        <p:spPr>
          <a:xfrm>
            <a:off x="8295131" y="2871216"/>
            <a:ext cx="135890" cy="1189990"/>
          </a:xfrm>
          <a:custGeom>
            <a:avLst/>
            <a:gdLst/>
            <a:ahLst/>
            <a:cxnLst/>
            <a:rect l="l" t="t" r="r" b="b"/>
            <a:pathLst>
              <a:path w="135890" h="1189989">
                <a:moveTo>
                  <a:pt x="135636" y="0"/>
                </a:moveTo>
                <a:lnTo>
                  <a:pt x="0" y="0"/>
                </a:lnTo>
                <a:lnTo>
                  <a:pt x="0" y="1190002"/>
                </a:lnTo>
                <a:lnTo>
                  <a:pt x="135636" y="1190002"/>
                </a:lnTo>
                <a:lnTo>
                  <a:pt x="135636" y="0"/>
                </a:lnTo>
                <a:close/>
              </a:path>
            </a:pathLst>
          </a:custGeom>
          <a:solidFill>
            <a:srgbClr val="5B9BD4"/>
          </a:solidFill>
        </p:spPr>
        <p:txBody>
          <a:bodyPr wrap="square" lIns="0" tIns="0" rIns="0" bIns="0" rtlCol="0"/>
          <a:lstStyle/>
          <a:p>
            <a:endParaRPr/>
          </a:p>
        </p:txBody>
      </p:sp>
      <p:sp>
        <p:nvSpPr>
          <p:cNvPr id="156" name="object 156"/>
          <p:cNvSpPr/>
          <p:nvPr/>
        </p:nvSpPr>
        <p:spPr>
          <a:xfrm>
            <a:off x="8634983" y="3151632"/>
            <a:ext cx="135890" cy="909955"/>
          </a:xfrm>
          <a:custGeom>
            <a:avLst/>
            <a:gdLst/>
            <a:ahLst/>
            <a:cxnLst/>
            <a:rect l="l" t="t" r="r" b="b"/>
            <a:pathLst>
              <a:path w="135890" h="909954">
                <a:moveTo>
                  <a:pt x="135636" y="0"/>
                </a:moveTo>
                <a:lnTo>
                  <a:pt x="0" y="0"/>
                </a:lnTo>
                <a:lnTo>
                  <a:pt x="0" y="909586"/>
                </a:lnTo>
                <a:lnTo>
                  <a:pt x="135636" y="909586"/>
                </a:lnTo>
                <a:lnTo>
                  <a:pt x="135636" y="0"/>
                </a:lnTo>
                <a:close/>
              </a:path>
            </a:pathLst>
          </a:custGeom>
          <a:solidFill>
            <a:srgbClr val="5B9BD4"/>
          </a:solidFill>
        </p:spPr>
        <p:txBody>
          <a:bodyPr wrap="square" lIns="0" tIns="0" rIns="0" bIns="0" rtlCol="0"/>
          <a:lstStyle/>
          <a:p>
            <a:endParaRPr/>
          </a:p>
        </p:txBody>
      </p:sp>
      <p:sp>
        <p:nvSpPr>
          <p:cNvPr id="157" name="object 157"/>
          <p:cNvSpPr/>
          <p:nvPr/>
        </p:nvSpPr>
        <p:spPr>
          <a:xfrm>
            <a:off x="4902708" y="2203704"/>
            <a:ext cx="135890" cy="695325"/>
          </a:xfrm>
          <a:custGeom>
            <a:avLst/>
            <a:gdLst/>
            <a:ahLst/>
            <a:cxnLst/>
            <a:rect l="l" t="t" r="r" b="b"/>
            <a:pathLst>
              <a:path w="135889" h="695325">
                <a:moveTo>
                  <a:pt x="135636" y="0"/>
                </a:moveTo>
                <a:lnTo>
                  <a:pt x="0" y="0"/>
                </a:lnTo>
                <a:lnTo>
                  <a:pt x="0" y="694944"/>
                </a:lnTo>
                <a:lnTo>
                  <a:pt x="135636" y="694944"/>
                </a:lnTo>
                <a:lnTo>
                  <a:pt x="135636" y="0"/>
                </a:lnTo>
                <a:close/>
              </a:path>
            </a:pathLst>
          </a:custGeom>
          <a:solidFill>
            <a:srgbClr val="EC7C30"/>
          </a:solidFill>
        </p:spPr>
        <p:txBody>
          <a:bodyPr wrap="square" lIns="0" tIns="0" rIns="0" bIns="0" rtlCol="0"/>
          <a:lstStyle/>
          <a:p>
            <a:endParaRPr/>
          </a:p>
        </p:txBody>
      </p:sp>
      <p:sp>
        <p:nvSpPr>
          <p:cNvPr id="158" name="object 158"/>
          <p:cNvSpPr/>
          <p:nvPr/>
        </p:nvSpPr>
        <p:spPr>
          <a:xfrm>
            <a:off x="5241035" y="2406395"/>
            <a:ext cx="135890" cy="624840"/>
          </a:xfrm>
          <a:custGeom>
            <a:avLst/>
            <a:gdLst/>
            <a:ahLst/>
            <a:cxnLst/>
            <a:rect l="l" t="t" r="r" b="b"/>
            <a:pathLst>
              <a:path w="135889" h="624839">
                <a:moveTo>
                  <a:pt x="135636" y="0"/>
                </a:moveTo>
                <a:lnTo>
                  <a:pt x="0" y="0"/>
                </a:lnTo>
                <a:lnTo>
                  <a:pt x="0" y="624840"/>
                </a:lnTo>
                <a:lnTo>
                  <a:pt x="135636" y="624840"/>
                </a:lnTo>
                <a:lnTo>
                  <a:pt x="135636" y="0"/>
                </a:lnTo>
                <a:close/>
              </a:path>
            </a:pathLst>
          </a:custGeom>
          <a:solidFill>
            <a:srgbClr val="EC7C30"/>
          </a:solidFill>
        </p:spPr>
        <p:txBody>
          <a:bodyPr wrap="square" lIns="0" tIns="0" rIns="0" bIns="0" rtlCol="0"/>
          <a:lstStyle/>
          <a:p>
            <a:endParaRPr/>
          </a:p>
        </p:txBody>
      </p:sp>
      <p:sp>
        <p:nvSpPr>
          <p:cNvPr id="159" name="object 159"/>
          <p:cNvSpPr/>
          <p:nvPr/>
        </p:nvSpPr>
        <p:spPr>
          <a:xfrm>
            <a:off x="5580888" y="2385060"/>
            <a:ext cx="135890" cy="523240"/>
          </a:xfrm>
          <a:custGeom>
            <a:avLst/>
            <a:gdLst/>
            <a:ahLst/>
            <a:cxnLst/>
            <a:rect l="l" t="t" r="r" b="b"/>
            <a:pathLst>
              <a:path w="135889" h="523239">
                <a:moveTo>
                  <a:pt x="135636" y="0"/>
                </a:moveTo>
                <a:lnTo>
                  <a:pt x="0" y="0"/>
                </a:lnTo>
                <a:lnTo>
                  <a:pt x="0" y="522731"/>
                </a:lnTo>
                <a:lnTo>
                  <a:pt x="135636" y="522731"/>
                </a:lnTo>
                <a:lnTo>
                  <a:pt x="135636" y="0"/>
                </a:lnTo>
                <a:close/>
              </a:path>
            </a:pathLst>
          </a:custGeom>
          <a:solidFill>
            <a:srgbClr val="EC7C30"/>
          </a:solidFill>
        </p:spPr>
        <p:txBody>
          <a:bodyPr wrap="square" lIns="0" tIns="0" rIns="0" bIns="0" rtlCol="0"/>
          <a:lstStyle/>
          <a:p>
            <a:endParaRPr/>
          </a:p>
        </p:txBody>
      </p:sp>
      <p:sp>
        <p:nvSpPr>
          <p:cNvPr id="160" name="object 160"/>
          <p:cNvSpPr/>
          <p:nvPr/>
        </p:nvSpPr>
        <p:spPr>
          <a:xfrm>
            <a:off x="5920740" y="2267711"/>
            <a:ext cx="135890" cy="619125"/>
          </a:xfrm>
          <a:custGeom>
            <a:avLst/>
            <a:gdLst/>
            <a:ahLst/>
            <a:cxnLst/>
            <a:rect l="l" t="t" r="r" b="b"/>
            <a:pathLst>
              <a:path w="135889" h="619125">
                <a:moveTo>
                  <a:pt x="135636" y="0"/>
                </a:moveTo>
                <a:lnTo>
                  <a:pt x="0" y="0"/>
                </a:lnTo>
                <a:lnTo>
                  <a:pt x="0" y="618744"/>
                </a:lnTo>
                <a:lnTo>
                  <a:pt x="135636" y="618744"/>
                </a:lnTo>
                <a:lnTo>
                  <a:pt x="135636" y="0"/>
                </a:lnTo>
                <a:close/>
              </a:path>
            </a:pathLst>
          </a:custGeom>
          <a:solidFill>
            <a:srgbClr val="EC7C30"/>
          </a:solidFill>
        </p:spPr>
        <p:txBody>
          <a:bodyPr wrap="square" lIns="0" tIns="0" rIns="0" bIns="0" rtlCol="0"/>
          <a:lstStyle/>
          <a:p>
            <a:endParaRPr/>
          </a:p>
        </p:txBody>
      </p:sp>
      <p:sp>
        <p:nvSpPr>
          <p:cNvPr id="161" name="object 161"/>
          <p:cNvSpPr/>
          <p:nvPr/>
        </p:nvSpPr>
        <p:spPr>
          <a:xfrm>
            <a:off x="6259067" y="2252472"/>
            <a:ext cx="135890" cy="562610"/>
          </a:xfrm>
          <a:custGeom>
            <a:avLst/>
            <a:gdLst/>
            <a:ahLst/>
            <a:cxnLst/>
            <a:rect l="l" t="t" r="r" b="b"/>
            <a:pathLst>
              <a:path w="135889" h="562610">
                <a:moveTo>
                  <a:pt x="135636" y="0"/>
                </a:moveTo>
                <a:lnTo>
                  <a:pt x="0" y="0"/>
                </a:lnTo>
                <a:lnTo>
                  <a:pt x="0" y="562355"/>
                </a:lnTo>
                <a:lnTo>
                  <a:pt x="135636" y="562355"/>
                </a:lnTo>
                <a:lnTo>
                  <a:pt x="135636" y="0"/>
                </a:lnTo>
                <a:close/>
              </a:path>
            </a:pathLst>
          </a:custGeom>
          <a:solidFill>
            <a:srgbClr val="EC7C30"/>
          </a:solidFill>
        </p:spPr>
        <p:txBody>
          <a:bodyPr wrap="square" lIns="0" tIns="0" rIns="0" bIns="0" rtlCol="0"/>
          <a:lstStyle/>
          <a:p>
            <a:endParaRPr/>
          </a:p>
        </p:txBody>
      </p:sp>
      <p:sp>
        <p:nvSpPr>
          <p:cNvPr id="162" name="object 162"/>
          <p:cNvSpPr/>
          <p:nvPr/>
        </p:nvSpPr>
        <p:spPr>
          <a:xfrm>
            <a:off x="6598919" y="2404872"/>
            <a:ext cx="135890" cy="481965"/>
          </a:xfrm>
          <a:custGeom>
            <a:avLst/>
            <a:gdLst/>
            <a:ahLst/>
            <a:cxnLst/>
            <a:rect l="l" t="t" r="r" b="b"/>
            <a:pathLst>
              <a:path w="135890" h="481964">
                <a:moveTo>
                  <a:pt x="135635" y="0"/>
                </a:moveTo>
                <a:lnTo>
                  <a:pt x="0" y="0"/>
                </a:lnTo>
                <a:lnTo>
                  <a:pt x="0" y="481583"/>
                </a:lnTo>
                <a:lnTo>
                  <a:pt x="135635" y="481583"/>
                </a:lnTo>
                <a:lnTo>
                  <a:pt x="135635" y="0"/>
                </a:lnTo>
                <a:close/>
              </a:path>
            </a:pathLst>
          </a:custGeom>
          <a:solidFill>
            <a:srgbClr val="EC7C30"/>
          </a:solidFill>
        </p:spPr>
        <p:txBody>
          <a:bodyPr wrap="square" lIns="0" tIns="0" rIns="0" bIns="0" rtlCol="0"/>
          <a:lstStyle/>
          <a:p>
            <a:endParaRPr/>
          </a:p>
        </p:txBody>
      </p:sp>
      <p:sp>
        <p:nvSpPr>
          <p:cNvPr id="163" name="object 163"/>
          <p:cNvSpPr/>
          <p:nvPr/>
        </p:nvSpPr>
        <p:spPr>
          <a:xfrm>
            <a:off x="6938771" y="2168651"/>
            <a:ext cx="135890" cy="754380"/>
          </a:xfrm>
          <a:custGeom>
            <a:avLst/>
            <a:gdLst/>
            <a:ahLst/>
            <a:cxnLst/>
            <a:rect l="l" t="t" r="r" b="b"/>
            <a:pathLst>
              <a:path w="135890" h="754380">
                <a:moveTo>
                  <a:pt x="135635" y="0"/>
                </a:moveTo>
                <a:lnTo>
                  <a:pt x="0" y="0"/>
                </a:lnTo>
                <a:lnTo>
                  <a:pt x="0" y="754380"/>
                </a:lnTo>
                <a:lnTo>
                  <a:pt x="135635" y="754380"/>
                </a:lnTo>
                <a:lnTo>
                  <a:pt x="135635" y="0"/>
                </a:lnTo>
                <a:close/>
              </a:path>
            </a:pathLst>
          </a:custGeom>
          <a:solidFill>
            <a:srgbClr val="EC7C30"/>
          </a:solidFill>
        </p:spPr>
        <p:txBody>
          <a:bodyPr wrap="square" lIns="0" tIns="0" rIns="0" bIns="0" rtlCol="0"/>
          <a:lstStyle/>
          <a:p>
            <a:endParaRPr/>
          </a:p>
        </p:txBody>
      </p:sp>
      <p:sp>
        <p:nvSpPr>
          <p:cNvPr id="164" name="object 164"/>
          <p:cNvSpPr/>
          <p:nvPr/>
        </p:nvSpPr>
        <p:spPr>
          <a:xfrm>
            <a:off x="7277100" y="2773679"/>
            <a:ext cx="135890" cy="469900"/>
          </a:xfrm>
          <a:custGeom>
            <a:avLst/>
            <a:gdLst/>
            <a:ahLst/>
            <a:cxnLst/>
            <a:rect l="l" t="t" r="r" b="b"/>
            <a:pathLst>
              <a:path w="135890" h="469900">
                <a:moveTo>
                  <a:pt x="135635" y="0"/>
                </a:moveTo>
                <a:lnTo>
                  <a:pt x="0" y="0"/>
                </a:lnTo>
                <a:lnTo>
                  <a:pt x="0" y="469392"/>
                </a:lnTo>
                <a:lnTo>
                  <a:pt x="135635" y="469392"/>
                </a:lnTo>
                <a:lnTo>
                  <a:pt x="135635" y="0"/>
                </a:lnTo>
                <a:close/>
              </a:path>
            </a:pathLst>
          </a:custGeom>
          <a:solidFill>
            <a:srgbClr val="EC7C30"/>
          </a:solidFill>
        </p:spPr>
        <p:txBody>
          <a:bodyPr wrap="square" lIns="0" tIns="0" rIns="0" bIns="0" rtlCol="0"/>
          <a:lstStyle/>
          <a:p>
            <a:endParaRPr/>
          </a:p>
        </p:txBody>
      </p:sp>
      <p:sp>
        <p:nvSpPr>
          <p:cNvPr id="165" name="object 165"/>
          <p:cNvSpPr/>
          <p:nvPr/>
        </p:nvSpPr>
        <p:spPr>
          <a:xfrm>
            <a:off x="7616952" y="2060448"/>
            <a:ext cx="135890" cy="699770"/>
          </a:xfrm>
          <a:custGeom>
            <a:avLst/>
            <a:gdLst/>
            <a:ahLst/>
            <a:cxnLst/>
            <a:rect l="l" t="t" r="r" b="b"/>
            <a:pathLst>
              <a:path w="135890" h="699769">
                <a:moveTo>
                  <a:pt x="135636" y="0"/>
                </a:moveTo>
                <a:lnTo>
                  <a:pt x="0" y="0"/>
                </a:lnTo>
                <a:lnTo>
                  <a:pt x="0" y="699515"/>
                </a:lnTo>
                <a:lnTo>
                  <a:pt x="135636" y="699515"/>
                </a:lnTo>
                <a:lnTo>
                  <a:pt x="135636" y="0"/>
                </a:lnTo>
                <a:close/>
              </a:path>
            </a:pathLst>
          </a:custGeom>
          <a:solidFill>
            <a:srgbClr val="EC7C30"/>
          </a:solidFill>
        </p:spPr>
        <p:txBody>
          <a:bodyPr wrap="square" lIns="0" tIns="0" rIns="0" bIns="0" rtlCol="0"/>
          <a:lstStyle/>
          <a:p>
            <a:endParaRPr/>
          </a:p>
        </p:txBody>
      </p:sp>
      <p:sp>
        <p:nvSpPr>
          <p:cNvPr id="166" name="object 166"/>
          <p:cNvSpPr/>
          <p:nvPr/>
        </p:nvSpPr>
        <p:spPr>
          <a:xfrm>
            <a:off x="7956804" y="2304288"/>
            <a:ext cx="135890" cy="670560"/>
          </a:xfrm>
          <a:custGeom>
            <a:avLst/>
            <a:gdLst/>
            <a:ahLst/>
            <a:cxnLst/>
            <a:rect l="l" t="t" r="r" b="b"/>
            <a:pathLst>
              <a:path w="135890" h="670560">
                <a:moveTo>
                  <a:pt x="135636" y="0"/>
                </a:moveTo>
                <a:lnTo>
                  <a:pt x="0" y="0"/>
                </a:lnTo>
                <a:lnTo>
                  <a:pt x="0" y="670560"/>
                </a:lnTo>
                <a:lnTo>
                  <a:pt x="135636" y="670560"/>
                </a:lnTo>
                <a:lnTo>
                  <a:pt x="135636" y="0"/>
                </a:lnTo>
                <a:close/>
              </a:path>
            </a:pathLst>
          </a:custGeom>
          <a:solidFill>
            <a:srgbClr val="EC7C30"/>
          </a:solidFill>
        </p:spPr>
        <p:txBody>
          <a:bodyPr wrap="square" lIns="0" tIns="0" rIns="0" bIns="0" rtlCol="0"/>
          <a:lstStyle/>
          <a:p>
            <a:endParaRPr/>
          </a:p>
        </p:txBody>
      </p:sp>
      <p:sp>
        <p:nvSpPr>
          <p:cNvPr id="167" name="object 167"/>
          <p:cNvSpPr/>
          <p:nvPr/>
        </p:nvSpPr>
        <p:spPr>
          <a:xfrm>
            <a:off x="8295131" y="2215895"/>
            <a:ext cx="135890" cy="655320"/>
          </a:xfrm>
          <a:custGeom>
            <a:avLst/>
            <a:gdLst/>
            <a:ahLst/>
            <a:cxnLst/>
            <a:rect l="l" t="t" r="r" b="b"/>
            <a:pathLst>
              <a:path w="135890" h="655319">
                <a:moveTo>
                  <a:pt x="135636" y="0"/>
                </a:moveTo>
                <a:lnTo>
                  <a:pt x="0" y="0"/>
                </a:lnTo>
                <a:lnTo>
                  <a:pt x="0" y="655320"/>
                </a:lnTo>
                <a:lnTo>
                  <a:pt x="135636" y="655320"/>
                </a:lnTo>
                <a:lnTo>
                  <a:pt x="135636" y="0"/>
                </a:lnTo>
                <a:close/>
              </a:path>
            </a:pathLst>
          </a:custGeom>
          <a:solidFill>
            <a:srgbClr val="EC7C30"/>
          </a:solidFill>
        </p:spPr>
        <p:txBody>
          <a:bodyPr wrap="square" lIns="0" tIns="0" rIns="0" bIns="0" rtlCol="0"/>
          <a:lstStyle/>
          <a:p>
            <a:endParaRPr/>
          </a:p>
        </p:txBody>
      </p:sp>
      <p:sp>
        <p:nvSpPr>
          <p:cNvPr id="168" name="object 168"/>
          <p:cNvSpPr/>
          <p:nvPr/>
        </p:nvSpPr>
        <p:spPr>
          <a:xfrm>
            <a:off x="8634983" y="2551176"/>
            <a:ext cx="135890" cy="600710"/>
          </a:xfrm>
          <a:custGeom>
            <a:avLst/>
            <a:gdLst/>
            <a:ahLst/>
            <a:cxnLst/>
            <a:rect l="l" t="t" r="r" b="b"/>
            <a:pathLst>
              <a:path w="135890" h="600710">
                <a:moveTo>
                  <a:pt x="135636" y="0"/>
                </a:moveTo>
                <a:lnTo>
                  <a:pt x="0" y="0"/>
                </a:lnTo>
                <a:lnTo>
                  <a:pt x="0" y="600456"/>
                </a:lnTo>
                <a:lnTo>
                  <a:pt x="135636" y="600456"/>
                </a:lnTo>
                <a:lnTo>
                  <a:pt x="135636" y="0"/>
                </a:lnTo>
                <a:close/>
              </a:path>
            </a:pathLst>
          </a:custGeom>
          <a:solidFill>
            <a:srgbClr val="EC7C30"/>
          </a:solidFill>
        </p:spPr>
        <p:txBody>
          <a:bodyPr wrap="square" lIns="0" tIns="0" rIns="0" bIns="0" rtlCol="0"/>
          <a:lstStyle/>
          <a:p>
            <a:endParaRPr/>
          </a:p>
        </p:txBody>
      </p:sp>
      <p:sp>
        <p:nvSpPr>
          <p:cNvPr id="169" name="object 169"/>
          <p:cNvSpPr/>
          <p:nvPr/>
        </p:nvSpPr>
        <p:spPr>
          <a:xfrm>
            <a:off x="4902708" y="1991867"/>
            <a:ext cx="135890" cy="212090"/>
          </a:xfrm>
          <a:custGeom>
            <a:avLst/>
            <a:gdLst/>
            <a:ahLst/>
            <a:cxnLst/>
            <a:rect l="l" t="t" r="r" b="b"/>
            <a:pathLst>
              <a:path w="135889" h="212089">
                <a:moveTo>
                  <a:pt x="135636" y="0"/>
                </a:moveTo>
                <a:lnTo>
                  <a:pt x="0" y="0"/>
                </a:lnTo>
                <a:lnTo>
                  <a:pt x="0" y="211836"/>
                </a:lnTo>
                <a:lnTo>
                  <a:pt x="135636" y="211836"/>
                </a:lnTo>
                <a:lnTo>
                  <a:pt x="135636" y="0"/>
                </a:lnTo>
                <a:close/>
              </a:path>
            </a:pathLst>
          </a:custGeom>
          <a:solidFill>
            <a:srgbClr val="A4A4A4"/>
          </a:solidFill>
        </p:spPr>
        <p:txBody>
          <a:bodyPr wrap="square" lIns="0" tIns="0" rIns="0" bIns="0" rtlCol="0"/>
          <a:lstStyle/>
          <a:p>
            <a:endParaRPr/>
          </a:p>
        </p:txBody>
      </p:sp>
      <p:sp>
        <p:nvSpPr>
          <p:cNvPr id="170" name="object 170"/>
          <p:cNvSpPr/>
          <p:nvPr/>
        </p:nvSpPr>
        <p:spPr>
          <a:xfrm>
            <a:off x="5241035" y="1905000"/>
            <a:ext cx="135890" cy="501650"/>
          </a:xfrm>
          <a:custGeom>
            <a:avLst/>
            <a:gdLst/>
            <a:ahLst/>
            <a:cxnLst/>
            <a:rect l="l" t="t" r="r" b="b"/>
            <a:pathLst>
              <a:path w="135889" h="501650">
                <a:moveTo>
                  <a:pt x="135636" y="0"/>
                </a:moveTo>
                <a:lnTo>
                  <a:pt x="0" y="0"/>
                </a:lnTo>
                <a:lnTo>
                  <a:pt x="0" y="501395"/>
                </a:lnTo>
                <a:lnTo>
                  <a:pt x="135636" y="501395"/>
                </a:lnTo>
                <a:lnTo>
                  <a:pt x="135636" y="0"/>
                </a:lnTo>
                <a:close/>
              </a:path>
            </a:pathLst>
          </a:custGeom>
          <a:solidFill>
            <a:srgbClr val="A4A4A4"/>
          </a:solidFill>
        </p:spPr>
        <p:txBody>
          <a:bodyPr wrap="square" lIns="0" tIns="0" rIns="0" bIns="0" rtlCol="0"/>
          <a:lstStyle/>
          <a:p>
            <a:endParaRPr/>
          </a:p>
        </p:txBody>
      </p:sp>
      <p:sp>
        <p:nvSpPr>
          <p:cNvPr id="171" name="object 171"/>
          <p:cNvSpPr/>
          <p:nvPr/>
        </p:nvSpPr>
        <p:spPr>
          <a:xfrm>
            <a:off x="5580888" y="1933955"/>
            <a:ext cx="135890" cy="451484"/>
          </a:xfrm>
          <a:custGeom>
            <a:avLst/>
            <a:gdLst/>
            <a:ahLst/>
            <a:cxnLst/>
            <a:rect l="l" t="t" r="r" b="b"/>
            <a:pathLst>
              <a:path w="135889" h="451485">
                <a:moveTo>
                  <a:pt x="135636" y="0"/>
                </a:moveTo>
                <a:lnTo>
                  <a:pt x="0" y="0"/>
                </a:lnTo>
                <a:lnTo>
                  <a:pt x="0" y="451104"/>
                </a:lnTo>
                <a:lnTo>
                  <a:pt x="135636" y="451104"/>
                </a:lnTo>
                <a:lnTo>
                  <a:pt x="135636" y="0"/>
                </a:lnTo>
                <a:close/>
              </a:path>
            </a:pathLst>
          </a:custGeom>
          <a:solidFill>
            <a:srgbClr val="A4A4A4"/>
          </a:solidFill>
        </p:spPr>
        <p:txBody>
          <a:bodyPr wrap="square" lIns="0" tIns="0" rIns="0" bIns="0" rtlCol="0"/>
          <a:lstStyle/>
          <a:p>
            <a:endParaRPr/>
          </a:p>
        </p:txBody>
      </p:sp>
      <p:sp>
        <p:nvSpPr>
          <p:cNvPr id="172" name="object 172"/>
          <p:cNvSpPr/>
          <p:nvPr/>
        </p:nvSpPr>
        <p:spPr>
          <a:xfrm>
            <a:off x="5920740" y="1958339"/>
            <a:ext cx="135890" cy="309880"/>
          </a:xfrm>
          <a:custGeom>
            <a:avLst/>
            <a:gdLst/>
            <a:ahLst/>
            <a:cxnLst/>
            <a:rect l="l" t="t" r="r" b="b"/>
            <a:pathLst>
              <a:path w="135889" h="309880">
                <a:moveTo>
                  <a:pt x="135636" y="0"/>
                </a:moveTo>
                <a:lnTo>
                  <a:pt x="0" y="0"/>
                </a:lnTo>
                <a:lnTo>
                  <a:pt x="0" y="309372"/>
                </a:lnTo>
                <a:lnTo>
                  <a:pt x="135636" y="309372"/>
                </a:lnTo>
                <a:lnTo>
                  <a:pt x="135636" y="0"/>
                </a:lnTo>
                <a:close/>
              </a:path>
            </a:pathLst>
          </a:custGeom>
          <a:solidFill>
            <a:srgbClr val="A4A4A4"/>
          </a:solidFill>
        </p:spPr>
        <p:txBody>
          <a:bodyPr wrap="square" lIns="0" tIns="0" rIns="0" bIns="0" rtlCol="0"/>
          <a:lstStyle/>
          <a:p>
            <a:endParaRPr/>
          </a:p>
        </p:txBody>
      </p:sp>
      <p:sp>
        <p:nvSpPr>
          <p:cNvPr id="173" name="object 173"/>
          <p:cNvSpPr/>
          <p:nvPr/>
        </p:nvSpPr>
        <p:spPr>
          <a:xfrm>
            <a:off x="6259067" y="1888235"/>
            <a:ext cx="135890" cy="364490"/>
          </a:xfrm>
          <a:custGeom>
            <a:avLst/>
            <a:gdLst/>
            <a:ahLst/>
            <a:cxnLst/>
            <a:rect l="l" t="t" r="r" b="b"/>
            <a:pathLst>
              <a:path w="135889" h="364489">
                <a:moveTo>
                  <a:pt x="135636" y="0"/>
                </a:moveTo>
                <a:lnTo>
                  <a:pt x="0" y="0"/>
                </a:lnTo>
                <a:lnTo>
                  <a:pt x="0" y="364236"/>
                </a:lnTo>
                <a:lnTo>
                  <a:pt x="135636" y="364236"/>
                </a:lnTo>
                <a:lnTo>
                  <a:pt x="135636" y="0"/>
                </a:lnTo>
                <a:close/>
              </a:path>
            </a:pathLst>
          </a:custGeom>
          <a:solidFill>
            <a:srgbClr val="A4A4A4"/>
          </a:solidFill>
        </p:spPr>
        <p:txBody>
          <a:bodyPr wrap="square" lIns="0" tIns="0" rIns="0" bIns="0" rtlCol="0"/>
          <a:lstStyle/>
          <a:p>
            <a:endParaRPr/>
          </a:p>
        </p:txBody>
      </p:sp>
      <p:sp>
        <p:nvSpPr>
          <p:cNvPr id="174" name="object 174"/>
          <p:cNvSpPr/>
          <p:nvPr/>
        </p:nvSpPr>
        <p:spPr>
          <a:xfrm>
            <a:off x="6598919" y="1860804"/>
            <a:ext cx="135890" cy="544195"/>
          </a:xfrm>
          <a:custGeom>
            <a:avLst/>
            <a:gdLst/>
            <a:ahLst/>
            <a:cxnLst/>
            <a:rect l="l" t="t" r="r" b="b"/>
            <a:pathLst>
              <a:path w="135890" h="544194">
                <a:moveTo>
                  <a:pt x="135635" y="0"/>
                </a:moveTo>
                <a:lnTo>
                  <a:pt x="0" y="0"/>
                </a:lnTo>
                <a:lnTo>
                  <a:pt x="0" y="544068"/>
                </a:lnTo>
                <a:lnTo>
                  <a:pt x="135635" y="544068"/>
                </a:lnTo>
                <a:lnTo>
                  <a:pt x="135635" y="0"/>
                </a:lnTo>
                <a:close/>
              </a:path>
            </a:pathLst>
          </a:custGeom>
          <a:solidFill>
            <a:srgbClr val="A4A4A4"/>
          </a:solidFill>
        </p:spPr>
        <p:txBody>
          <a:bodyPr wrap="square" lIns="0" tIns="0" rIns="0" bIns="0" rtlCol="0"/>
          <a:lstStyle/>
          <a:p>
            <a:endParaRPr/>
          </a:p>
        </p:txBody>
      </p:sp>
      <p:sp>
        <p:nvSpPr>
          <p:cNvPr id="175" name="object 175"/>
          <p:cNvSpPr/>
          <p:nvPr/>
        </p:nvSpPr>
        <p:spPr>
          <a:xfrm>
            <a:off x="6938771" y="1988820"/>
            <a:ext cx="135890" cy="180340"/>
          </a:xfrm>
          <a:custGeom>
            <a:avLst/>
            <a:gdLst/>
            <a:ahLst/>
            <a:cxnLst/>
            <a:rect l="l" t="t" r="r" b="b"/>
            <a:pathLst>
              <a:path w="135890" h="180339">
                <a:moveTo>
                  <a:pt x="135635" y="0"/>
                </a:moveTo>
                <a:lnTo>
                  <a:pt x="0" y="0"/>
                </a:lnTo>
                <a:lnTo>
                  <a:pt x="0" y="179831"/>
                </a:lnTo>
                <a:lnTo>
                  <a:pt x="135635" y="179831"/>
                </a:lnTo>
                <a:lnTo>
                  <a:pt x="135635" y="0"/>
                </a:lnTo>
                <a:close/>
              </a:path>
            </a:pathLst>
          </a:custGeom>
          <a:solidFill>
            <a:srgbClr val="A4A4A4"/>
          </a:solidFill>
        </p:spPr>
        <p:txBody>
          <a:bodyPr wrap="square" lIns="0" tIns="0" rIns="0" bIns="0" rtlCol="0"/>
          <a:lstStyle/>
          <a:p>
            <a:endParaRPr/>
          </a:p>
        </p:txBody>
      </p:sp>
      <p:sp>
        <p:nvSpPr>
          <p:cNvPr id="176" name="object 176"/>
          <p:cNvSpPr/>
          <p:nvPr/>
        </p:nvSpPr>
        <p:spPr>
          <a:xfrm>
            <a:off x="7277100" y="1892807"/>
            <a:ext cx="135890" cy="881380"/>
          </a:xfrm>
          <a:custGeom>
            <a:avLst/>
            <a:gdLst/>
            <a:ahLst/>
            <a:cxnLst/>
            <a:rect l="l" t="t" r="r" b="b"/>
            <a:pathLst>
              <a:path w="135890" h="881380">
                <a:moveTo>
                  <a:pt x="135635" y="0"/>
                </a:moveTo>
                <a:lnTo>
                  <a:pt x="0" y="0"/>
                </a:lnTo>
                <a:lnTo>
                  <a:pt x="0" y="880872"/>
                </a:lnTo>
                <a:lnTo>
                  <a:pt x="135635" y="880872"/>
                </a:lnTo>
                <a:lnTo>
                  <a:pt x="135635" y="0"/>
                </a:lnTo>
                <a:close/>
              </a:path>
            </a:pathLst>
          </a:custGeom>
          <a:solidFill>
            <a:srgbClr val="A4A4A4"/>
          </a:solidFill>
        </p:spPr>
        <p:txBody>
          <a:bodyPr wrap="square" lIns="0" tIns="0" rIns="0" bIns="0" rtlCol="0"/>
          <a:lstStyle/>
          <a:p>
            <a:endParaRPr/>
          </a:p>
        </p:txBody>
      </p:sp>
      <p:sp>
        <p:nvSpPr>
          <p:cNvPr id="177" name="object 177"/>
          <p:cNvSpPr/>
          <p:nvPr/>
        </p:nvSpPr>
        <p:spPr>
          <a:xfrm>
            <a:off x="7616952" y="1973579"/>
            <a:ext cx="135890" cy="86995"/>
          </a:xfrm>
          <a:custGeom>
            <a:avLst/>
            <a:gdLst/>
            <a:ahLst/>
            <a:cxnLst/>
            <a:rect l="l" t="t" r="r" b="b"/>
            <a:pathLst>
              <a:path w="135890" h="86994">
                <a:moveTo>
                  <a:pt x="135636" y="0"/>
                </a:moveTo>
                <a:lnTo>
                  <a:pt x="0" y="0"/>
                </a:lnTo>
                <a:lnTo>
                  <a:pt x="0" y="86868"/>
                </a:lnTo>
                <a:lnTo>
                  <a:pt x="135636" y="86868"/>
                </a:lnTo>
                <a:lnTo>
                  <a:pt x="135636" y="0"/>
                </a:lnTo>
                <a:close/>
              </a:path>
            </a:pathLst>
          </a:custGeom>
          <a:solidFill>
            <a:srgbClr val="A4A4A4"/>
          </a:solidFill>
        </p:spPr>
        <p:txBody>
          <a:bodyPr wrap="square" lIns="0" tIns="0" rIns="0" bIns="0" rtlCol="0"/>
          <a:lstStyle/>
          <a:p>
            <a:endParaRPr/>
          </a:p>
        </p:txBody>
      </p:sp>
      <p:sp>
        <p:nvSpPr>
          <p:cNvPr id="178" name="object 178"/>
          <p:cNvSpPr/>
          <p:nvPr/>
        </p:nvSpPr>
        <p:spPr>
          <a:xfrm>
            <a:off x="7956804" y="1926335"/>
            <a:ext cx="135890" cy="378460"/>
          </a:xfrm>
          <a:custGeom>
            <a:avLst/>
            <a:gdLst/>
            <a:ahLst/>
            <a:cxnLst/>
            <a:rect l="l" t="t" r="r" b="b"/>
            <a:pathLst>
              <a:path w="135890" h="378460">
                <a:moveTo>
                  <a:pt x="135636" y="0"/>
                </a:moveTo>
                <a:lnTo>
                  <a:pt x="0" y="0"/>
                </a:lnTo>
                <a:lnTo>
                  <a:pt x="0" y="377951"/>
                </a:lnTo>
                <a:lnTo>
                  <a:pt x="135636" y="377951"/>
                </a:lnTo>
                <a:lnTo>
                  <a:pt x="135636" y="0"/>
                </a:lnTo>
                <a:close/>
              </a:path>
            </a:pathLst>
          </a:custGeom>
          <a:solidFill>
            <a:srgbClr val="A4A4A4"/>
          </a:solidFill>
        </p:spPr>
        <p:txBody>
          <a:bodyPr wrap="square" lIns="0" tIns="0" rIns="0" bIns="0" rtlCol="0"/>
          <a:lstStyle/>
          <a:p>
            <a:endParaRPr/>
          </a:p>
        </p:txBody>
      </p:sp>
      <p:sp>
        <p:nvSpPr>
          <p:cNvPr id="179" name="object 179"/>
          <p:cNvSpPr/>
          <p:nvPr/>
        </p:nvSpPr>
        <p:spPr>
          <a:xfrm>
            <a:off x="8295131" y="1979676"/>
            <a:ext cx="135890" cy="236220"/>
          </a:xfrm>
          <a:custGeom>
            <a:avLst/>
            <a:gdLst/>
            <a:ahLst/>
            <a:cxnLst/>
            <a:rect l="l" t="t" r="r" b="b"/>
            <a:pathLst>
              <a:path w="135890" h="236219">
                <a:moveTo>
                  <a:pt x="135636" y="0"/>
                </a:moveTo>
                <a:lnTo>
                  <a:pt x="0" y="0"/>
                </a:lnTo>
                <a:lnTo>
                  <a:pt x="0" y="236219"/>
                </a:lnTo>
                <a:lnTo>
                  <a:pt x="135636" y="236219"/>
                </a:lnTo>
                <a:lnTo>
                  <a:pt x="135636" y="0"/>
                </a:lnTo>
                <a:close/>
              </a:path>
            </a:pathLst>
          </a:custGeom>
          <a:solidFill>
            <a:srgbClr val="A4A4A4"/>
          </a:solidFill>
        </p:spPr>
        <p:txBody>
          <a:bodyPr wrap="square" lIns="0" tIns="0" rIns="0" bIns="0" rtlCol="0"/>
          <a:lstStyle/>
          <a:p>
            <a:endParaRPr/>
          </a:p>
        </p:txBody>
      </p:sp>
      <p:sp>
        <p:nvSpPr>
          <p:cNvPr id="180" name="object 180"/>
          <p:cNvSpPr/>
          <p:nvPr/>
        </p:nvSpPr>
        <p:spPr>
          <a:xfrm>
            <a:off x="8634983" y="1895855"/>
            <a:ext cx="135890" cy="655320"/>
          </a:xfrm>
          <a:custGeom>
            <a:avLst/>
            <a:gdLst/>
            <a:ahLst/>
            <a:cxnLst/>
            <a:rect l="l" t="t" r="r" b="b"/>
            <a:pathLst>
              <a:path w="135890" h="655319">
                <a:moveTo>
                  <a:pt x="135636" y="0"/>
                </a:moveTo>
                <a:lnTo>
                  <a:pt x="0" y="0"/>
                </a:lnTo>
                <a:lnTo>
                  <a:pt x="0" y="655319"/>
                </a:lnTo>
                <a:lnTo>
                  <a:pt x="135636" y="655319"/>
                </a:lnTo>
                <a:lnTo>
                  <a:pt x="135636" y="0"/>
                </a:lnTo>
                <a:close/>
              </a:path>
            </a:pathLst>
          </a:custGeom>
          <a:solidFill>
            <a:srgbClr val="A4A4A4"/>
          </a:solidFill>
        </p:spPr>
        <p:txBody>
          <a:bodyPr wrap="square" lIns="0" tIns="0" rIns="0" bIns="0" rtlCol="0"/>
          <a:lstStyle/>
          <a:p>
            <a:endParaRPr/>
          </a:p>
        </p:txBody>
      </p:sp>
      <p:sp>
        <p:nvSpPr>
          <p:cNvPr id="181" name="object 181"/>
          <p:cNvSpPr/>
          <p:nvPr/>
        </p:nvSpPr>
        <p:spPr>
          <a:xfrm>
            <a:off x="4902708" y="1744979"/>
            <a:ext cx="135890" cy="247015"/>
          </a:xfrm>
          <a:custGeom>
            <a:avLst/>
            <a:gdLst/>
            <a:ahLst/>
            <a:cxnLst/>
            <a:rect l="l" t="t" r="r" b="b"/>
            <a:pathLst>
              <a:path w="135889" h="247014">
                <a:moveTo>
                  <a:pt x="135636" y="0"/>
                </a:moveTo>
                <a:lnTo>
                  <a:pt x="0" y="0"/>
                </a:lnTo>
                <a:lnTo>
                  <a:pt x="0" y="246888"/>
                </a:lnTo>
                <a:lnTo>
                  <a:pt x="135636" y="246888"/>
                </a:lnTo>
                <a:lnTo>
                  <a:pt x="135636" y="0"/>
                </a:lnTo>
                <a:close/>
              </a:path>
            </a:pathLst>
          </a:custGeom>
          <a:solidFill>
            <a:srgbClr val="FFC000"/>
          </a:solidFill>
        </p:spPr>
        <p:txBody>
          <a:bodyPr wrap="square" lIns="0" tIns="0" rIns="0" bIns="0" rtlCol="0"/>
          <a:lstStyle/>
          <a:p>
            <a:endParaRPr/>
          </a:p>
        </p:txBody>
      </p:sp>
      <p:sp>
        <p:nvSpPr>
          <p:cNvPr id="182" name="object 182"/>
          <p:cNvSpPr/>
          <p:nvPr/>
        </p:nvSpPr>
        <p:spPr>
          <a:xfrm>
            <a:off x="5241035" y="1744979"/>
            <a:ext cx="135890" cy="160020"/>
          </a:xfrm>
          <a:custGeom>
            <a:avLst/>
            <a:gdLst/>
            <a:ahLst/>
            <a:cxnLst/>
            <a:rect l="l" t="t" r="r" b="b"/>
            <a:pathLst>
              <a:path w="135889" h="160019">
                <a:moveTo>
                  <a:pt x="135636" y="0"/>
                </a:moveTo>
                <a:lnTo>
                  <a:pt x="0" y="0"/>
                </a:lnTo>
                <a:lnTo>
                  <a:pt x="0" y="160020"/>
                </a:lnTo>
                <a:lnTo>
                  <a:pt x="135636" y="160020"/>
                </a:lnTo>
                <a:lnTo>
                  <a:pt x="135636" y="0"/>
                </a:lnTo>
                <a:close/>
              </a:path>
            </a:pathLst>
          </a:custGeom>
          <a:solidFill>
            <a:srgbClr val="FFC000"/>
          </a:solidFill>
        </p:spPr>
        <p:txBody>
          <a:bodyPr wrap="square" lIns="0" tIns="0" rIns="0" bIns="0" rtlCol="0"/>
          <a:lstStyle/>
          <a:p>
            <a:endParaRPr/>
          </a:p>
        </p:txBody>
      </p:sp>
      <p:sp>
        <p:nvSpPr>
          <p:cNvPr id="183" name="object 183"/>
          <p:cNvSpPr/>
          <p:nvPr/>
        </p:nvSpPr>
        <p:spPr>
          <a:xfrm>
            <a:off x="5580888" y="1744979"/>
            <a:ext cx="135890" cy="189230"/>
          </a:xfrm>
          <a:custGeom>
            <a:avLst/>
            <a:gdLst/>
            <a:ahLst/>
            <a:cxnLst/>
            <a:rect l="l" t="t" r="r" b="b"/>
            <a:pathLst>
              <a:path w="135889" h="189230">
                <a:moveTo>
                  <a:pt x="135636" y="0"/>
                </a:moveTo>
                <a:lnTo>
                  <a:pt x="0" y="0"/>
                </a:lnTo>
                <a:lnTo>
                  <a:pt x="0" y="188976"/>
                </a:lnTo>
                <a:lnTo>
                  <a:pt x="135636" y="188976"/>
                </a:lnTo>
                <a:lnTo>
                  <a:pt x="135636" y="0"/>
                </a:lnTo>
                <a:close/>
              </a:path>
            </a:pathLst>
          </a:custGeom>
          <a:solidFill>
            <a:srgbClr val="FFC000"/>
          </a:solidFill>
        </p:spPr>
        <p:txBody>
          <a:bodyPr wrap="square" lIns="0" tIns="0" rIns="0" bIns="0" rtlCol="0"/>
          <a:lstStyle/>
          <a:p>
            <a:endParaRPr/>
          </a:p>
        </p:txBody>
      </p:sp>
      <p:sp>
        <p:nvSpPr>
          <p:cNvPr id="184" name="object 184"/>
          <p:cNvSpPr/>
          <p:nvPr/>
        </p:nvSpPr>
        <p:spPr>
          <a:xfrm>
            <a:off x="5920740" y="1744979"/>
            <a:ext cx="135890" cy="213360"/>
          </a:xfrm>
          <a:custGeom>
            <a:avLst/>
            <a:gdLst/>
            <a:ahLst/>
            <a:cxnLst/>
            <a:rect l="l" t="t" r="r" b="b"/>
            <a:pathLst>
              <a:path w="135889" h="213360">
                <a:moveTo>
                  <a:pt x="135636" y="0"/>
                </a:moveTo>
                <a:lnTo>
                  <a:pt x="0" y="0"/>
                </a:lnTo>
                <a:lnTo>
                  <a:pt x="0" y="213360"/>
                </a:lnTo>
                <a:lnTo>
                  <a:pt x="135636" y="213360"/>
                </a:lnTo>
                <a:lnTo>
                  <a:pt x="135636" y="0"/>
                </a:lnTo>
                <a:close/>
              </a:path>
            </a:pathLst>
          </a:custGeom>
          <a:solidFill>
            <a:srgbClr val="FFC000"/>
          </a:solidFill>
        </p:spPr>
        <p:txBody>
          <a:bodyPr wrap="square" lIns="0" tIns="0" rIns="0" bIns="0" rtlCol="0"/>
          <a:lstStyle/>
          <a:p>
            <a:endParaRPr/>
          </a:p>
        </p:txBody>
      </p:sp>
      <p:sp>
        <p:nvSpPr>
          <p:cNvPr id="185" name="object 185"/>
          <p:cNvSpPr/>
          <p:nvPr/>
        </p:nvSpPr>
        <p:spPr>
          <a:xfrm>
            <a:off x="6259067" y="1744979"/>
            <a:ext cx="135890" cy="143510"/>
          </a:xfrm>
          <a:custGeom>
            <a:avLst/>
            <a:gdLst/>
            <a:ahLst/>
            <a:cxnLst/>
            <a:rect l="l" t="t" r="r" b="b"/>
            <a:pathLst>
              <a:path w="135889" h="143510">
                <a:moveTo>
                  <a:pt x="135636" y="0"/>
                </a:moveTo>
                <a:lnTo>
                  <a:pt x="0" y="0"/>
                </a:lnTo>
                <a:lnTo>
                  <a:pt x="0" y="143256"/>
                </a:lnTo>
                <a:lnTo>
                  <a:pt x="135636" y="143256"/>
                </a:lnTo>
                <a:lnTo>
                  <a:pt x="135636" y="0"/>
                </a:lnTo>
                <a:close/>
              </a:path>
            </a:pathLst>
          </a:custGeom>
          <a:solidFill>
            <a:srgbClr val="FFC000"/>
          </a:solidFill>
        </p:spPr>
        <p:txBody>
          <a:bodyPr wrap="square" lIns="0" tIns="0" rIns="0" bIns="0" rtlCol="0"/>
          <a:lstStyle/>
          <a:p>
            <a:endParaRPr/>
          </a:p>
        </p:txBody>
      </p:sp>
      <p:sp>
        <p:nvSpPr>
          <p:cNvPr id="186" name="object 186"/>
          <p:cNvSpPr/>
          <p:nvPr/>
        </p:nvSpPr>
        <p:spPr>
          <a:xfrm>
            <a:off x="6598919" y="1744979"/>
            <a:ext cx="135890" cy="116205"/>
          </a:xfrm>
          <a:custGeom>
            <a:avLst/>
            <a:gdLst/>
            <a:ahLst/>
            <a:cxnLst/>
            <a:rect l="l" t="t" r="r" b="b"/>
            <a:pathLst>
              <a:path w="135890" h="116205">
                <a:moveTo>
                  <a:pt x="135635" y="0"/>
                </a:moveTo>
                <a:lnTo>
                  <a:pt x="0" y="0"/>
                </a:lnTo>
                <a:lnTo>
                  <a:pt x="0" y="115824"/>
                </a:lnTo>
                <a:lnTo>
                  <a:pt x="135635" y="115824"/>
                </a:lnTo>
                <a:lnTo>
                  <a:pt x="135635" y="0"/>
                </a:lnTo>
                <a:close/>
              </a:path>
            </a:pathLst>
          </a:custGeom>
          <a:solidFill>
            <a:srgbClr val="FFC000"/>
          </a:solidFill>
        </p:spPr>
        <p:txBody>
          <a:bodyPr wrap="square" lIns="0" tIns="0" rIns="0" bIns="0" rtlCol="0"/>
          <a:lstStyle/>
          <a:p>
            <a:endParaRPr/>
          </a:p>
        </p:txBody>
      </p:sp>
      <p:sp>
        <p:nvSpPr>
          <p:cNvPr id="187" name="object 187"/>
          <p:cNvSpPr/>
          <p:nvPr/>
        </p:nvSpPr>
        <p:spPr>
          <a:xfrm>
            <a:off x="6938771" y="1744979"/>
            <a:ext cx="135890" cy="243840"/>
          </a:xfrm>
          <a:custGeom>
            <a:avLst/>
            <a:gdLst/>
            <a:ahLst/>
            <a:cxnLst/>
            <a:rect l="l" t="t" r="r" b="b"/>
            <a:pathLst>
              <a:path w="135890" h="243839">
                <a:moveTo>
                  <a:pt x="135635" y="0"/>
                </a:moveTo>
                <a:lnTo>
                  <a:pt x="0" y="0"/>
                </a:lnTo>
                <a:lnTo>
                  <a:pt x="0" y="243840"/>
                </a:lnTo>
                <a:lnTo>
                  <a:pt x="135635" y="243840"/>
                </a:lnTo>
                <a:lnTo>
                  <a:pt x="135635" y="0"/>
                </a:lnTo>
                <a:close/>
              </a:path>
            </a:pathLst>
          </a:custGeom>
          <a:solidFill>
            <a:srgbClr val="FFC000"/>
          </a:solidFill>
        </p:spPr>
        <p:txBody>
          <a:bodyPr wrap="square" lIns="0" tIns="0" rIns="0" bIns="0" rtlCol="0"/>
          <a:lstStyle/>
          <a:p>
            <a:endParaRPr/>
          </a:p>
        </p:txBody>
      </p:sp>
      <p:sp>
        <p:nvSpPr>
          <p:cNvPr id="188" name="object 188"/>
          <p:cNvSpPr/>
          <p:nvPr/>
        </p:nvSpPr>
        <p:spPr>
          <a:xfrm>
            <a:off x="7277100" y="1744979"/>
            <a:ext cx="135890" cy="147955"/>
          </a:xfrm>
          <a:custGeom>
            <a:avLst/>
            <a:gdLst/>
            <a:ahLst/>
            <a:cxnLst/>
            <a:rect l="l" t="t" r="r" b="b"/>
            <a:pathLst>
              <a:path w="135890" h="147955">
                <a:moveTo>
                  <a:pt x="135635" y="0"/>
                </a:moveTo>
                <a:lnTo>
                  <a:pt x="0" y="0"/>
                </a:lnTo>
                <a:lnTo>
                  <a:pt x="0" y="147828"/>
                </a:lnTo>
                <a:lnTo>
                  <a:pt x="135635" y="147828"/>
                </a:lnTo>
                <a:lnTo>
                  <a:pt x="135635" y="0"/>
                </a:lnTo>
                <a:close/>
              </a:path>
            </a:pathLst>
          </a:custGeom>
          <a:solidFill>
            <a:srgbClr val="FFC000"/>
          </a:solidFill>
        </p:spPr>
        <p:txBody>
          <a:bodyPr wrap="square" lIns="0" tIns="0" rIns="0" bIns="0" rtlCol="0"/>
          <a:lstStyle/>
          <a:p>
            <a:endParaRPr/>
          </a:p>
        </p:txBody>
      </p:sp>
      <p:sp>
        <p:nvSpPr>
          <p:cNvPr id="189" name="object 189"/>
          <p:cNvSpPr/>
          <p:nvPr/>
        </p:nvSpPr>
        <p:spPr>
          <a:xfrm>
            <a:off x="7616952" y="1744979"/>
            <a:ext cx="135890" cy="228600"/>
          </a:xfrm>
          <a:custGeom>
            <a:avLst/>
            <a:gdLst/>
            <a:ahLst/>
            <a:cxnLst/>
            <a:rect l="l" t="t" r="r" b="b"/>
            <a:pathLst>
              <a:path w="135890" h="228600">
                <a:moveTo>
                  <a:pt x="135636" y="0"/>
                </a:moveTo>
                <a:lnTo>
                  <a:pt x="0" y="0"/>
                </a:lnTo>
                <a:lnTo>
                  <a:pt x="0" y="228600"/>
                </a:lnTo>
                <a:lnTo>
                  <a:pt x="135636" y="228600"/>
                </a:lnTo>
                <a:lnTo>
                  <a:pt x="135636" y="0"/>
                </a:lnTo>
                <a:close/>
              </a:path>
            </a:pathLst>
          </a:custGeom>
          <a:solidFill>
            <a:srgbClr val="FFC000"/>
          </a:solidFill>
        </p:spPr>
        <p:txBody>
          <a:bodyPr wrap="square" lIns="0" tIns="0" rIns="0" bIns="0" rtlCol="0"/>
          <a:lstStyle/>
          <a:p>
            <a:endParaRPr/>
          </a:p>
        </p:txBody>
      </p:sp>
      <p:sp>
        <p:nvSpPr>
          <p:cNvPr id="190" name="object 190"/>
          <p:cNvSpPr/>
          <p:nvPr/>
        </p:nvSpPr>
        <p:spPr>
          <a:xfrm>
            <a:off x="7956804" y="1744979"/>
            <a:ext cx="135890" cy="181610"/>
          </a:xfrm>
          <a:custGeom>
            <a:avLst/>
            <a:gdLst/>
            <a:ahLst/>
            <a:cxnLst/>
            <a:rect l="l" t="t" r="r" b="b"/>
            <a:pathLst>
              <a:path w="135890" h="181610">
                <a:moveTo>
                  <a:pt x="135636" y="0"/>
                </a:moveTo>
                <a:lnTo>
                  <a:pt x="0" y="0"/>
                </a:lnTo>
                <a:lnTo>
                  <a:pt x="0" y="181356"/>
                </a:lnTo>
                <a:lnTo>
                  <a:pt x="135636" y="181356"/>
                </a:lnTo>
                <a:lnTo>
                  <a:pt x="135636" y="0"/>
                </a:lnTo>
                <a:close/>
              </a:path>
            </a:pathLst>
          </a:custGeom>
          <a:solidFill>
            <a:srgbClr val="FFC000"/>
          </a:solidFill>
        </p:spPr>
        <p:txBody>
          <a:bodyPr wrap="square" lIns="0" tIns="0" rIns="0" bIns="0" rtlCol="0"/>
          <a:lstStyle/>
          <a:p>
            <a:endParaRPr/>
          </a:p>
        </p:txBody>
      </p:sp>
      <p:sp>
        <p:nvSpPr>
          <p:cNvPr id="191" name="object 191"/>
          <p:cNvSpPr/>
          <p:nvPr/>
        </p:nvSpPr>
        <p:spPr>
          <a:xfrm>
            <a:off x="8295131" y="1744979"/>
            <a:ext cx="135890" cy="234950"/>
          </a:xfrm>
          <a:custGeom>
            <a:avLst/>
            <a:gdLst/>
            <a:ahLst/>
            <a:cxnLst/>
            <a:rect l="l" t="t" r="r" b="b"/>
            <a:pathLst>
              <a:path w="135890" h="234950">
                <a:moveTo>
                  <a:pt x="135636" y="0"/>
                </a:moveTo>
                <a:lnTo>
                  <a:pt x="0" y="0"/>
                </a:lnTo>
                <a:lnTo>
                  <a:pt x="0" y="234696"/>
                </a:lnTo>
                <a:lnTo>
                  <a:pt x="135636" y="234696"/>
                </a:lnTo>
                <a:lnTo>
                  <a:pt x="135636" y="0"/>
                </a:lnTo>
                <a:close/>
              </a:path>
            </a:pathLst>
          </a:custGeom>
          <a:solidFill>
            <a:srgbClr val="FFC000"/>
          </a:solidFill>
        </p:spPr>
        <p:txBody>
          <a:bodyPr wrap="square" lIns="0" tIns="0" rIns="0" bIns="0" rtlCol="0"/>
          <a:lstStyle/>
          <a:p>
            <a:endParaRPr/>
          </a:p>
        </p:txBody>
      </p:sp>
      <p:sp>
        <p:nvSpPr>
          <p:cNvPr id="192" name="object 192"/>
          <p:cNvSpPr/>
          <p:nvPr/>
        </p:nvSpPr>
        <p:spPr>
          <a:xfrm>
            <a:off x="8634983" y="1744979"/>
            <a:ext cx="135890" cy="151130"/>
          </a:xfrm>
          <a:custGeom>
            <a:avLst/>
            <a:gdLst/>
            <a:ahLst/>
            <a:cxnLst/>
            <a:rect l="l" t="t" r="r" b="b"/>
            <a:pathLst>
              <a:path w="135890" h="151130">
                <a:moveTo>
                  <a:pt x="135636" y="0"/>
                </a:moveTo>
                <a:lnTo>
                  <a:pt x="0" y="0"/>
                </a:lnTo>
                <a:lnTo>
                  <a:pt x="0" y="150876"/>
                </a:lnTo>
                <a:lnTo>
                  <a:pt x="135636" y="150876"/>
                </a:lnTo>
                <a:lnTo>
                  <a:pt x="135636" y="0"/>
                </a:lnTo>
                <a:close/>
              </a:path>
            </a:pathLst>
          </a:custGeom>
          <a:solidFill>
            <a:srgbClr val="FFC000"/>
          </a:solidFill>
        </p:spPr>
        <p:txBody>
          <a:bodyPr wrap="square" lIns="0" tIns="0" rIns="0" bIns="0" rtlCol="0"/>
          <a:lstStyle/>
          <a:p>
            <a:endParaRPr/>
          </a:p>
        </p:txBody>
      </p:sp>
      <p:sp>
        <p:nvSpPr>
          <p:cNvPr id="193" name="object 193"/>
          <p:cNvSpPr/>
          <p:nvPr/>
        </p:nvSpPr>
        <p:spPr>
          <a:xfrm>
            <a:off x="4800346" y="4061218"/>
            <a:ext cx="4070985" cy="0"/>
          </a:xfrm>
          <a:custGeom>
            <a:avLst/>
            <a:gdLst/>
            <a:ahLst/>
            <a:cxnLst/>
            <a:rect l="l" t="t" r="r" b="b"/>
            <a:pathLst>
              <a:path w="4070984">
                <a:moveTo>
                  <a:pt x="0" y="0"/>
                </a:moveTo>
                <a:lnTo>
                  <a:pt x="4070857" y="0"/>
                </a:lnTo>
              </a:path>
            </a:pathLst>
          </a:custGeom>
          <a:ln w="9525">
            <a:solidFill>
              <a:srgbClr val="D9D9D9"/>
            </a:solidFill>
          </a:ln>
        </p:spPr>
        <p:txBody>
          <a:bodyPr wrap="square" lIns="0" tIns="0" rIns="0" bIns="0" rtlCol="0"/>
          <a:lstStyle/>
          <a:p>
            <a:endParaRPr/>
          </a:p>
        </p:txBody>
      </p:sp>
      <p:sp>
        <p:nvSpPr>
          <p:cNvPr id="194" name="object 194"/>
          <p:cNvSpPr txBox="1"/>
          <p:nvPr/>
        </p:nvSpPr>
        <p:spPr>
          <a:xfrm>
            <a:off x="4858892" y="3421126"/>
            <a:ext cx="223520" cy="139700"/>
          </a:xfrm>
          <a:prstGeom prst="rect">
            <a:avLst/>
          </a:prstGeom>
        </p:spPr>
        <p:txBody>
          <a:bodyPr vert="horz" wrap="square" lIns="0" tIns="0" rIns="0" bIns="0" rtlCol="0">
            <a:spAutoFit/>
          </a:bodyPr>
          <a:lstStyle/>
          <a:p>
            <a:pPr marL="12700">
              <a:lnSpc>
                <a:spcPct val="100000"/>
              </a:lnSpc>
            </a:pPr>
            <a:r>
              <a:rPr sz="900" spc="-15" dirty="0">
                <a:solidFill>
                  <a:srgbClr val="404040"/>
                </a:solidFill>
                <a:latin typeface="Calibri"/>
                <a:cs typeface="Calibri"/>
              </a:rPr>
              <a:t>50%</a:t>
            </a:r>
            <a:endParaRPr sz="900">
              <a:latin typeface="Calibri"/>
              <a:cs typeface="Calibri"/>
            </a:endParaRPr>
          </a:p>
        </p:txBody>
      </p:sp>
      <p:sp>
        <p:nvSpPr>
          <p:cNvPr id="195" name="object 195"/>
          <p:cNvSpPr txBox="1"/>
          <p:nvPr/>
        </p:nvSpPr>
        <p:spPr>
          <a:xfrm>
            <a:off x="5198109" y="3487292"/>
            <a:ext cx="223520" cy="139700"/>
          </a:xfrm>
          <a:prstGeom prst="rect">
            <a:avLst/>
          </a:prstGeom>
        </p:spPr>
        <p:txBody>
          <a:bodyPr vert="horz" wrap="square" lIns="0" tIns="0" rIns="0" bIns="0" rtlCol="0">
            <a:spAutoFit/>
          </a:bodyPr>
          <a:lstStyle/>
          <a:p>
            <a:pPr marL="12700">
              <a:lnSpc>
                <a:spcPct val="100000"/>
              </a:lnSpc>
            </a:pPr>
            <a:r>
              <a:rPr sz="900" spc="-15" dirty="0">
                <a:solidFill>
                  <a:srgbClr val="404040"/>
                </a:solidFill>
                <a:latin typeface="Calibri"/>
                <a:cs typeface="Calibri"/>
              </a:rPr>
              <a:t>44%</a:t>
            </a:r>
            <a:endParaRPr sz="900">
              <a:latin typeface="Calibri"/>
              <a:cs typeface="Calibri"/>
            </a:endParaRPr>
          </a:p>
        </p:txBody>
      </p:sp>
      <p:sp>
        <p:nvSpPr>
          <p:cNvPr id="196" name="object 196"/>
          <p:cNvSpPr txBox="1"/>
          <p:nvPr/>
        </p:nvSpPr>
        <p:spPr>
          <a:xfrm>
            <a:off x="5537708" y="3425316"/>
            <a:ext cx="223520" cy="139700"/>
          </a:xfrm>
          <a:prstGeom prst="rect">
            <a:avLst/>
          </a:prstGeom>
        </p:spPr>
        <p:txBody>
          <a:bodyPr vert="horz" wrap="square" lIns="0" tIns="0" rIns="0" bIns="0" rtlCol="0">
            <a:spAutoFit/>
          </a:bodyPr>
          <a:lstStyle/>
          <a:p>
            <a:pPr marL="12700">
              <a:lnSpc>
                <a:spcPct val="100000"/>
              </a:lnSpc>
            </a:pPr>
            <a:r>
              <a:rPr sz="900" spc="-15" dirty="0">
                <a:solidFill>
                  <a:srgbClr val="404040"/>
                </a:solidFill>
                <a:latin typeface="Calibri"/>
                <a:cs typeface="Calibri"/>
              </a:rPr>
              <a:t>50%</a:t>
            </a:r>
            <a:endParaRPr sz="900">
              <a:latin typeface="Calibri"/>
              <a:cs typeface="Calibri"/>
            </a:endParaRPr>
          </a:p>
        </p:txBody>
      </p:sp>
      <p:sp>
        <p:nvSpPr>
          <p:cNvPr id="197" name="object 197"/>
          <p:cNvSpPr txBox="1"/>
          <p:nvPr/>
        </p:nvSpPr>
        <p:spPr>
          <a:xfrm>
            <a:off x="5876925" y="3414648"/>
            <a:ext cx="223520" cy="139700"/>
          </a:xfrm>
          <a:prstGeom prst="rect">
            <a:avLst/>
          </a:prstGeom>
        </p:spPr>
        <p:txBody>
          <a:bodyPr vert="horz" wrap="square" lIns="0" tIns="0" rIns="0" bIns="0" rtlCol="0">
            <a:spAutoFit/>
          </a:bodyPr>
          <a:lstStyle/>
          <a:p>
            <a:pPr marL="12700">
              <a:lnSpc>
                <a:spcPct val="100000"/>
              </a:lnSpc>
            </a:pPr>
            <a:r>
              <a:rPr sz="900" spc="-15" dirty="0">
                <a:solidFill>
                  <a:srgbClr val="404040"/>
                </a:solidFill>
                <a:latin typeface="Calibri"/>
                <a:cs typeface="Calibri"/>
              </a:rPr>
              <a:t>51%</a:t>
            </a:r>
            <a:endParaRPr sz="900">
              <a:latin typeface="Calibri"/>
              <a:cs typeface="Calibri"/>
            </a:endParaRPr>
          </a:p>
        </p:txBody>
      </p:sp>
      <p:sp>
        <p:nvSpPr>
          <p:cNvPr id="198" name="object 198"/>
          <p:cNvSpPr txBox="1"/>
          <p:nvPr/>
        </p:nvSpPr>
        <p:spPr>
          <a:xfrm>
            <a:off x="6216522" y="3379089"/>
            <a:ext cx="223520" cy="139700"/>
          </a:xfrm>
          <a:prstGeom prst="rect">
            <a:avLst/>
          </a:prstGeom>
        </p:spPr>
        <p:txBody>
          <a:bodyPr vert="horz" wrap="square" lIns="0" tIns="0" rIns="0" bIns="0" rtlCol="0">
            <a:spAutoFit/>
          </a:bodyPr>
          <a:lstStyle/>
          <a:p>
            <a:pPr marL="12700">
              <a:lnSpc>
                <a:spcPct val="100000"/>
              </a:lnSpc>
            </a:pPr>
            <a:r>
              <a:rPr sz="900" spc="-15" dirty="0">
                <a:solidFill>
                  <a:srgbClr val="404040"/>
                </a:solidFill>
                <a:latin typeface="Calibri"/>
                <a:cs typeface="Calibri"/>
              </a:rPr>
              <a:t>54%</a:t>
            </a:r>
            <a:endParaRPr sz="900">
              <a:latin typeface="Calibri"/>
              <a:cs typeface="Calibri"/>
            </a:endParaRPr>
          </a:p>
        </p:txBody>
      </p:sp>
      <p:sp>
        <p:nvSpPr>
          <p:cNvPr id="199" name="object 199"/>
          <p:cNvSpPr txBox="1"/>
          <p:nvPr/>
        </p:nvSpPr>
        <p:spPr>
          <a:xfrm>
            <a:off x="6555740" y="3414420"/>
            <a:ext cx="223520" cy="140335"/>
          </a:xfrm>
          <a:prstGeom prst="rect">
            <a:avLst/>
          </a:prstGeom>
        </p:spPr>
        <p:txBody>
          <a:bodyPr vert="horz" wrap="square" lIns="0" tIns="0" rIns="0" bIns="0" rtlCol="0">
            <a:spAutoFit/>
          </a:bodyPr>
          <a:lstStyle/>
          <a:p>
            <a:pPr marL="12700">
              <a:lnSpc>
                <a:spcPct val="100000"/>
              </a:lnSpc>
            </a:pPr>
            <a:r>
              <a:rPr sz="900" spc="-5" dirty="0">
                <a:solidFill>
                  <a:srgbClr val="404040"/>
                </a:solidFill>
                <a:latin typeface="Calibri"/>
                <a:cs typeface="Calibri"/>
              </a:rPr>
              <a:t>51%</a:t>
            </a:r>
            <a:endParaRPr sz="900">
              <a:latin typeface="Calibri"/>
              <a:cs typeface="Calibri"/>
            </a:endParaRPr>
          </a:p>
        </p:txBody>
      </p:sp>
      <p:sp>
        <p:nvSpPr>
          <p:cNvPr id="200" name="object 200"/>
          <p:cNvSpPr txBox="1"/>
          <p:nvPr/>
        </p:nvSpPr>
        <p:spPr>
          <a:xfrm>
            <a:off x="6895338" y="3433317"/>
            <a:ext cx="223520" cy="139700"/>
          </a:xfrm>
          <a:prstGeom prst="rect">
            <a:avLst/>
          </a:prstGeom>
        </p:spPr>
        <p:txBody>
          <a:bodyPr vert="horz" wrap="square" lIns="0" tIns="0" rIns="0" bIns="0" rtlCol="0">
            <a:spAutoFit/>
          </a:bodyPr>
          <a:lstStyle/>
          <a:p>
            <a:pPr marL="12700">
              <a:lnSpc>
                <a:spcPct val="100000"/>
              </a:lnSpc>
            </a:pPr>
            <a:r>
              <a:rPr sz="900" spc="-15" dirty="0">
                <a:solidFill>
                  <a:srgbClr val="404040"/>
                </a:solidFill>
                <a:latin typeface="Calibri"/>
                <a:cs typeface="Calibri"/>
              </a:rPr>
              <a:t>49%</a:t>
            </a:r>
            <a:endParaRPr sz="900">
              <a:latin typeface="Calibri"/>
              <a:cs typeface="Calibri"/>
            </a:endParaRPr>
          </a:p>
        </p:txBody>
      </p:sp>
      <p:sp>
        <p:nvSpPr>
          <p:cNvPr id="201" name="object 201"/>
          <p:cNvSpPr txBox="1"/>
          <p:nvPr/>
        </p:nvSpPr>
        <p:spPr>
          <a:xfrm>
            <a:off x="7234555" y="3593338"/>
            <a:ext cx="223520" cy="139700"/>
          </a:xfrm>
          <a:prstGeom prst="rect">
            <a:avLst/>
          </a:prstGeom>
        </p:spPr>
        <p:txBody>
          <a:bodyPr vert="horz" wrap="square" lIns="0" tIns="0" rIns="0" bIns="0" rtlCol="0">
            <a:spAutoFit/>
          </a:bodyPr>
          <a:lstStyle/>
          <a:p>
            <a:pPr marL="12700">
              <a:lnSpc>
                <a:spcPct val="100000"/>
              </a:lnSpc>
            </a:pPr>
            <a:r>
              <a:rPr sz="900" spc="-15" dirty="0">
                <a:solidFill>
                  <a:srgbClr val="404040"/>
                </a:solidFill>
                <a:latin typeface="Calibri"/>
                <a:cs typeface="Calibri"/>
              </a:rPr>
              <a:t>35%</a:t>
            </a:r>
            <a:endParaRPr sz="900">
              <a:latin typeface="Calibri"/>
              <a:cs typeface="Calibri"/>
            </a:endParaRPr>
          </a:p>
        </p:txBody>
      </p:sp>
      <p:sp>
        <p:nvSpPr>
          <p:cNvPr id="202" name="object 202"/>
          <p:cNvSpPr txBox="1"/>
          <p:nvPr/>
        </p:nvSpPr>
        <p:spPr>
          <a:xfrm>
            <a:off x="7574026" y="3351657"/>
            <a:ext cx="223520" cy="139700"/>
          </a:xfrm>
          <a:prstGeom prst="rect">
            <a:avLst/>
          </a:prstGeom>
        </p:spPr>
        <p:txBody>
          <a:bodyPr vert="horz" wrap="square" lIns="0" tIns="0" rIns="0" bIns="0" rtlCol="0">
            <a:spAutoFit/>
          </a:bodyPr>
          <a:lstStyle/>
          <a:p>
            <a:pPr marL="12700">
              <a:lnSpc>
                <a:spcPct val="100000"/>
              </a:lnSpc>
            </a:pPr>
            <a:r>
              <a:rPr sz="900" spc="-15" dirty="0">
                <a:solidFill>
                  <a:srgbClr val="404040"/>
                </a:solidFill>
                <a:latin typeface="Calibri"/>
                <a:cs typeface="Calibri"/>
              </a:rPr>
              <a:t>56%</a:t>
            </a:r>
            <a:endParaRPr sz="900">
              <a:latin typeface="Calibri"/>
              <a:cs typeface="Calibri"/>
            </a:endParaRPr>
          </a:p>
        </p:txBody>
      </p:sp>
      <p:sp>
        <p:nvSpPr>
          <p:cNvPr id="203" name="object 203"/>
          <p:cNvSpPr txBox="1"/>
          <p:nvPr/>
        </p:nvSpPr>
        <p:spPr>
          <a:xfrm>
            <a:off x="7913623" y="3459479"/>
            <a:ext cx="223520" cy="139700"/>
          </a:xfrm>
          <a:prstGeom prst="rect">
            <a:avLst/>
          </a:prstGeom>
        </p:spPr>
        <p:txBody>
          <a:bodyPr vert="horz" wrap="square" lIns="0" tIns="0" rIns="0" bIns="0" rtlCol="0">
            <a:spAutoFit/>
          </a:bodyPr>
          <a:lstStyle/>
          <a:p>
            <a:pPr marL="12700">
              <a:lnSpc>
                <a:spcPct val="100000"/>
              </a:lnSpc>
            </a:pPr>
            <a:r>
              <a:rPr sz="900" spc="-15" dirty="0">
                <a:solidFill>
                  <a:srgbClr val="404040"/>
                </a:solidFill>
                <a:latin typeface="Calibri"/>
                <a:cs typeface="Calibri"/>
              </a:rPr>
              <a:t>47%</a:t>
            </a:r>
            <a:endParaRPr sz="900">
              <a:latin typeface="Calibri"/>
              <a:cs typeface="Calibri"/>
            </a:endParaRPr>
          </a:p>
        </p:txBody>
      </p:sp>
      <p:sp>
        <p:nvSpPr>
          <p:cNvPr id="204" name="object 204"/>
          <p:cNvSpPr txBox="1"/>
          <p:nvPr/>
        </p:nvSpPr>
        <p:spPr>
          <a:xfrm>
            <a:off x="8252841" y="3407409"/>
            <a:ext cx="223520" cy="139700"/>
          </a:xfrm>
          <a:prstGeom prst="rect">
            <a:avLst/>
          </a:prstGeom>
        </p:spPr>
        <p:txBody>
          <a:bodyPr vert="horz" wrap="square" lIns="0" tIns="0" rIns="0" bIns="0" rtlCol="0">
            <a:spAutoFit/>
          </a:bodyPr>
          <a:lstStyle/>
          <a:p>
            <a:pPr marL="12700">
              <a:lnSpc>
                <a:spcPct val="100000"/>
              </a:lnSpc>
            </a:pPr>
            <a:r>
              <a:rPr sz="900" spc="-15" dirty="0">
                <a:solidFill>
                  <a:srgbClr val="404040"/>
                </a:solidFill>
                <a:latin typeface="Calibri"/>
                <a:cs typeface="Calibri"/>
              </a:rPr>
              <a:t>51%</a:t>
            </a:r>
            <a:endParaRPr sz="900">
              <a:latin typeface="Calibri"/>
              <a:cs typeface="Calibri"/>
            </a:endParaRPr>
          </a:p>
        </p:txBody>
      </p:sp>
      <p:sp>
        <p:nvSpPr>
          <p:cNvPr id="205" name="object 205"/>
          <p:cNvSpPr txBox="1"/>
          <p:nvPr/>
        </p:nvSpPr>
        <p:spPr>
          <a:xfrm>
            <a:off x="8592439" y="3547236"/>
            <a:ext cx="223520" cy="139700"/>
          </a:xfrm>
          <a:prstGeom prst="rect">
            <a:avLst/>
          </a:prstGeom>
        </p:spPr>
        <p:txBody>
          <a:bodyPr vert="horz" wrap="square" lIns="0" tIns="0" rIns="0" bIns="0" rtlCol="0">
            <a:spAutoFit/>
          </a:bodyPr>
          <a:lstStyle/>
          <a:p>
            <a:pPr marL="12700">
              <a:lnSpc>
                <a:spcPct val="100000"/>
              </a:lnSpc>
            </a:pPr>
            <a:r>
              <a:rPr sz="900" spc="-15" dirty="0">
                <a:solidFill>
                  <a:srgbClr val="404040"/>
                </a:solidFill>
                <a:latin typeface="Calibri"/>
                <a:cs typeface="Calibri"/>
              </a:rPr>
              <a:t>39%</a:t>
            </a:r>
            <a:endParaRPr sz="900">
              <a:latin typeface="Calibri"/>
              <a:cs typeface="Calibri"/>
            </a:endParaRPr>
          </a:p>
        </p:txBody>
      </p:sp>
      <p:sp>
        <p:nvSpPr>
          <p:cNvPr id="206" name="object 206"/>
          <p:cNvSpPr txBox="1"/>
          <p:nvPr/>
        </p:nvSpPr>
        <p:spPr>
          <a:xfrm>
            <a:off x="4858892" y="2492375"/>
            <a:ext cx="223520" cy="139700"/>
          </a:xfrm>
          <a:prstGeom prst="rect">
            <a:avLst/>
          </a:prstGeom>
        </p:spPr>
        <p:txBody>
          <a:bodyPr vert="horz" wrap="square" lIns="0" tIns="0" rIns="0" bIns="0" rtlCol="0">
            <a:spAutoFit/>
          </a:bodyPr>
          <a:lstStyle/>
          <a:p>
            <a:pPr marL="12700">
              <a:lnSpc>
                <a:spcPct val="100000"/>
              </a:lnSpc>
            </a:pPr>
            <a:r>
              <a:rPr sz="900" spc="-15" dirty="0">
                <a:solidFill>
                  <a:srgbClr val="404040"/>
                </a:solidFill>
                <a:latin typeface="Calibri"/>
                <a:cs typeface="Calibri"/>
              </a:rPr>
              <a:t>30%</a:t>
            </a:r>
            <a:endParaRPr sz="900">
              <a:latin typeface="Calibri"/>
              <a:cs typeface="Calibri"/>
            </a:endParaRPr>
          </a:p>
        </p:txBody>
      </p:sp>
      <p:sp>
        <p:nvSpPr>
          <p:cNvPr id="207" name="object 207"/>
          <p:cNvSpPr txBox="1"/>
          <p:nvPr/>
        </p:nvSpPr>
        <p:spPr>
          <a:xfrm>
            <a:off x="5198109" y="2660014"/>
            <a:ext cx="223520" cy="139700"/>
          </a:xfrm>
          <a:prstGeom prst="rect">
            <a:avLst/>
          </a:prstGeom>
        </p:spPr>
        <p:txBody>
          <a:bodyPr vert="horz" wrap="square" lIns="0" tIns="0" rIns="0" bIns="0" rtlCol="0">
            <a:spAutoFit/>
          </a:bodyPr>
          <a:lstStyle/>
          <a:p>
            <a:pPr marL="12700">
              <a:lnSpc>
                <a:spcPct val="100000"/>
              </a:lnSpc>
            </a:pPr>
            <a:r>
              <a:rPr sz="900" spc="-15" dirty="0">
                <a:solidFill>
                  <a:srgbClr val="404040"/>
                </a:solidFill>
                <a:latin typeface="Calibri"/>
                <a:cs typeface="Calibri"/>
              </a:rPr>
              <a:t>27%</a:t>
            </a:r>
            <a:endParaRPr sz="900">
              <a:latin typeface="Calibri"/>
              <a:cs typeface="Calibri"/>
            </a:endParaRPr>
          </a:p>
        </p:txBody>
      </p:sp>
      <p:sp>
        <p:nvSpPr>
          <p:cNvPr id="208" name="object 208"/>
          <p:cNvSpPr txBox="1"/>
          <p:nvPr/>
        </p:nvSpPr>
        <p:spPr>
          <a:xfrm>
            <a:off x="5537708" y="2587117"/>
            <a:ext cx="223520" cy="139700"/>
          </a:xfrm>
          <a:prstGeom prst="rect">
            <a:avLst/>
          </a:prstGeom>
        </p:spPr>
        <p:txBody>
          <a:bodyPr vert="horz" wrap="square" lIns="0" tIns="0" rIns="0" bIns="0" rtlCol="0">
            <a:spAutoFit/>
          </a:bodyPr>
          <a:lstStyle/>
          <a:p>
            <a:pPr marL="12700">
              <a:lnSpc>
                <a:spcPct val="100000"/>
              </a:lnSpc>
            </a:pPr>
            <a:r>
              <a:rPr sz="900" spc="-15" dirty="0">
                <a:solidFill>
                  <a:srgbClr val="404040"/>
                </a:solidFill>
                <a:latin typeface="Calibri"/>
                <a:cs typeface="Calibri"/>
              </a:rPr>
              <a:t>23%</a:t>
            </a:r>
            <a:endParaRPr sz="900">
              <a:latin typeface="Calibri"/>
              <a:cs typeface="Calibri"/>
            </a:endParaRPr>
          </a:p>
        </p:txBody>
      </p:sp>
      <p:sp>
        <p:nvSpPr>
          <p:cNvPr id="209" name="object 209"/>
          <p:cNvSpPr txBox="1"/>
          <p:nvPr/>
        </p:nvSpPr>
        <p:spPr>
          <a:xfrm>
            <a:off x="5876925" y="2517394"/>
            <a:ext cx="223520" cy="139700"/>
          </a:xfrm>
          <a:prstGeom prst="rect">
            <a:avLst/>
          </a:prstGeom>
        </p:spPr>
        <p:txBody>
          <a:bodyPr vert="horz" wrap="square" lIns="0" tIns="0" rIns="0" bIns="0" rtlCol="0">
            <a:spAutoFit/>
          </a:bodyPr>
          <a:lstStyle/>
          <a:p>
            <a:pPr marL="12700">
              <a:lnSpc>
                <a:spcPct val="100000"/>
              </a:lnSpc>
            </a:pPr>
            <a:r>
              <a:rPr sz="900" spc="-15" dirty="0">
                <a:solidFill>
                  <a:srgbClr val="404040"/>
                </a:solidFill>
                <a:latin typeface="Calibri"/>
                <a:cs typeface="Calibri"/>
              </a:rPr>
              <a:t>27%</a:t>
            </a:r>
            <a:endParaRPr sz="900">
              <a:latin typeface="Calibri"/>
              <a:cs typeface="Calibri"/>
            </a:endParaRPr>
          </a:p>
        </p:txBody>
      </p:sp>
      <p:sp>
        <p:nvSpPr>
          <p:cNvPr id="210" name="object 210"/>
          <p:cNvSpPr txBox="1"/>
          <p:nvPr/>
        </p:nvSpPr>
        <p:spPr>
          <a:xfrm>
            <a:off x="6216522" y="2474722"/>
            <a:ext cx="223520" cy="139700"/>
          </a:xfrm>
          <a:prstGeom prst="rect">
            <a:avLst/>
          </a:prstGeom>
        </p:spPr>
        <p:txBody>
          <a:bodyPr vert="horz" wrap="square" lIns="0" tIns="0" rIns="0" bIns="0" rtlCol="0">
            <a:spAutoFit/>
          </a:bodyPr>
          <a:lstStyle/>
          <a:p>
            <a:pPr marL="12700">
              <a:lnSpc>
                <a:spcPct val="100000"/>
              </a:lnSpc>
            </a:pPr>
            <a:r>
              <a:rPr sz="900" spc="-15" dirty="0">
                <a:solidFill>
                  <a:srgbClr val="404040"/>
                </a:solidFill>
                <a:latin typeface="Calibri"/>
                <a:cs typeface="Calibri"/>
              </a:rPr>
              <a:t>24%</a:t>
            </a:r>
            <a:endParaRPr sz="900">
              <a:latin typeface="Calibri"/>
              <a:cs typeface="Calibri"/>
            </a:endParaRPr>
          </a:p>
        </p:txBody>
      </p:sp>
      <p:sp>
        <p:nvSpPr>
          <p:cNvPr id="211" name="object 211"/>
          <p:cNvSpPr txBox="1"/>
          <p:nvPr/>
        </p:nvSpPr>
        <p:spPr>
          <a:xfrm>
            <a:off x="6555740" y="2586227"/>
            <a:ext cx="223520" cy="139700"/>
          </a:xfrm>
          <a:prstGeom prst="rect">
            <a:avLst/>
          </a:prstGeom>
        </p:spPr>
        <p:txBody>
          <a:bodyPr vert="horz" wrap="square" lIns="0" tIns="0" rIns="0" bIns="0" rtlCol="0">
            <a:spAutoFit/>
          </a:bodyPr>
          <a:lstStyle/>
          <a:p>
            <a:pPr marL="12700">
              <a:lnSpc>
                <a:spcPct val="100000"/>
              </a:lnSpc>
            </a:pPr>
            <a:r>
              <a:rPr sz="900" spc="-15" dirty="0">
                <a:solidFill>
                  <a:srgbClr val="404040"/>
                </a:solidFill>
                <a:latin typeface="Calibri"/>
                <a:cs typeface="Calibri"/>
              </a:rPr>
              <a:t>21%</a:t>
            </a:r>
            <a:endParaRPr sz="900">
              <a:latin typeface="Calibri"/>
              <a:cs typeface="Calibri"/>
            </a:endParaRPr>
          </a:p>
        </p:txBody>
      </p:sp>
      <p:sp>
        <p:nvSpPr>
          <p:cNvPr id="212" name="object 212"/>
          <p:cNvSpPr txBox="1"/>
          <p:nvPr/>
        </p:nvSpPr>
        <p:spPr>
          <a:xfrm>
            <a:off x="6895338" y="2486914"/>
            <a:ext cx="223520" cy="139700"/>
          </a:xfrm>
          <a:prstGeom prst="rect">
            <a:avLst/>
          </a:prstGeom>
        </p:spPr>
        <p:txBody>
          <a:bodyPr vert="horz" wrap="square" lIns="0" tIns="0" rIns="0" bIns="0" rtlCol="0">
            <a:spAutoFit/>
          </a:bodyPr>
          <a:lstStyle/>
          <a:p>
            <a:pPr marL="12700">
              <a:lnSpc>
                <a:spcPct val="100000"/>
              </a:lnSpc>
            </a:pPr>
            <a:r>
              <a:rPr sz="900" spc="-15" dirty="0">
                <a:solidFill>
                  <a:srgbClr val="404040"/>
                </a:solidFill>
                <a:latin typeface="Calibri"/>
                <a:cs typeface="Calibri"/>
              </a:rPr>
              <a:t>33%</a:t>
            </a:r>
            <a:endParaRPr sz="900">
              <a:latin typeface="Calibri"/>
              <a:cs typeface="Calibri"/>
            </a:endParaRPr>
          </a:p>
        </p:txBody>
      </p:sp>
      <p:sp>
        <p:nvSpPr>
          <p:cNvPr id="213" name="object 213"/>
          <p:cNvSpPr txBox="1"/>
          <p:nvPr/>
        </p:nvSpPr>
        <p:spPr>
          <a:xfrm>
            <a:off x="7234555" y="2949320"/>
            <a:ext cx="223520" cy="139700"/>
          </a:xfrm>
          <a:prstGeom prst="rect">
            <a:avLst/>
          </a:prstGeom>
        </p:spPr>
        <p:txBody>
          <a:bodyPr vert="horz" wrap="square" lIns="0" tIns="0" rIns="0" bIns="0" rtlCol="0">
            <a:spAutoFit/>
          </a:bodyPr>
          <a:lstStyle/>
          <a:p>
            <a:pPr marL="12700">
              <a:lnSpc>
                <a:spcPct val="100000"/>
              </a:lnSpc>
            </a:pPr>
            <a:r>
              <a:rPr sz="900" spc="-15" dirty="0">
                <a:solidFill>
                  <a:srgbClr val="404040"/>
                </a:solidFill>
                <a:latin typeface="Calibri"/>
                <a:cs typeface="Calibri"/>
              </a:rPr>
              <a:t>20%</a:t>
            </a:r>
            <a:endParaRPr sz="900">
              <a:latin typeface="Calibri"/>
              <a:cs typeface="Calibri"/>
            </a:endParaRPr>
          </a:p>
        </p:txBody>
      </p:sp>
      <p:sp>
        <p:nvSpPr>
          <p:cNvPr id="214" name="object 214"/>
          <p:cNvSpPr txBox="1"/>
          <p:nvPr/>
        </p:nvSpPr>
        <p:spPr>
          <a:xfrm>
            <a:off x="7574026" y="2350160"/>
            <a:ext cx="223520" cy="140335"/>
          </a:xfrm>
          <a:prstGeom prst="rect">
            <a:avLst/>
          </a:prstGeom>
        </p:spPr>
        <p:txBody>
          <a:bodyPr vert="horz" wrap="square" lIns="0" tIns="0" rIns="0" bIns="0" rtlCol="0">
            <a:spAutoFit/>
          </a:bodyPr>
          <a:lstStyle/>
          <a:p>
            <a:pPr marL="12700">
              <a:lnSpc>
                <a:spcPct val="100000"/>
              </a:lnSpc>
            </a:pPr>
            <a:r>
              <a:rPr sz="900" spc="-5" dirty="0">
                <a:solidFill>
                  <a:srgbClr val="404040"/>
                </a:solidFill>
                <a:latin typeface="Calibri"/>
                <a:cs typeface="Calibri"/>
              </a:rPr>
              <a:t>30%</a:t>
            </a:r>
            <a:endParaRPr sz="900">
              <a:latin typeface="Calibri"/>
              <a:cs typeface="Calibri"/>
            </a:endParaRPr>
          </a:p>
        </p:txBody>
      </p:sp>
      <p:sp>
        <p:nvSpPr>
          <p:cNvPr id="215" name="object 215"/>
          <p:cNvSpPr txBox="1"/>
          <p:nvPr/>
        </p:nvSpPr>
        <p:spPr>
          <a:xfrm>
            <a:off x="7913623" y="2580513"/>
            <a:ext cx="223520" cy="139700"/>
          </a:xfrm>
          <a:prstGeom prst="rect">
            <a:avLst/>
          </a:prstGeom>
        </p:spPr>
        <p:txBody>
          <a:bodyPr vert="horz" wrap="square" lIns="0" tIns="0" rIns="0" bIns="0" rtlCol="0">
            <a:spAutoFit/>
          </a:bodyPr>
          <a:lstStyle/>
          <a:p>
            <a:pPr marL="12700">
              <a:lnSpc>
                <a:spcPct val="100000"/>
              </a:lnSpc>
            </a:pPr>
            <a:r>
              <a:rPr sz="900" spc="-15" dirty="0">
                <a:solidFill>
                  <a:srgbClr val="404040"/>
                </a:solidFill>
                <a:latin typeface="Calibri"/>
                <a:cs typeface="Calibri"/>
              </a:rPr>
              <a:t>29%</a:t>
            </a:r>
            <a:endParaRPr sz="900">
              <a:latin typeface="Calibri"/>
              <a:cs typeface="Calibri"/>
            </a:endParaRPr>
          </a:p>
        </p:txBody>
      </p:sp>
      <p:sp>
        <p:nvSpPr>
          <p:cNvPr id="216" name="object 216"/>
          <p:cNvSpPr txBox="1"/>
          <p:nvPr/>
        </p:nvSpPr>
        <p:spPr>
          <a:xfrm>
            <a:off x="8252841" y="2484120"/>
            <a:ext cx="223520" cy="139700"/>
          </a:xfrm>
          <a:prstGeom prst="rect">
            <a:avLst/>
          </a:prstGeom>
        </p:spPr>
        <p:txBody>
          <a:bodyPr vert="horz" wrap="square" lIns="0" tIns="0" rIns="0" bIns="0" rtlCol="0">
            <a:spAutoFit/>
          </a:bodyPr>
          <a:lstStyle/>
          <a:p>
            <a:pPr marL="12700">
              <a:lnSpc>
                <a:spcPct val="100000"/>
              </a:lnSpc>
            </a:pPr>
            <a:r>
              <a:rPr sz="900" spc="-15" dirty="0">
                <a:solidFill>
                  <a:srgbClr val="404040"/>
                </a:solidFill>
                <a:latin typeface="Calibri"/>
                <a:cs typeface="Calibri"/>
              </a:rPr>
              <a:t>28%</a:t>
            </a:r>
            <a:endParaRPr sz="900">
              <a:latin typeface="Calibri"/>
              <a:cs typeface="Calibri"/>
            </a:endParaRPr>
          </a:p>
        </p:txBody>
      </p:sp>
      <p:sp>
        <p:nvSpPr>
          <p:cNvPr id="217" name="object 217"/>
          <p:cNvSpPr txBox="1"/>
          <p:nvPr/>
        </p:nvSpPr>
        <p:spPr>
          <a:xfrm>
            <a:off x="8592439" y="2791714"/>
            <a:ext cx="223520" cy="139700"/>
          </a:xfrm>
          <a:prstGeom prst="rect">
            <a:avLst/>
          </a:prstGeom>
        </p:spPr>
        <p:txBody>
          <a:bodyPr vert="horz" wrap="square" lIns="0" tIns="0" rIns="0" bIns="0" rtlCol="0">
            <a:spAutoFit/>
          </a:bodyPr>
          <a:lstStyle/>
          <a:p>
            <a:pPr marL="12700">
              <a:lnSpc>
                <a:spcPct val="100000"/>
              </a:lnSpc>
            </a:pPr>
            <a:r>
              <a:rPr sz="900" spc="-15" dirty="0">
                <a:solidFill>
                  <a:srgbClr val="404040"/>
                </a:solidFill>
                <a:latin typeface="Calibri"/>
                <a:cs typeface="Calibri"/>
              </a:rPr>
              <a:t>26%</a:t>
            </a:r>
            <a:endParaRPr sz="900">
              <a:latin typeface="Calibri"/>
              <a:cs typeface="Calibri"/>
            </a:endParaRPr>
          </a:p>
        </p:txBody>
      </p:sp>
      <p:sp>
        <p:nvSpPr>
          <p:cNvPr id="218" name="object 218"/>
          <p:cNvSpPr txBox="1"/>
          <p:nvPr/>
        </p:nvSpPr>
        <p:spPr>
          <a:xfrm>
            <a:off x="4887848" y="2038857"/>
            <a:ext cx="165100" cy="139700"/>
          </a:xfrm>
          <a:prstGeom prst="rect">
            <a:avLst/>
          </a:prstGeom>
        </p:spPr>
        <p:txBody>
          <a:bodyPr vert="horz" wrap="square" lIns="0" tIns="0" rIns="0" bIns="0" rtlCol="0">
            <a:spAutoFit/>
          </a:bodyPr>
          <a:lstStyle/>
          <a:p>
            <a:pPr marL="12700">
              <a:lnSpc>
                <a:spcPct val="100000"/>
              </a:lnSpc>
            </a:pPr>
            <a:r>
              <a:rPr sz="900" spc="-15" dirty="0">
                <a:solidFill>
                  <a:srgbClr val="404040"/>
                </a:solidFill>
                <a:latin typeface="Calibri"/>
                <a:cs typeface="Calibri"/>
              </a:rPr>
              <a:t>9%</a:t>
            </a:r>
            <a:endParaRPr sz="900">
              <a:latin typeface="Calibri"/>
              <a:cs typeface="Calibri"/>
            </a:endParaRPr>
          </a:p>
        </p:txBody>
      </p:sp>
      <p:sp>
        <p:nvSpPr>
          <p:cNvPr id="219" name="object 219"/>
          <p:cNvSpPr txBox="1"/>
          <p:nvPr/>
        </p:nvSpPr>
        <p:spPr>
          <a:xfrm>
            <a:off x="5198109" y="2096160"/>
            <a:ext cx="562610" cy="144145"/>
          </a:xfrm>
          <a:prstGeom prst="rect">
            <a:avLst/>
          </a:prstGeom>
        </p:spPr>
        <p:txBody>
          <a:bodyPr vert="horz" wrap="square" lIns="0" tIns="0" rIns="0" bIns="0" rtlCol="0">
            <a:spAutoFit/>
          </a:bodyPr>
          <a:lstStyle/>
          <a:p>
            <a:pPr marL="12700">
              <a:lnSpc>
                <a:spcPct val="100000"/>
              </a:lnSpc>
              <a:tabLst>
                <a:tab pos="351790" algn="l"/>
              </a:tabLst>
            </a:pPr>
            <a:r>
              <a:rPr sz="1350" spc="-7" baseline="3086" dirty="0">
                <a:solidFill>
                  <a:srgbClr val="404040"/>
                </a:solidFill>
                <a:latin typeface="Calibri"/>
                <a:cs typeface="Calibri"/>
              </a:rPr>
              <a:t>22</a:t>
            </a:r>
            <a:r>
              <a:rPr sz="1350" baseline="3086" dirty="0">
                <a:solidFill>
                  <a:srgbClr val="404040"/>
                </a:solidFill>
                <a:latin typeface="Calibri"/>
                <a:cs typeface="Calibri"/>
              </a:rPr>
              <a:t>%	</a:t>
            </a:r>
            <a:r>
              <a:rPr sz="900" spc="-5" dirty="0">
                <a:solidFill>
                  <a:srgbClr val="404040"/>
                </a:solidFill>
                <a:latin typeface="Calibri"/>
                <a:cs typeface="Calibri"/>
              </a:rPr>
              <a:t>19%</a:t>
            </a:r>
            <a:endParaRPr sz="900">
              <a:latin typeface="Calibri"/>
              <a:cs typeface="Calibri"/>
            </a:endParaRPr>
          </a:p>
        </p:txBody>
      </p:sp>
      <p:sp>
        <p:nvSpPr>
          <p:cNvPr id="220" name="object 220"/>
          <p:cNvSpPr txBox="1"/>
          <p:nvPr/>
        </p:nvSpPr>
        <p:spPr>
          <a:xfrm>
            <a:off x="5876925" y="2053463"/>
            <a:ext cx="223520" cy="139700"/>
          </a:xfrm>
          <a:prstGeom prst="rect">
            <a:avLst/>
          </a:prstGeom>
        </p:spPr>
        <p:txBody>
          <a:bodyPr vert="horz" wrap="square" lIns="0" tIns="0" rIns="0" bIns="0" rtlCol="0">
            <a:spAutoFit/>
          </a:bodyPr>
          <a:lstStyle/>
          <a:p>
            <a:pPr marL="12700">
              <a:lnSpc>
                <a:spcPct val="100000"/>
              </a:lnSpc>
            </a:pPr>
            <a:r>
              <a:rPr sz="900" spc="-15" dirty="0">
                <a:solidFill>
                  <a:srgbClr val="404040"/>
                </a:solidFill>
                <a:latin typeface="Calibri"/>
                <a:cs typeface="Calibri"/>
              </a:rPr>
              <a:t>13%</a:t>
            </a:r>
            <a:endParaRPr sz="900">
              <a:latin typeface="Calibri"/>
              <a:cs typeface="Calibri"/>
            </a:endParaRPr>
          </a:p>
        </p:txBody>
      </p:sp>
      <p:sp>
        <p:nvSpPr>
          <p:cNvPr id="221" name="object 221"/>
          <p:cNvSpPr txBox="1"/>
          <p:nvPr/>
        </p:nvSpPr>
        <p:spPr>
          <a:xfrm>
            <a:off x="6216522" y="2011045"/>
            <a:ext cx="223520" cy="139700"/>
          </a:xfrm>
          <a:prstGeom prst="rect">
            <a:avLst/>
          </a:prstGeom>
        </p:spPr>
        <p:txBody>
          <a:bodyPr vert="horz" wrap="square" lIns="0" tIns="0" rIns="0" bIns="0" rtlCol="0">
            <a:spAutoFit/>
          </a:bodyPr>
          <a:lstStyle/>
          <a:p>
            <a:pPr marL="12700">
              <a:lnSpc>
                <a:spcPct val="100000"/>
              </a:lnSpc>
            </a:pPr>
            <a:r>
              <a:rPr sz="900" spc="-15" dirty="0">
                <a:solidFill>
                  <a:srgbClr val="404040"/>
                </a:solidFill>
                <a:latin typeface="Calibri"/>
                <a:cs typeface="Calibri"/>
              </a:rPr>
              <a:t>16%</a:t>
            </a:r>
            <a:endParaRPr sz="900">
              <a:latin typeface="Calibri"/>
              <a:cs typeface="Calibri"/>
            </a:endParaRPr>
          </a:p>
        </p:txBody>
      </p:sp>
      <p:sp>
        <p:nvSpPr>
          <p:cNvPr id="222" name="object 222"/>
          <p:cNvSpPr txBox="1"/>
          <p:nvPr/>
        </p:nvSpPr>
        <p:spPr>
          <a:xfrm>
            <a:off x="6555740" y="2073275"/>
            <a:ext cx="223520" cy="139700"/>
          </a:xfrm>
          <a:prstGeom prst="rect">
            <a:avLst/>
          </a:prstGeom>
        </p:spPr>
        <p:txBody>
          <a:bodyPr vert="horz" wrap="square" lIns="0" tIns="0" rIns="0" bIns="0" rtlCol="0">
            <a:spAutoFit/>
          </a:bodyPr>
          <a:lstStyle/>
          <a:p>
            <a:pPr marL="12700">
              <a:lnSpc>
                <a:spcPct val="100000"/>
              </a:lnSpc>
            </a:pPr>
            <a:r>
              <a:rPr sz="900" spc="-15" dirty="0">
                <a:solidFill>
                  <a:srgbClr val="404040"/>
                </a:solidFill>
                <a:latin typeface="Calibri"/>
                <a:cs typeface="Calibri"/>
              </a:rPr>
              <a:t>23%</a:t>
            </a:r>
            <a:endParaRPr sz="900">
              <a:latin typeface="Calibri"/>
              <a:cs typeface="Calibri"/>
            </a:endParaRPr>
          </a:p>
        </p:txBody>
      </p:sp>
      <p:sp>
        <p:nvSpPr>
          <p:cNvPr id="223" name="object 223"/>
          <p:cNvSpPr txBox="1"/>
          <p:nvPr/>
        </p:nvSpPr>
        <p:spPr>
          <a:xfrm>
            <a:off x="6924293" y="2019680"/>
            <a:ext cx="165100" cy="139700"/>
          </a:xfrm>
          <a:prstGeom prst="rect">
            <a:avLst/>
          </a:prstGeom>
        </p:spPr>
        <p:txBody>
          <a:bodyPr vert="horz" wrap="square" lIns="0" tIns="0" rIns="0" bIns="0" rtlCol="0">
            <a:spAutoFit/>
          </a:bodyPr>
          <a:lstStyle/>
          <a:p>
            <a:pPr marL="12700">
              <a:lnSpc>
                <a:spcPct val="100000"/>
              </a:lnSpc>
            </a:pPr>
            <a:r>
              <a:rPr sz="900" spc="-15" dirty="0">
                <a:solidFill>
                  <a:srgbClr val="404040"/>
                </a:solidFill>
                <a:latin typeface="Calibri"/>
                <a:cs typeface="Calibri"/>
              </a:rPr>
              <a:t>8%</a:t>
            </a:r>
            <a:endParaRPr sz="900">
              <a:latin typeface="Calibri"/>
              <a:cs typeface="Calibri"/>
            </a:endParaRPr>
          </a:p>
        </p:txBody>
      </p:sp>
      <p:sp>
        <p:nvSpPr>
          <p:cNvPr id="224" name="object 224"/>
          <p:cNvSpPr txBox="1"/>
          <p:nvPr/>
        </p:nvSpPr>
        <p:spPr>
          <a:xfrm>
            <a:off x="7234555" y="2273807"/>
            <a:ext cx="223520" cy="139700"/>
          </a:xfrm>
          <a:prstGeom prst="rect">
            <a:avLst/>
          </a:prstGeom>
        </p:spPr>
        <p:txBody>
          <a:bodyPr vert="horz" wrap="square" lIns="0" tIns="0" rIns="0" bIns="0" rtlCol="0">
            <a:spAutoFit/>
          </a:bodyPr>
          <a:lstStyle/>
          <a:p>
            <a:pPr marL="12700">
              <a:lnSpc>
                <a:spcPct val="100000"/>
              </a:lnSpc>
            </a:pPr>
            <a:r>
              <a:rPr sz="900" spc="-15" dirty="0">
                <a:solidFill>
                  <a:srgbClr val="404040"/>
                </a:solidFill>
                <a:latin typeface="Calibri"/>
                <a:cs typeface="Calibri"/>
              </a:rPr>
              <a:t>38%</a:t>
            </a:r>
            <a:endParaRPr sz="900">
              <a:latin typeface="Calibri"/>
              <a:cs typeface="Calibri"/>
            </a:endParaRPr>
          </a:p>
        </p:txBody>
      </p:sp>
      <p:sp>
        <p:nvSpPr>
          <p:cNvPr id="225" name="object 225"/>
          <p:cNvSpPr txBox="1"/>
          <p:nvPr/>
        </p:nvSpPr>
        <p:spPr>
          <a:xfrm>
            <a:off x="7602981" y="1957704"/>
            <a:ext cx="165100" cy="139700"/>
          </a:xfrm>
          <a:prstGeom prst="rect">
            <a:avLst/>
          </a:prstGeom>
        </p:spPr>
        <p:txBody>
          <a:bodyPr vert="horz" wrap="square" lIns="0" tIns="0" rIns="0" bIns="0" rtlCol="0">
            <a:spAutoFit/>
          </a:bodyPr>
          <a:lstStyle/>
          <a:p>
            <a:pPr marL="12700">
              <a:lnSpc>
                <a:spcPct val="100000"/>
              </a:lnSpc>
            </a:pPr>
            <a:r>
              <a:rPr sz="900" spc="-15" dirty="0">
                <a:solidFill>
                  <a:srgbClr val="404040"/>
                </a:solidFill>
                <a:latin typeface="Calibri"/>
                <a:cs typeface="Calibri"/>
              </a:rPr>
              <a:t>4%</a:t>
            </a:r>
            <a:endParaRPr sz="900">
              <a:latin typeface="Calibri"/>
              <a:cs typeface="Calibri"/>
            </a:endParaRPr>
          </a:p>
        </p:txBody>
      </p:sp>
      <p:sp>
        <p:nvSpPr>
          <p:cNvPr id="226" name="object 226"/>
          <p:cNvSpPr txBox="1"/>
          <p:nvPr/>
        </p:nvSpPr>
        <p:spPr>
          <a:xfrm>
            <a:off x="7913623" y="2055876"/>
            <a:ext cx="223520" cy="139700"/>
          </a:xfrm>
          <a:prstGeom prst="rect">
            <a:avLst/>
          </a:prstGeom>
        </p:spPr>
        <p:txBody>
          <a:bodyPr vert="horz" wrap="square" lIns="0" tIns="0" rIns="0" bIns="0" rtlCol="0">
            <a:spAutoFit/>
          </a:bodyPr>
          <a:lstStyle/>
          <a:p>
            <a:pPr marL="12700">
              <a:lnSpc>
                <a:spcPct val="100000"/>
              </a:lnSpc>
            </a:pPr>
            <a:r>
              <a:rPr sz="900" spc="-15" dirty="0">
                <a:solidFill>
                  <a:srgbClr val="404040"/>
                </a:solidFill>
                <a:latin typeface="Calibri"/>
                <a:cs typeface="Calibri"/>
              </a:rPr>
              <a:t>16%</a:t>
            </a:r>
            <a:endParaRPr sz="900">
              <a:latin typeface="Calibri"/>
              <a:cs typeface="Calibri"/>
            </a:endParaRPr>
          </a:p>
        </p:txBody>
      </p:sp>
      <p:sp>
        <p:nvSpPr>
          <p:cNvPr id="227" name="object 227"/>
          <p:cNvSpPr txBox="1"/>
          <p:nvPr/>
        </p:nvSpPr>
        <p:spPr>
          <a:xfrm>
            <a:off x="8252841" y="2037969"/>
            <a:ext cx="223520" cy="139700"/>
          </a:xfrm>
          <a:prstGeom prst="rect">
            <a:avLst/>
          </a:prstGeom>
        </p:spPr>
        <p:txBody>
          <a:bodyPr vert="horz" wrap="square" lIns="0" tIns="0" rIns="0" bIns="0" rtlCol="0">
            <a:spAutoFit/>
          </a:bodyPr>
          <a:lstStyle/>
          <a:p>
            <a:pPr marL="12700">
              <a:lnSpc>
                <a:spcPct val="100000"/>
              </a:lnSpc>
            </a:pPr>
            <a:r>
              <a:rPr sz="900" spc="-15" dirty="0">
                <a:solidFill>
                  <a:srgbClr val="404040"/>
                </a:solidFill>
                <a:latin typeface="Calibri"/>
                <a:cs typeface="Calibri"/>
              </a:rPr>
              <a:t>10%</a:t>
            </a:r>
            <a:endParaRPr sz="900">
              <a:latin typeface="Calibri"/>
              <a:cs typeface="Calibri"/>
            </a:endParaRPr>
          </a:p>
        </p:txBody>
      </p:sp>
      <p:sp>
        <p:nvSpPr>
          <p:cNvPr id="228" name="object 228"/>
          <p:cNvSpPr txBox="1"/>
          <p:nvPr/>
        </p:nvSpPr>
        <p:spPr>
          <a:xfrm>
            <a:off x="8592439" y="2163445"/>
            <a:ext cx="223520" cy="139700"/>
          </a:xfrm>
          <a:prstGeom prst="rect">
            <a:avLst/>
          </a:prstGeom>
        </p:spPr>
        <p:txBody>
          <a:bodyPr vert="horz" wrap="square" lIns="0" tIns="0" rIns="0" bIns="0" rtlCol="0">
            <a:spAutoFit/>
          </a:bodyPr>
          <a:lstStyle/>
          <a:p>
            <a:pPr marL="12700">
              <a:lnSpc>
                <a:spcPct val="100000"/>
              </a:lnSpc>
            </a:pPr>
            <a:r>
              <a:rPr sz="900" spc="-15" dirty="0">
                <a:solidFill>
                  <a:srgbClr val="404040"/>
                </a:solidFill>
                <a:latin typeface="Calibri"/>
                <a:cs typeface="Calibri"/>
              </a:rPr>
              <a:t>28%</a:t>
            </a:r>
            <a:endParaRPr sz="900">
              <a:latin typeface="Calibri"/>
              <a:cs typeface="Calibri"/>
            </a:endParaRPr>
          </a:p>
        </p:txBody>
      </p:sp>
      <p:sp>
        <p:nvSpPr>
          <p:cNvPr id="229" name="object 229"/>
          <p:cNvSpPr txBox="1"/>
          <p:nvPr/>
        </p:nvSpPr>
        <p:spPr>
          <a:xfrm>
            <a:off x="4858892" y="1809369"/>
            <a:ext cx="223520" cy="139700"/>
          </a:xfrm>
          <a:prstGeom prst="rect">
            <a:avLst/>
          </a:prstGeom>
        </p:spPr>
        <p:txBody>
          <a:bodyPr vert="horz" wrap="square" lIns="0" tIns="0" rIns="0" bIns="0" rtlCol="0">
            <a:spAutoFit/>
          </a:bodyPr>
          <a:lstStyle/>
          <a:p>
            <a:pPr marL="12700">
              <a:lnSpc>
                <a:spcPct val="100000"/>
              </a:lnSpc>
            </a:pPr>
            <a:r>
              <a:rPr sz="900" spc="-15" dirty="0">
                <a:solidFill>
                  <a:srgbClr val="404040"/>
                </a:solidFill>
                <a:latin typeface="Calibri"/>
                <a:cs typeface="Calibri"/>
              </a:rPr>
              <a:t>11%</a:t>
            </a:r>
            <a:endParaRPr sz="900">
              <a:latin typeface="Calibri"/>
              <a:cs typeface="Calibri"/>
            </a:endParaRPr>
          </a:p>
        </p:txBody>
      </p:sp>
      <p:sp>
        <p:nvSpPr>
          <p:cNvPr id="230" name="object 230"/>
          <p:cNvSpPr txBox="1"/>
          <p:nvPr/>
        </p:nvSpPr>
        <p:spPr>
          <a:xfrm>
            <a:off x="5227065" y="1757172"/>
            <a:ext cx="1183640" cy="175260"/>
          </a:xfrm>
          <a:prstGeom prst="rect">
            <a:avLst/>
          </a:prstGeom>
        </p:spPr>
        <p:txBody>
          <a:bodyPr vert="horz" wrap="square" lIns="0" tIns="0" rIns="0" bIns="0" rtlCol="0">
            <a:spAutoFit/>
          </a:bodyPr>
          <a:lstStyle/>
          <a:p>
            <a:pPr marL="12700">
              <a:lnSpc>
                <a:spcPct val="100000"/>
              </a:lnSpc>
              <a:tabLst>
                <a:tab pos="351790" algn="l"/>
                <a:tab pos="690880" algn="l"/>
                <a:tab pos="1030605" algn="l"/>
              </a:tabLst>
            </a:pPr>
            <a:r>
              <a:rPr sz="900" spc="-10" dirty="0">
                <a:solidFill>
                  <a:srgbClr val="404040"/>
                </a:solidFill>
                <a:latin typeface="Calibri"/>
                <a:cs typeface="Calibri"/>
              </a:rPr>
              <a:t>7%</a:t>
            </a:r>
            <a:r>
              <a:rPr sz="900" dirty="0">
                <a:solidFill>
                  <a:srgbClr val="404040"/>
                </a:solidFill>
                <a:latin typeface="Calibri"/>
                <a:cs typeface="Calibri"/>
              </a:rPr>
              <a:t>	</a:t>
            </a:r>
            <a:r>
              <a:rPr sz="1350" spc="-7" baseline="-6172" dirty="0">
                <a:solidFill>
                  <a:srgbClr val="404040"/>
                </a:solidFill>
                <a:latin typeface="Calibri"/>
                <a:cs typeface="Calibri"/>
              </a:rPr>
              <a:t>8</a:t>
            </a:r>
            <a:r>
              <a:rPr sz="1350" baseline="-6172" dirty="0">
                <a:solidFill>
                  <a:srgbClr val="404040"/>
                </a:solidFill>
                <a:latin typeface="Calibri"/>
                <a:cs typeface="Calibri"/>
              </a:rPr>
              <a:t>%	</a:t>
            </a:r>
            <a:r>
              <a:rPr sz="1350" spc="-15" baseline="-12345" dirty="0">
                <a:solidFill>
                  <a:srgbClr val="404040"/>
                </a:solidFill>
                <a:latin typeface="Calibri"/>
                <a:cs typeface="Calibri"/>
              </a:rPr>
              <a:t>9%</a:t>
            </a:r>
            <a:r>
              <a:rPr sz="1350" baseline="-12345" dirty="0">
                <a:solidFill>
                  <a:srgbClr val="404040"/>
                </a:solidFill>
                <a:latin typeface="Calibri"/>
                <a:cs typeface="Calibri"/>
              </a:rPr>
              <a:t>	</a:t>
            </a:r>
            <a:r>
              <a:rPr sz="1350" spc="-22" baseline="3086" dirty="0">
                <a:solidFill>
                  <a:srgbClr val="404040"/>
                </a:solidFill>
                <a:latin typeface="Calibri"/>
                <a:cs typeface="Calibri"/>
              </a:rPr>
              <a:t>6%</a:t>
            </a:r>
            <a:endParaRPr sz="1350" baseline="3086">
              <a:latin typeface="Calibri"/>
              <a:cs typeface="Calibri"/>
            </a:endParaRPr>
          </a:p>
        </p:txBody>
      </p:sp>
      <p:sp>
        <p:nvSpPr>
          <p:cNvPr id="231" name="object 231"/>
          <p:cNvSpPr txBox="1"/>
          <p:nvPr/>
        </p:nvSpPr>
        <p:spPr>
          <a:xfrm>
            <a:off x="6584695" y="1743455"/>
            <a:ext cx="165100" cy="139700"/>
          </a:xfrm>
          <a:prstGeom prst="rect">
            <a:avLst/>
          </a:prstGeom>
        </p:spPr>
        <p:txBody>
          <a:bodyPr vert="horz" wrap="square" lIns="0" tIns="0" rIns="0" bIns="0" rtlCol="0">
            <a:spAutoFit/>
          </a:bodyPr>
          <a:lstStyle/>
          <a:p>
            <a:pPr marL="12700">
              <a:lnSpc>
                <a:spcPct val="100000"/>
              </a:lnSpc>
            </a:pPr>
            <a:r>
              <a:rPr sz="900" spc="-15" dirty="0">
                <a:solidFill>
                  <a:srgbClr val="404040"/>
                </a:solidFill>
                <a:latin typeface="Calibri"/>
                <a:cs typeface="Calibri"/>
              </a:rPr>
              <a:t>5%</a:t>
            </a:r>
            <a:endParaRPr sz="900">
              <a:latin typeface="Calibri"/>
              <a:cs typeface="Calibri"/>
            </a:endParaRPr>
          </a:p>
        </p:txBody>
      </p:sp>
      <p:sp>
        <p:nvSpPr>
          <p:cNvPr id="232" name="object 232"/>
          <p:cNvSpPr txBox="1"/>
          <p:nvPr/>
        </p:nvSpPr>
        <p:spPr>
          <a:xfrm>
            <a:off x="6895338" y="1800225"/>
            <a:ext cx="901700" cy="147320"/>
          </a:xfrm>
          <a:prstGeom prst="rect">
            <a:avLst/>
          </a:prstGeom>
        </p:spPr>
        <p:txBody>
          <a:bodyPr vert="horz" wrap="square" lIns="0" tIns="0" rIns="0" bIns="0" rtlCol="0">
            <a:spAutoFit/>
          </a:bodyPr>
          <a:lstStyle/>
          <a:p>
            <a:pPr marL="12700">
              <a:lnSpc>
                <a:spcPct val="100000"/>
              </a:lnSpc>
              <a:tabLst>
                <a:tab pos="690880" algn="l"/>
              </a:tabLst>
            </a:pPr>
            <a:r>
              <a:rPr sz="900" spc="-10" dirty="0">
                <a:solidFill>
                  <a:srgbClr val="404040"/>
                </a:solidFill>
                <a:latin typeface="Calibri"/>
                <a:cs typeface="Calibri"/>
              </a:rPr>
              <a:t>11%</a:t>
            </a:r>
            <a:r>
              <a:rPr sz="900" dirty="0">
                <a:solidFill>
                  <a:srgbClr val="404040"/>
                </a:solidFill>
                <a:latin typeface="Calibri"/>
                <a:cs typeface="Calibri"/>
              </a:rPr>
              <a:t>	</a:t>
            </a:r>
            <a:r>
              <a:rPr sz="1350" spc="-22" baseline="3086" dirty="0">
                <a:solidFill>
                  <a:srgbClr val="404040"/>
                </a:solidFill>
                <a:latin typeface="Calibri"/>
                <a:cs typeface="Calibri"/>
              </a:rPr>
              <a:t>10%</a:t>
            </a:r>
            <a:endParaRPr sz="1350" baseline="3086">
              <a:latin typeface="Calibri"/>
              <a:cs typeface="Calibri"/>
            </a:endParaRPr>
          </a:p>
        </p:txBody>
      </p:sp>
      <p:sp>
        <p:nvSpPr>
          <p:cNvPr id="233" name="object 233"/>
          <p:cNvSpPr txBox="1"/>
          <p:nvPr/>
        </p:nvSpPr>
        <p:spPr>
          <a:xfrm>
            <a:off x="7263765" y="1759585"/>
            <a:ext cx="165100" cy="139700"/>
          </a:xfrm>
          <a:prstGeom prst="rect">
            <a:avLst/>
          </a:prstGeom>
        </p:spPr>
        <p:txBody>
          <a:bodyPr vert="horz" wrap="square" lIns="0" tIns="0" rIns="0" bIns="0" rtlCol="0">
            <a:spAutoFit/>
          </a:bodyPr>
          <a:lstStyle/>
          <a:p>
            <a:pPr marL="12700">
              <a:lnSpc>
                <a:spcPct val="100000"/>
              </a:lnSpc>
            </a:pPr>
            <a:r>
              <a:rPr sz="900" spc="-15" dirty="0">
                <a:solidFill>
                  <a:srgbClr val="404040"/>
                </a:solidFill>
                <a:latin typeface="Calibri"/>
                <a:cs typeface="Calibri"/>
              </a:rPr>
              <a:t>6%</a:t>
            </a:r>
            <a:endParaRPr sz="900">
              <a:latin typeface="Calibri"/>
              <a:cs typeface="Calibri"/>
            </a:endParaRPr>
          </a:p>
        </p:txBody>
      </p:sp>
      <p:sp>
        <p:nvSpPr>
          <p:cNvPr id="234" name="object 234"/>
          <p:cNvSpPr txBox="1"/>
          <p:nvPr/>
        </p:nvSpPr>
        <p:spPr>
          <a:xfrm>
            <a:off x="7942580" y="1776348"/>
            <a:ext cx="165100" cy="139700"/>
          </a:xfrm>
          <a:prstGeom prst="rect">
            <a:avLst/>
          </a:prstGeom>
        </p:spPr>
        <p:txBody>
          <a:bodyPr vert="horz" wrap="square" lIns="0" tIns="0" rIns="0" bIns="0" rtlCol="0">
            <a:spAutoFit/>
          </a:bodyPr>
          <a:lstStyle/>
          <a:p>
            <a:pPr marL="12700">
              <a:lnSpc>
                <a:spcPct val="100000"/>
              </a:lnSpc>
            </a:pPr>
            <a:r>
              <a:rPr sz="900" spc="-15" dirty="0">
                <a:solidFill>
                  <a:srgbClr val="404040"/>
                </a:solidFill>
                <a:latin typeface="Calibri"/>
                <a:cs typeface="Calibri"/>
              </a:rPr>
              <a:t>8%</a:t>
            </a:r>
            <a:endParaRPr sz="900">
              <a:latin typeface="Calibri"/>
              <a:cs typeface="Calibri"/>
            </a:endParaRPr>
          </a:p>
        </p:txBody>
      </p:sp>
      <p:sp>
        <p:nvSpPr>
          <p:cNvPr id="235" name="object 235"/>
          <p:cNvSpPr txBox="1"/>
          <p:nvPr/>
        </p:nvSpPr>
        <p:spPr>
          <a:xfrm>
            <a:off x="8252841" y="1802892"/>
            <a:ext cx="223520" cy="139700"/>
          </a:xfrm>
          <a:prstGeom prst="rect">
            <a:avLst/>
          </a:prstGeom>
        </p:spPr>
        <p:txBody>
          <a:bodyPr vert="horz" wrap="square" lIns="0" tIns="0" rIns="0" bIns="0" rtlCol="0">
            <a:spAutoFit/>
          </a:bodyPr>
          <a:lstStyle/>
          <a:p>
            <a:pPr marL="12700">
              <a:lnSpc>
                <a:spcPct val="100000"/>
              </a:lnSpc>
            </a:pPr>
            <a:r>
              <a:rPr sz="900" spc="-15" dirty="0">
                <a:solidFill>
                  <a:srgbClr val="404040"/>
                </a:solidFill>
                <a:latin typeface="Calibri"/>
                <a:cs typeface="Calibri"/>
              </a:rPr>
              <a:t>10%</a:t>
            </a:r>
            <a:endParaRPr sz="900">
              <a:latin typeface="Calibri"/>
              <a:cs typeface="Calibri"/>
            </a:endParaRPr>
          </a:p>
        </p:txBody>
      </p:sp>
      <p:sp>
        <p:nvSpPr>
          <p:cNvPr id="236" name="object 236"/>
          <p:cNvSpPr txBox="1"/>
          <p:nvPr/>
        </p:nvSpPr>
        <p:spPr>
          <a:xfrm>
            <a:off x="8621394" y="1760372"/>
            <a:ext cx="165100" cy="140335"/>
          </a:xfrm>
          <a:prstGeom prst="rect">
            <a:avLst/>
          </a:prstGeom>
        </p:spPr>
        <p:txBody>
          <a:bodyPr vert="horz" wrap="square" lIns="0" tIns="0" rIns="0" bIns="0" rtlCol="0">
            <a:spAutoFit/>
          </a:bodyPr>
          <a:lstStyle/>
          <a:p>
            <a:pPr marL="12700">
              <a:lnSpc>
                <a:spcPct val="100000"/>
              </a:lnSpc>
            </a:pPr>
            <a:r>
              <a:rPr sz="900" spc="-5" dirty="0">
                <a:solidFill>
                  <a:srgbClr val="404040"/>
                </a:solidFill>
                <a:latin typeface="Calibri"/>
                <a:cs typeface="Calibri"/>
              </a:rPr>
              <a:t>6%</a:t>
            </a:r>
            <a:endParaRPr sz="900">
              <a:latin typeface="Calibri"/>
              <a:cs typeface="Calibri"/>
            </a:endParaRPr>
          </a:p>
        </p:txBody>
      </p:sp>
      <p:sp>
        <p:nvSpPr>
          <p:cNvPr id="237" name="object 237"/>
          <p:cNvSpPr txBox="1"/>
          <p:nvPr/>
        </p:nvSpPr>
        <p:spPr>
          <a:xfrm>
            <a:off x="4542790" y="3995724"/>
            <a:ext cx="165100" cy="140335"/>
          </a:xfrm>
          <a:prstGeom prst="rect">
            <a:avLst/>
          </a:prstGeom>
        </p:spPr>
        <p:txBody>
          <a:bodyPr vert="horz" wrap="square" lIns="0" tIns="0" rIns="0" bIns="0" rtlCol="0">
            <a:spAutoFit/>
          </a:bodyPr>
          <a:lstStyle/>
          <a:p>
            <a:pPr marL="12700">
              <a:lnSpc>
                <a:spcPct val="100000"/>
              </a:lnSpc>
            </a:pPr>
            <a:r>
              <a:rPr sz="900" spc="-5" dirty="0">
                <a:solidFill>
                  <a:srgbClr val="585858"/>
                </a:solidFill>
                <a:latin typeface="Calibri"/>
                <a:cs typeface="Calibri"/>
              </a:rPr>
              <a:t>0%</a:t>
            </a:r>
            <a:endParaRPr sz="900">
              <a:latin typeface="Calibri"/>
              <a:cs typeface="Calibri"/>
            </a:endParaRPr>
          </a:p>
        </p:txBody>
      </p:sp>
      <p:sp>
        <p:nvSpPr>
          <p:cNvPr id="238" name="object 238"/>
          <p:cNvSpPr txBox="1"/>
          <p:nvPr/>
        </p:nvSpPr>
        <p:spPr>
          <a:xfrm>
            <a:off x="4484878" y="3069335"/>
            <a:ext cx="223520" cy="835025"/>
          </a:xfrm>
          <a:prstGeom prst="rect">
            <a:avLst/>
          </a:prstGeom>
        </p:spPr>
        <p:txBody>
          <a:bodyPr vert="horz" wrap="square" lIns="0" tIns="0" rIns="0" bIns="0" rtlCol="0">
            <a:spAutoFit/>
          </a:bodyPr>
          <a:lstStyle/>
          <a:p>
            <a:pPr marL="12700">
              <a:lnSpc>
                <a:spcPct val="100000"/>
              </a:lnSpc>
            </a:pPr>
            <a:r>
              <a:rPr sz="900" spc="-15" dirty="0">
                <a:solidFill>
                  <a:srgbClr val="585858"/>
                </a:solidFill>
                <a:latin typeface="Calibri"/>
                <a:cs typeface="Calibri"/>
              </a:rPr>
              <a:t>40%</a:t>
            </a:r>
            <a:endParaRPr sz="900">
              <a:latin typeface="Calibri"/>
              <a:cs typeface="Calibri"/>
            </a:endParaRPr>
          </a:p>
          <a:p>
            <a:pPr marL="12700">
              <a:lnSpc>
                <a:spcPct val="100000"/>
              </a:lnSpc>
              <a:spcBef>
                <a:spcPts val="745"/>
              </a:spcBef>
            </a:pPr>
            <a:r>
              <a:rPr sz="900" spc="-15" dirty="0">
                <a:solidFill>
                  <a:srgbClr val="585858"/>
                </a:solidFill>
                <a:latin typeface="Calibri"/>
                <a:cs typeface="Calibri"/>
              </a:rPr>
              <a:t>30%</a:t>
            </a:r>
            <a:endParaRPr sz="900">
              <a:latin typeface="Calibri"/>
              <a:cs typeface="Calibri"/>
            </a:endParaRPr>
          </a:p>
          <a:p>
            <a:pPr marL="12700">
              <a:lnSpc>
                <a:spcPct val="100000"/>
              </a:lnSpc>
              <a:spcBef>
                <a:spcPts val="745"/>
              </a:spcBef>
            </a:pPr>
            <a:r>
              <a:rPr sz="900" spc="-15" dirty="0">
                <a:solidFill>
                  <a:srgbClr val="585858"/>
                </a:solidFill>
                <a:latin typeface="Calibri"/>
                <a:cs typeface="Calibri"/>
              </a:rPr>
              <a:t>20%</a:t>
            </a:r>
            <a:endParaRPr sz="900">
              <a:latin typeface="Calibri"/>
              <a:cs typeface="Calibri"/>
            </a:endParaRPr>
          </a:p>
          <a:p>
            <a:pPr marL="12700">
              <a:lnSpc>
                <a:spcPct val="100000"/>
              </a:lnSpc>
              <a:spcBef>
                <a:spcPts val="740"/>
              </a:spcBef>
            </a:pPr>
            <a:r>
              <a:rPr sz="900" spc="-15" dirty="0">
                <a:solidFill>
                  <a:srgbClr val="585858"/>
                </a:solidFill>
                <a:latin typeface="Calibri"/>
                <a:cs typeface="Calibri"/>
              </a:rPr>
              <a:t>10%</a:t>
            </a:r>
            <a:endParaRPr sz="900">
              <a:latin typeface="Calibri"/>
              <a:cs typeface="Calibri"/>
            </a:endParaRPr>
          </a:p>
        </p:txBody>
      </p:sp>
      <p:sp>
        <p:nvSpPr>
          <p:cNvPr id="239" name="object 239"/>
          <p:cNvSpPr txBox="1"/>
          <p:nvPr/>
        </p:nvSpPr>
        <p:spPr>
          <a:xfrm>
            <a:off x="726033" y="3300984"/>
            <a:ext cx="3555365" cy="139700"/>
          </a:xfrm>
          <a:prstGeom prst="rect">
            <a:avLst/>
          </a:prstGeom>
        </p:spPr>
        <p:txBody>
          <a:bodyPr vert="horz" wrap="square" lIns="0" tIns="0" rIns="0" bIns="0" rtlCol="0">
            <a:spAutoFit/>
          </a:bodyPr>
          <a:lstStyle/>
          <a:p>
            <a:pPr marL="12700">
              <a:lnSpc>
                <a:spcPct val="100000"/>
              </a:lnSpc>
              <a:tabLst>
                <a:tab pos="3542029" algn="l"/>
              </a:tabLst>
            </a:pPr>
            <a:r>
              <a:rPr sz="900" u="sng" dirty="0">
                <a:solidFill>
                  <a:srgbClr val="585858"/>
                </a:solidFill>
                <a:latin typeface="Calibri"/>
                <a:cs typeface="Calibri"/>
              </a:rPr>
              <a:t> 	</a:t>
            </a:r>
            <a:endParaRPr sz="900">
              <a:latin typeface="Calibri"/>
              <a:cs typeface="Calibri"/>
            </a:endParaRPr>
          </a:p>
        </p:txBody>
      </p:sp>
      <p:sp>
        <p:nvSpPr>
          <p:cNvPr id="240" name="object 240"/>
          <p:cNvSpPr txBox="1"/>
          <p:nvPr/>
        </p:nvSpPr>
        <p:spPr>
          <a:xfrm>
            <a:off x="4484878" y="2142744"/>
            <a:ext cx="223520" cy="835025"/>
          </a:xfrm>
          <a:prstGeom prst="rect">
            <a:avLst/>
          </a:prstGeom>
        </p:spPr>
        <p:txBody>
          <a:bodyPr vert="horz" wrap="square" lIns="0" tIns="0" rIns="0" bIns="0" rtlCol="0">
            <a:spAutoFit/>
          </a:bodyPr>
          <a:lstStyle/>
          <a:p>
            <a:pPr marL="12700">
              <a:lnSpc>
                <a:spcPct val="100000"/>
              </a:lnSpc>
            </a:pPr>
            <a:r>
              <a:rPr sz="900" spc="-15" dirty="0">
                <a:solidFill>
                  <a:srgbClr val="585858"/>
                </a:solidFill>
                <a:latin typeface="Calibri"/>
                <a:cs typeface="Calibri"/>
              </a:rPr>
              <a:t>80%</a:t>
            </a:r>
            <a:endParaRPr sz="900">
              <a:latin typeface="Calibri"/>
              <a:cs typeface="Calibri"/>
            </a:endParaRPr>
          </a:p>
          <a:p>
            <a:pPr marL="12700">
              <a:lnSpc>
                <a:spcPct val="100000"/>
              </a:lnSpc>
              <a:spcBef>
                <a:spcPts val="745"/>
              </a:spcBef>
            </a:pPr>
            <a:r>
              <a:rPr sz="900" spc="-15" dirty="0">
                <a:solidFill>
                  <a:srgbClr val="585858"/>
                </a:solidFill>
                <a:latin typeface="Calibri"/>
                <a:cs typeface="Calibri"/>
              </a:rPr>
              <a:t>70%</a:t>
            </a:r>
            <a:endParaRPr sz="900">
              <a:latin typeface="Calibri"/>
              <a:cs typeface="Calibri"/>
            </a:endParaRPr>
          </a:p>
          <a:p>
            <a:pPr marL="12700">
              <a:lnSpc>
                <a:spcPct val="100000"/>
              </a:lnSpc>
              <a:spcBef>
                <a:spcPts val="740"/>
              </a:spcBef>
            </a:pPr>
            <a:r>
              <a:rPr sz="900" spc="-15" dirty="0">
                <a:solidFill>
                  <a:srgbClr val="585858"/>
                </a:solidFill>
                <a:latin typeface="Calibri"/>
                <a:cs typeface="Calibri"/>
              </a:rPr>
              <a:t>60%</a:t>
            </a:r>
            <a:endParaRPr sz="900">
              <a:latin typeface="Calibri"/>
              <a:cs typeface="Calibri"/>
            </a:endParaRPr>
          </a:p>
          <a:p>
            <a:pPr marL="12700">
              <a:lnSpc>
                <a:spcPct val="100000"/>
              </a:lnSpc>
              <a:spcBef>
                <a:spcPts val="745"/>
              </a:spcBef>
            </a:pPr>
            <a:r>
              <a:rPr sz="900" spc="-15" dirty="0">
                <a:solidFill>
                  <a:srgbClr val="585858"/>
                </a:solidFill>
                <a:latin typeface="Calibri"/>
                <a:cs typeface="Calibri"/>
              </a:rPr>
              <a:t>50%</a:t>
            </a:r>
            <a:endParaRPr sz="900">
              <a:latin typeface="Calibri"/>
              <a:cs typeface="Calibri"/>
            </a:endParaRPr>
          </a:p>
        </p:txBody>
      </p:sp>
      <p:sp>
        <p:nvSpPr>
          <p:cNvPr id="241" name="object 241"/>
          <p:cNvSpPr txBox="1"/>
          <p:nvPr/>
        </p:nvSpPr>
        <p:spPr>
          <a:xfrm>
            <a:off x="4426965" y="1679194"/>
            <a:ext cx="281305" cy="371475"/>
          </a:xfrm>
          <a:prstGeom prst="rect">
            <a:avLst/>
          </a:prstGeom>
        </p:spPr>
        <p:txBody>
          <a:bodyPr vert="horz" wrap="square" lIns="0" tIns="0" rIns="0" bIns="0" rtlCol="0">
            <a:spAutoFit/>
          </a:bodyPr>
          <a:lstStyle/>
          <a:p>
            <a:pPr marL="12700">
              <a:lnSpc>
                <a:spcPct val="100000"/>
              </a:lnSpc>
            </a:pPr>
            <a:r>
              <a:rPr sz="900" spc="-10" dirty="0">
                <a:solidFill>
                  <a:srgbClr val="585858"/>
                </a:solidFill>
                <a:latin typeface="Calibri"/>
                <a:cs typeface="Calibri"/>
              </a:rPr>
              <a:t>100%</a:t>
            </a:r>
            <a:endParaRPr sz="900">
              <a:latin typeface="Calibri"/>
              <a:cs typeface="Calibri"/>
            </a:endParaRPr>
          </a:p>
          <a:p>
            <a:pPr marL="70485">
              <a:lnSpc>
                <a:spcPct val="100000"/>
              </a:lnSpc>
              <a:spcBef>
                <a:spcPts val="745"/>
              </a:spcBef>
            </a:pPr>
            <a:r>
              <a:rPr sz="900" spc="-5" dirty="0">
                <a:solidFill>
                  <a:srgbClr val="585858"/>
                </a:solidFill>
                <a:latin typeface="Calibri"/>
                <a:cs typeface="Calibri"/>
              </a:rPr>
              <a:t>90%</a:t>
            </a:r>
            <a:endParaRPr sz="900">
              <a:latin typeface="Calibri"/>
              <a:cs typeface="Calibri"/>
            </a:endParaRPr>
          </a:p>
        </p:txBody>
      </p:sp>
      <p:sp>
        <p:nvSpPr>
          <p:cNvPr id="242" name="object 242"/>
          <p:cNvSpPr/>
          <p:nvPr/>
        </p:nvSpPr>
        <p:spPr>
          <a:xfrm>
            <a:off x="4754245" y="4176890"/>
            <a:ext cx="925576" cy="377964"/>
          </a:xfrm>
          <a:prstGeom prst="rect">
            <a:avLst/>
          </a:prstGeom>
          <a:blipFill>
            <a:blip r:embed="rId4" cstate="print"/>
            <a:stretch>
              <a:fillRect/>
            </a:stretch>
          </a:blipFill>
        </p:spPr>
        <p:txBody>
          <a:bodyPr wrap="square" lIns="0" tIns="0" rIns="0" bIns="0" rtlCol="0"/>
          <a:lstStyle/>
          <a:p>
            <a:endParaRPr/>
          </a:p>
        </p:txBody>
      </p:sp>
      <p:sp>
        <p:nvSpPr>
          <p:cNvPr id="243" name="object 243"/>
          <p:cNvSpPr/>
          <p:nvPr/>
        </p:nvSpPr>
        <p:spPr>
          <a:xfrm>
            <a:off x="5819013" y="4179798"/>
            <a:ext cx="529463" cy="309181"/>
          </a:xfrm>
          <a:prstGeom prst="rect">
            <a:avLst/>
          </a:prstGeom>
          <a:blipFill>
            <a:blip r:embed="rId5" cstate="print"/>
            <a:stretch>
              <a:fillRect/>
            </a:stretch>
          </a:blipFill>
        </p:spPr>
        <p:txBody>
          <a:bodyPr wrap="square" lIns="0" tIns="0" rIns="0" bIns="0" rtlCol="0"/>
          <a:lstStyle/>
          <a:p>
            <a:endParaRPr/>
          </a:p>
        </p:txBody>
      </p:sp>
      <p:sp>
        <p:nvSpPr>
          <p:cNvPr id="244" name="object 244"/>
          <p:cNvSpPr/>
          <p:nvPr/>
        </p:nvSpPr>
        <p:spPr>
          <a:xfrm>
            <a:off x="6444234" y="4184942"/>
            <a:ext cx="241935" cy="224790"/>
          </a:xfrm>
          <a:custGeom>
            <a:avLst/>
            <a:gdLst/>
            <a:ahLst/>
            <a:cxnLst/>
            <a:rect l="l" t="t" r="r" b="b"/>
            <a:pathLst>
              <a:path w="241934" h="224789">
                <a:moveTo>
                  <a:pt x="34543" y="152399"/>
                </a:moveTo>
                <a:lnTo>
                  <a:pt x="27939" y="152399"/>
                </a:lnTo>
                <a:lnTo>
                  <a:pt x="23367" y="153669"/>
                </a:lnTo>
                <a:lnTo>
                  <a:pt x="21336" y="153669"/>
                </a:lnTo>
                <a:lnTo>
                  <a:pt x="18033" y="156209"/>
                </a:lnTo>
                <a:lnTo>
                  <a:pt x="16637" y="157479"/>
                </a:lnTo>
                <a:lnTo>
                  <a:pt x="15493" y="158749"/>
                </a:lnTo>
                <a:lnTo>
                  <a:pt x="13335" y="160019"/>
                </a:lnTo>
                <a:lnTo>
                  <a:pt x="12191" y="161289"/>
                </a:lnTo>
                <a:lnTo>
                  <a:pt x="1269" y="172719"/>
                </a:lnTo>
                <a:lnTo>
                  <a:pt x="635" y="172719"/>
                </a:lnTo>
                <a:lnTo>
                  <a:pt x="253" y="173989"/>
                </a:lnTo>
                <a:lnTo>
                  <a:pt x="0" y="175259"/>
                </a:lnTo>
                <a:lnTo>
                  <a:pt x="507" y="176529"/>
                </a:lnTo>
                <a:lnTo>
                  <a:pt x="1524" y="177799"/>
                </a:lnTo>
                <a:lnTo>
                  <a:pt x="48640" y="224789"/>
                </a:lnTo>
                <a:lnTo>
                  <a:pt x="50673" y="224789"/>
                </a:lnTo>
                <a:lnTo>
                  <a:pt x="52069" y="223519"/>
                </a:lnTo>
                <a:lnTo>
                  <a:pt x="53339" y="223519"/>
                </a:lnTo>
                <a:lnTo>
                  <a:pt x="53975" y="222249"/>
                </a:lnTo>
                <a:lnTo>
                  <a:pt x="54482" y="222249"/>
                </a:lnTo>
                <a:lnTo>
                  <a:pt x="55244" y="220979"/>
                </a:lnTo>
                <a:lnTo>
                  <a:pt x="55499" y="219709"/>
                </a:lnTo>
                <a:lnTo>
                  <a:pt x="55879" y="219709"/>
                </a:lnTo>
                <a:lnTo>
                  <a:pt x="55625" y="218439"/>
                </a:lnTo>
                <a:lnTo>
                  <a:pt x="55371" y="218439"/>
                </a:lnTo>
                <a:lnTo>
                  <a:pt x="37083" y="199389"/>
                </a:lnTo>
                <a:lnTo>
                  <a:pt x="42799" y="194309"/>
                </a:lnTo>
                <a:lnTo>
                  <a:pt x="31495" y="194309"/>
                </a:lnTo>
                <a:lnTo>
                  <a:pt x="11049" y="173989"/>
                </a:lnTo>
                <a:lnTo>
                  <a:pt x="18414" y="166369"/>
                </a:lnTo>
                <a:lnTo>
                  <a:pt x="19685" y="165099"/>
                </a:lnTo>
                <a:lnTo>
                  <a:pt x="22478" y="163829"/>
                </a:lnTo>
                <a:lnTo>
                  <a:pt x="24129" y="162559"/>
                </a:lnTo>
                <a:lnTo>
                  <a:pt x="25907" y="162559"/>
                </a:lnTo>
                <a:lnTo>
                  <a:pt x="27812" y="161289"/>
                </a:lnTo>
                <a:lnTo>
                  <a:pt x="47498" y="161289"/>
                </a:lnTo>
                <a:lnTo>
                  <a:pt x="44957" y="158749"/>
                </a:lnTo>
                <a:lnTo>
                  <a:pt x="43052" y="156209"/>
                </a:lnTo>
                <a:lnTo>
                  <a:pt x="41020" y="154939"/>
                </a:lnTo>
                <a:lnTo>
                  <a:pt x="36702" y="153669"/>
                </a:lnTo>
                <a:lnTo>
                  <a:pt x="34543" y="152399"/>
                </a:lnTo>
                <a:close/>
              </a:path>
              <a:path w="241934" h="224789">
                <a:moveTo>
                  <a:pt x="47498" y="161289"/>
                </a:moveTo>
                <a:lnTo>
                  <a:pt x="29844" y="161289"/>
                </a:lnTo>
                <a:lnTo>
                  <a:pt x="34162" y="162559"/>
                </a:lnTo>
                <a:lnTo>
                  <a:pt x="36321" y="163829"/>
                </a:lnTo>
                <a:lnTo>
                  <a:pt x="38353" y="166369"/>
                </a:lnTo>
                <a:lnTo>
                  <a:pt x="39877" y="167639"/>
                </a:lnTo>
                <a:lnTo>
                  <a:pt x="41020" y="168909"/>
                </a:lnTo>
                <a:lnTo>
                  <a:pt x="41910" y="171449"/>
                </a:lnTo>
                <a:lnTo>
                  <a:pt x="42671" y="172719"/>
                </a:lnTo>
                <a:lnTo>
                  <a:pt x="43179" y="175259"/>
                </a:lnTo>
                <a:lnTo>
                  <a:pt x="43179" y="179069"/>
                </a:lnTo>
                <a:lnTo>
                  <a:pt x="42799" y="180339"/>
                </a:lnTo>
                <a:lnTo>
                  <a:pt x="41020" y="184149"/>
                </a:lnTo>
                <a:lnTo>
                  <a:pt x="39624" y="186689"/>
                </a:lnTo>
                <a:lnTo>
                  <a:pt x="31495" y="194309"/>
                </a:lnTo>
                <a:lnTo>
                  <a:pt x="42799" y="194309"/>
                </a:lnTo>
                <a:lnTo>
                  <a:pt x="45974" y="190499"/>
                </a:lnTo>
                <a:lnTo>
                  <a:pt x="48260" y="187959"/>
                </a:lnTo>
                <a:lnTo>
                  <a:pt x="51307" y="181609"/>
                </a:lnTo>
                <a:lnTo>
                  <a:pt x="52069" y="179069"/>
                </a:lnTo>
                <a:lnTo>
                  <a:pt x="52324" y="172719"/>
                </a:lnTo>
                <a:lnTo>
                  <a:pt x="51815" y="170179"/>
                </a:lnTo>
                <a:lnTo>
                  <a:pt x="50545" y="166369"/>
                </a:lnTo>
                <a:lnTo>
                  <a:pt x="49402" y="163829"/>
                </a:lnTo>
                <a:lnTo>
                  <a:pt x="47498" y="161289"/>
                </a:lnTo>
                <a:close/>
              </a:path>
              <a:path w="241934" h="224789">
                <a:moveTo>
                  <a:pt x="60833" y="142239"/>
                </a:moveTo>
                <a:lnTo>
                  <a:pt x="57530" y="142239"/>
                </a:lnTo>
                <a:lnTo>
                  <a:pt x="56895" y="143509"/>
                </a:lnTo>
                <a:lnTo>
                  <a:pt x="55625" y="144779"/>
                </a:lnTo>
                <a:lnTo>
                  <a:pt x="55117" y="144779"/>
                </a:lnTo>
                <a:lnTo>
                  <a:pt x="54355" y="146049"/>
                </a:lnTo>
                <a:lnTo>
                  <a:pt x="54101" y="146049"/>
                </a:lnTo>
                <a:lnTo>
                  <a:pt x="53975" y="148589"/>
                </a:lnTo>
                <a:lnTo>
                  <a:pt x="54228" y="148589"/>
                </a:lnTo>
                <a:lnTo>
                  <a:pt x="78359" y="172719"/>
                </a:lnTo>
                <a:lnTo>
                  <a:pt x="80771" y="173989"/>
                </a:lnTo>
                <a:lnTo>
                  <a:pt x="83058" y="176529"/>
                </a:lnTo>
                <a:lnTo>
                  <a:pt x="85216" y="177799"/>
                </a:lnTo>
                <a:lnTo>
                  <a:pt x="87502" y="177799"/>
                </a:lnTo>
                <a:lnTo>
                  <a:pt x="92201" y="179069"/>
                </a:lnTo>
                <a:lnTo>
                  <a:pt x="94614" y="179069"/>
                </a:lnTo>
                <a:lnTo>
                  <a:pt x="101854" y="175259"/>
                </a:lnTo>
                <a:lnTo>
                  <a:pt x="104266" y="172719"/>
                </a:lnTo>
                <a:lnTo>
                  <a:pt x="106171" y="171449"/>
                </a:lnTo>
                <a:lnTo>
                  <a:pt x="107695" y="168909"/>
                </a:lnTo>
                <a:lnTo>
                  <a:pt x="90042" y="168909"/>
                </a:lnTo>
                <a:lnTo>
                  <a:pt x="88518" y="167639"/>
                </a:lnTo>
                <a:lnTo>
                  <a:pt x="86867" y="167639"/>
                </a:lnTo>
                <a:lnTo>
                  <a:pt x="85343" y="166369"/>
                </a:lnTo>
                <a:lnTo>
                  <a:pt x="83565" y="165099"/>
                </a:lnTo>
                <a:lnTo>
                  <a:pt x="81534" y="162559"/>
                </a:lnTo>
                <a:lnTo>
                  <a:pt x="60833" y="142239"/>
                </a:lnTo>
                <a:close/>
              </a:path>
              <a:path w="241934" h="224789">
                <a:moveTo>
                  <a:pt x="84836" y="118109"/>
                </a:moveTo>
                <a:lnTo>
                  <a:pt x="82041" y="118109"/>
                </a:lnTo>
                <a:lnTo>
                  <a:pt x="81534" y="119379"/>
                </a:lnTo>
                <a:lnTo>
                  <a:pt x="80390" y="119379"/>
                </a:lnTo>
                <a:lnTo>
                  <a:pt x="79247" y="120649"/>
                </a:lnTo>
                <a:lnTo>
                  <a:pt x="78486" y="121919"/>
                </a:lnTo>
                <a:lnTo>
                  <a:pt x="78232" y="121919"/>
                </a:lnTo>
                <a:lnTo>
                  <a:pt x="78105" y="123189"/>
                </a:lnTo>
                <a:lnTo>
                  <a:pt x="77850" y="123189"/>
                </a:lnTo>
                <a:lnTo>
                  <a:pt x="77977" y="124459"/>
                </a:lnTo>
                <a:lnTo>
                  <a:pt x="78359" y="124459"/>
                </a:lnTo>
                <a:lnTo>
                  <a:pt x="103123" y="148589"/>
                </a:lnTo>
                <a:lnTo>
                  <a:pt x="103409" y="152399"/>
                </a:lnTo>
                <a:lnTo>
                  <a:pt x="103505" y="156209"/>
                </a:lnTo>
                <a:lnTo>
                  <a:pt x="103123" y="160019"/>
                </a:lnTo>
                <a:lnTo>
                  <a:pt x="102615" y="162559"/>
                </a:lnTo>
                <a:lnTo>
                  <a:pt x="101599" y="163829"/>
                </a:lnTo>
                <a:lnTo>
                  <a:pt x="98679" y="167639"/>
                </a:lnTo>
                <a:lnTo>
                  <a:pt x="97282" y="167639"/>
                </a:lnTo>
                <a:lnTo>
                  <a:pt x="94487" y="168909"/>
                </a:lnTo>
                <a:lnTo>
                  <a:pt x="107695" y="168909"/>
                </a:lnTo>
                <a:lnTo>
                  <a:pt x="108712" y="165099"/>
                </a:lnTo>
                <a:lnTo>
                  <a:pt x="109600" y="162559"/>
                </a:lnTo>
                <a:lnTo>
                  <a:pt x="109854" y="160019"/>
                </a:lnTo>
                <a:lnTo>
                  <a:pt x="109727" y="154939"/>
                </a:lnTo>
                <a:lnTo>
                  <a:pt x="120522" y="154939"/>
                </a:lnTo>
                <a:lnTo>
                  <a:pt x="120649" y="153669"/>
                </a:lnTo>
                <a:lnTo>
                  <a:pt x="120395" y="153669"/>
                </a:lnTo>
                <a:lnTo>
                  <a:pt x="84836" y="118109"/>
                </a:lnTo>
                <a:close/>
              </a:path>
              <a:path w="241934" h="224789">
                <a:moveTo>
                  <a:pt x="120522" y="154939"/>
                </a:moveTo>
                <a:lnTo>
                  <a:pt x="109727" y="154939"/>
                </a:lnTo>
                <a:lnTo>
                  <a:pt x="114426" y="158749"/>
                </a:lnTo>
                <a:lnTo>
                  <a:pt x="114681" y="160019"/>
                </a:lnTo>
                <a:lnTo>
                  <a:pt x="116332" y="160019"/>
                </a:lnTo>
                <a:lnTo>
                  <a:pt x="116712" y="158749"/>
                </a:lnTo>
                <a:lnTo>
                  <a:pt x="117474" y="158749"/>
                </a:lnTo>
                <a:lnTo>
                  <a:pt x="118617" y="157479"/>
                </a:lnTo>
                <a:lnTo>
                  <a:pt x="119252" y="157479"/>
                </a:lnTo>
                <a:lnTo>
                  <a:pt x="119634" y="156209"/>
                </a:lnTo>
                <a:lnTo>
                  <a:pt x="120014" y="156209"/>
                </a:lnTo>
                <a:lnTo>
                  <a:pt x="120522" y="154939"/>
                </a:lnTo>
                <a:close/>
              </a:path>
              <a:path w="241934" h="224789">
                <a:moveTo>
                  <a:pt x="124165" y="96519"/>
                </a:moveTo>
                <a:lnTo>
                  <a:pt x="115442" y="96519"/>
                </a:lnTo>
                <a:lnTo>
                  <a:pt x="124206" y="135889"/>
                </a:lnTo>
                <a:lnTo>
                  <a:pt x="124713" y="138429"/>
                </a:lnTo>
                <a:lnTo>
                  <a:pt x="125094" y="139699"/>
                </a:lnTo>
                <a:lnTo>
                  <a:pt x="125602" y="139699"/>
                </a:lnTo>
                <a:lnTo>
                  <a:pt x="125730" y="140969"/>
                </a:lnTo>
                <a:lnTo>
                  <a:pt x="126745" y="140969"/>
                </a:lnTo>
                <a:lnTo>
                  <a:pt x="128015" y="142239"/>
                </a:lnTo>
                <a:lnTo>
                  <a:pt x="128905" y="143509"/>
                </a:lnTo>
                <a:lnTo>
                  <a:pt x="129666" y="144779"/>
                </a:lnTo>
                <a:lnTo>
                  <a:pt x="131190" y="144779"/>
                </a:lnTo>
                <a:lnTo>
                  <a:pt x="131825" y="143509"/>
                </a:lnTo>
                <a:lnTo>
                  <a:pt x="132334" y="143509"/>
                </a:lnTo>
                <a:lnTo>
                  <a:pt x="143898" y="132079"/>
                </a:lnTo>
                <a:lnTo>
                  <a:pt x="132080" y="132079"/>
                </a:lnTo>
                <a:lnTo>
                  <a:pt x="124165" y="96519"/>
                </a:lnTo>
                <a:close/>
              </a:path>
              <a:path w="241934" h="224789">
                <a:moveTo>
                  <a:pt x="60324" y="140969"/>
                </a:moveTo>
                <a:lnTo>
                  <a:pt x="59562" y="140969"/>
                </a:lnTo>
                <a:lnTo>
                  <a:pt x="58800" y="142239"/>
                </a:lnTo>
                <a:lnTo>
                  <a:pt x="60579" y="142239"/>
                </a:lnTo>
                <a:lnTo>
                  <a:pt x="60324" y="140969"/>
                </a:lnTo>
                <a:close/>
              </a:path>
              <a:path w="241934" h="224789">
                <a:moveTo>
                  <a:pt x="151511" y="115569"/>
                </a:moveTo>
                <a:lnTo>
                  <a:pt x="148716" y="115569"/>
                </a:lnTo>
                <a:lnTo>
                  <a:pt x="132080" y="132079"/>
                </a:lnTo>
                <a:lnTo>
                  <a:pt x="143898" y="132079"/>
                </a:lnTo>
                <a:lnTo>
                  <a:pt x="154177" y="121919"/>
                </a:lnTo>
                <a:lnTo>
                  <a:pt x="154432" y="121919"/>
                </a:lnTo>
                <a:lnTo>
                  <a:pt x="154559" y="119379"/>
                </a:lnTo>
                <a:lnTo>
                  <a:pt x="154305" y="119379"/>
                </a:lnTo>
                <a:lnTo>
                  <a:pt x="153796" y="118109"/>
                </a:lnTo>
                <a:lnTo>
                  <a:pt x="153415" y="118109"/>
                </a:lnTo>
                <a:lnTo>
                  <a:pt x="152908" y="116839"/>
                </a:lnTo>
                <a:lnTo>
                  <a:pt x="151891" y="116839"/>
                </a:lnTo>
                <a:lnTo>
                  <a:pt x="151511" y="115569"/>
                </a:lnTo>
                <a:close/>
              </a:path>
              <a:path w="241934" h="224789">
                <a:moveTo>
                  <a:pt x="118490" y="85089"/>
                </a:moveTo>
                <a:lnTo>
                  <a:pt x="115188" y="85089"/>
                </a:lnTo>
                <a:lnTo>
                  <a:pt x="94868" y="105409"/>
                </a:lnTo>
                <a:lnTo>
                  <a:pt x="94361" y="106679"/>
                </a:lnTo>
                <a:lnTo>
                  <a:pt x="94487" y="107949"/>
                </a:lnTo>
                <a:lnTo>
                  <a:pt x="94741" y="107949"/>
                </a:lnTo>
                <a:lnTo>
                  <a:pt x="95249" y="109219"/>
                </a:lnTo>
                <a:lnTo>
                  <a:pt x="95631" y="109219"/>
                </a:lnTo>
                <a:lnTo>
                  <a:pt x="97155" y="110489"/>
                </a:lnTo>
                <a:lnTo>
                  <a:pt x="97916" y="111759"/>
                </a:lnTo>
                <a:lnTo>
                  <a:pt x="100330" y="111759"/>
                </a:lnTo>
                <a:lnTo>
                  <a:pt x="115442" y="96519"/>
                </a:lnTo>
                <a:lnTo>
                  <a:pt x="124165" y="96519"/>
                </a:lnTo>
                <a:lnTo>
                  <a:pt x="123316" y="92709"/>
                </a:lnTo>
                <a:lnTo>
                  <a:pt x="123062" y="91439"/>
                </a:lnTo>
                <a:lnTo>
                  <a:pt x="122682" y="90169"/>
                </a:lnTo>
                <a:lnTo>
                  <a:pt x="122427" y="90169"/>
                </a:lnTo>
                <a:lnTo>
                  <a:pt x="122300" y="88899"/>
                </a:lnTo>
                <a:lnTo>
                  <a:pt x="122046" y="88899"/>
                </a:lnTo>
                <a:lnTo>
                  <a:pt x="121031" y="87629"/>
                </a:lnTo>
                <a:lnTo>
                  <a:pt x="119380" y="86359"/>
                </a:lnTo>
                <a:lnTo>
                  <a:pt x="118490" y="85089"/>
                </a:lnTo>
                <a:close/>
              </a:path>
              <a:path w="241934" h="224789">
                <a:moveTo>
                  <a:pt x="156140" y="63499"/>
                </a:moveTo>
                <a:lnTo>
                  <a:pt x="147827" y="63499"/>
                </a:lnTo>
                <a:lnTo>
                  <a:pt x="156590" y="104139"/>
                </a:lnTo>
                <a:lnTo>
                  <a:pt x="157098" y="106679"/>
                </a:lnTo>
                <a:lnTo>
                  <a:pt x="157352" y="106679"/>
                </a:lnTo>
                <a:lnTo>
                  <a:pt x="157607" y="107949"/>
                </a:lnTo>
                <a:lnTo>
                  <a:pt x="158622" y="109219"/>
                </a:lnTo>
                <a:lnTo>
                  <a:pt x="161289" y="111759"/>
                </a:lnTo>
                <a:lnTo>
                  <a:pt x="164084" y="111759"/>
                </a:lnTo>
                <a:lnTo>
                  <a:pt x="164718" y="110489"/>
                </a:lnTo>
                <a:lnTo>
                  <a:pt x="174998" y="100329"/>
                </a:lnTo>
                <a:lnTo>
                  <a:pt x="164337" y="100329"/>
                </a:lnTo>
                <a:lnTo>
                  <a:pt x="156140" y="63499"/>
                </a:lnTo>
                <a:close/>
              </a:path>
              <a:path w="241934" h="224789">
                <a:moveTo>
                  <a:pt x="184276" y="83819"/>
                </a:moveTo>
                <a:lnTo>
                  <a:pt x="181101" y="83819"/>
                </a:lnTo>
                <a:lnTo>
                  <a:pt x="164337" y="100329"/>
                </a:lnTo>
                <a:lnTo>
                  <a:pt x="174998" y="100329"/>
                </a:lnTo>
                <a:lnTo>
                  <a:pt x="186562" y="88899"/>
                </a:lnTo>
                <a:lnTo>
                  <a:pt x="186943" y="88899"/>
                </a:lnTo>
                <a:lnTo>
                  <a:pt x="186943" y="87629"/>
                </a:lnTo>
                <a:lnTo>
                  <a:pt x="186689" y="86359"/>
                </a:lnTo>
                <a:lnTo>
                  <a:pt x="186055" y="86359"/>
                </a:lnTo>
                <a:lnTo>
                  <a:pt x="185673" y="85089"/>
                </a:lnTo>
                <a:lnTo>
                  <a:pt x="185165" y="85089"/>
                </a:lnTo>
                <a:lnTo>
                  <a:pt x="184276" y="83819"/>
                </a:lnTo>
                <a:close/>
              </a:path>
              <a:path w="241934" h="224789">
                <a:moveTo>
                  <a:pt x="150113" y="52069"/>
                </a:moveTo>
                <a:lnTo>
                  <a:pt x="148082" y="52069"/>
                </a:lnTo>
                <a:lnTo>
                  <a:pt x="147446" y="53339"/>
                </a:lnTo>
                <a:lnTo>
                  <a:pt x="127126" y="73659"/>
                </a:lnTo>
                <a:lnTo>
                  <a:pt x="126872" y="73659"/>
                </a:lnTo>
                <a:lnTo>
                  <a:pt x="126745" y="74929"/>
                </a:lnTo>
                <a:lnTo>
                  <a:pt x="126999" y="76199"/>
                </a:lnTo>
                <a:lnTo>
                  <a:pt x="127254" y="76199"/>
                </a:lnTo>
                <a:lnTo>
                  <a:pt x="128015" y="77469"/>
                </a:lnTo>
                <a:lnTo>
                  <a:pt x="128523" y="77469"/>
                </a:lnTo>
                <a:lnTo>
                  <a:pt x="129412" y="78739"/>
                </a:lnTo>
                <a:lnTo>
                  <a:pt x="130301" y="78739"/>
                </a:lnTo>
                <a:lnTo>
                  <a:pt x="131698" y="80009"/>
                </a:lnTo>
                <a:lnTo>
                  <a:pt x="132207" y="80009"/>
                </a:lnTo>
                <a:lnTo>
                  <a:pt x="132587" y="78739"/>
                </a:lnTo>
                <a:lnTo>
                  <a:pt x="147827" y="63499"/>
                </a:lnTo>
                <a:lnTo>
                  <a:pt x="156140" y="63499"/>
                </a:lnTo>
                <a:lnTo>
                  <a:pt x="155574" y="60959"/>
                </a:lnTo>
                <a:lnTo>
                  <a:pt x="154812" y="57149"/>
                </a:lnTo>
                <a:lnTo>
                  <a:pt x="154432" y="57149"/>
                </a:lnTo>
                <a:lnTo>
                  <a:pt x="153669" y="55879"/>
                </a:lnTo>
                <a:lnTo>
                  <a:pt x="151637" y="53339"/>
                </a:lnTo>
                <a:lnTo>
                  <a:pt x="150875" y="53339"/>
                </a:lnTo>
                <a:lnTo>
                  <a:pt x="150113" y="52069"/>
                </a:lnTo>
                <a:close/>
              </a:path>
              <a:path w="241934" h="224789">
                <a:moveTo>
                  <a:pt x="149351" y="19049"/>
                </a:moveTo>
                <a:lnTo>
                  <a:pt x="146558" y="19049"/>
                </a:lnTo>
                <a:lnTo>
                  <a:pt x="146049" y="20319"/>
                </a:lnTo>
                <a:lnTo>
                  <a:pt x="145414" y="20319"/>
                </a:lnTo>
                <a:lnTo>
                  <a:pt x="144780" y="21589"/>
                </a:lnTo>
                <a:lnTo>
                  <a:pt x="143637" y="21589"/>
                </a:lnTo>
                <a:lnTo>
                  <a:pt x="143256" y="22859"/>
                </a:lnTo>
                <a:lnTo>
                  <a:pt x="143001" y="22859"/>
                </a:lnTo>
                <a:lnTo>
                  <a:pt x="142747" y="24129"/>
                </a:lnTo>
                <a:lnTo>
                  <a:pt x="142493" y="24129"/>
                </a:lnTo>
                <a:lnTo>
                  <a:pt x="142366" y="25399"/>
                </a:lnTo>
                <a:lnTo>
                  <a:pt x="142874" y="25399"/>
                </a:lnTo>
                <a:lnTo>
                  <a:pt x="195580" y="78739"/>
                </a:lnTo>
                <a:lnTo>
                  <a:pt x="197485" y="78739"/>
                </a:lnTo>
                <a:lnTo>
                  <a:pt x="197865" y="77469"/>
                </a:lnTo>
                <a:lnTo>
                  <a:pt x="198882" y="77469"/>
                </a:lnTo>
                <a:lnTo>
                  <a:pt x="201167" y="74929"/>
                </a:lnTo>
                <a:lnTo>
                  <a:pt x="201930" y="73659"/>
                </a:lnTo>
                <a:lnTo>
                  <a:pt x="202184" y="73659"/>
                </a:lnTo>
                <a:lnTo>
                  <a:pt x="202311" y="72389"/>
                </a:lnTo>
                <a:lnTo>
                  <a:pt x="202057" y="71119"/>
                </a:lnTo>
                <a:lnTo>
                  <a:pt x="149351" y="19049"/>
                </a:lnTo>
                <a:close/>
              </a:path>
              <a:path w="241934" h="224789">
                <a:moveTo>
                  <a:pt x="212089" y="0"/>
                </a:moveTo>
                <a:lnTo>
                  <a:pt x="203708" y="0"/>
                </a:lnTo>
                <a:lnTo>
                  <a:pt x="200787" y="1269"/>
                </a:lnTo>
                <a:lnTo>
                  <a:pt x="186689" y="15239"/>
                </a:lnTo>
                <a:lnTo>
                  <a:pt x="185419" y="17779"/>
                </a:lnTo>
                <a:lnTo>
                  <a:pt x="185081" y="20319"/>
                </a:lnTo>
                <a:lnTo>
                  <a:pt x="185013" y="22859"/>
                </a:lnTo>
                <a:lnTo>
                  <a:pt x="185419" y="27939"/>
                </a:lnTo>
                <a:lnTo>
                  <a:pt x="186309" y="30479"/>
                </a:lnTo>
                <a:lnTo>
                  <a:pt x="189611" y="36829"/>
                </a:lnTo>
                <a:lnTo>
                  <a:pt x="191896" y="40639"/>
                </a:lnTo>
                <a:lnTo>
                  <a:pt x="194944" y="43179"/>
                </a:lnTo>
                <a:lnTo>
                  <a:pt x="198246" y="46989"/>
                </a:lnTo>
                <a:lnTo>
                  <a:pt x="201421" y="49529"/>
                </a:lnTo>
                <a:lnTo>
                  <a:pt x="210946" y="53339"/>
                </a:lnTo>
                <a:lnTo>
                  <a:pt x="220217" y="53339"/>
                </a:lnTo>
                <a:lnTo>
                  <a:pt x="223138" y="52069"/>
                </a:lnTo>
                <a:lnTo>
                  <a:pt x="226187" y="50799"/>
                </a:lnTo>
                <a:lnTo>
                  <a:pt x="232029" y="45719"/>
                </a:lnTo>
                <a:lnTo>
                  <a:pt x="232918" y="44449"/>
                </a:lnTo>
                <a:lnTo>
                  <a:pt x="210819" y="44449"/>
                </a:lnTo>
                <a:lnTo>
                  <a:pt x="208787" y="43179"/>
                </a:lnTo>
                <a:lnTo>
                  <a:pt x="206883" y="41909"/>
                </a:lnTo>
                <a:lnTo>
                  <a:pt x="204850" y="39369"/>
                </a:lnTo>
                <a:lnTo>
                  <a:pt x="202945" y="38099"/>
                </a:lnTo>
                <a:lnTo>
                  <a:pt x="207865" y="33019"/>
                </a:lnTo>
                <a:lnTo>
                  <a:pt x="198119" y="33019"/>
                </a:lnTo>
                <a:lnTo>
                  <a:pt x="196722" y="31749"/>
                </a:lnTo>
                <a:lnTo>
                  <a:pt x="195580" y="30479"/>
                </a:lnTo>
                <a:lnTo>
                  <a:pt x="193801" y="26669"/>
                </a:lnTo>
                <a:lnTo>
                  <a:pt x="193293" y="24129"/>
                </a:lnTo>
                <a:lnTo>
                  <a:pt x="193166" y="22859"/>
                </a:lnTo>
                <a:lnTo>
                  <a:pt x="193166" y="19049"/>
                </a:lnTo>
                <a:lnTo>
                  <a:pt x="194437" y="15239"/>
                </a:lnTo>
                <a:lnTo>
                  <a:pt x="195452" y="13969"/>
                </a:lnTo>
                <a:lnTo>
                  <a:pt x="200279" y="8889"/>
                </a:lnTo>
                <a:lnTo>
                  <a:pt x="203581" y="7619"/>
                </a:lnTo>
                <a:lnTo>
                  <a:pt x="224789" y="7619"/>
                </a:lnTo>
                <a:lnTo>
                  <a:pt x="222504" y="5079"/>
                </a:lnTo>
                <a:lnTo>
                  <a:pt x="217423" y="2539"/>
                </a:lnTo>
                <a:lnTo>
                  <a:pt x="212089" y="0"/>
                </a:lnTo>
                <a:close/>
              </a:path>
              <a:path w="241934" h="224789">
                <a:moveTo>
                  <a:pt x="238124" y="24129"/>
                </a:moveTo>
                <a:lnTo>
                  <a:pt x="236600" y="24129"/>
                </a:lnTo>
                <a:lnTo>
                  <a:pt x="236473" y="25399"/>
                </a:lnTo>
                <a:lnTo>
                  <a:pt x="236092" y="25399"/>
                </a:lnTo>
                <a:lnTo>
                  <a:pt x="235076" y="27939"/>
                </a:lnTo>
                <a:lnTo>
                  <a:pt x="234695" y="29209"/>
                </a:lnTo>
                <a:lnTo>
                  <a:pt x="233425" y="31749"/>
                </a:lnTo>
                <a:lnTo>
                  <a:pt x="232537" y="33019"/>
                </a:lnTo>
                <a:lnTo>
                  <a:pt x="230505" y="35559"/>
                </a:lnTo>
                <a:lnTo>
                  <a:pt x="229108" y="38099"/>
                </a:lnTo>
                <a:lnTo>
                  <a:pt x="227457" y="39369"/>
                </a:lnTo>
                <a:lnTo>
                  <a:pt x="225297" y="41909"/>
                </a:lnTo>
                <a:lnTo>
                  <a:pt x="223138" y="43179"/>
                </a:lnTo>
                <a:lnTo>
                  <a:pt x="221107" y="43179"/>
                </a:lnTo>
                <a:lnTo>
                  <a:pt x="218947" y="44449"/>
                </a:lnTo>
                <a:lnTo>
                  <a:pt x="232918" y="44449"/>
                </a:lnTo>
                <a:lnTo>
                  <a:pt x="233807" y="43179"/>
                </a:lnTo>
                <a:lnTo>
                  <a:pt x="235204" y="41909"/>
                </a:lnTo>
                <a:lnTo>
                  <a:pt x="237743" y="38099"/>
                </a:lnTo>
                <a:lnTo>
                  <a:pt x="238760" y="36829"/>
                </a:lnTo>
                <a:lnTo>
                  <a:pt x="239521" y="35559"/>
                </a:lnTo>
                <a:lnTo>
                  <a:pt x="240411" y="34289"/>
                </a:lnTo>
                <a:lnTo>
                  <a:pt x="240918" y="33019"/>
                </a:lnTo>
                <a:lnTo>
                  <a:pt x="241935" y="29209"/>
                </a:lnTo>
                <a:lnTo>
                  <a:pt x="241681" y="27939"/>
                </a:lnTo>
                <a:lnTo>
                  <a:pt x="241172" y="27939"/>
                </a:lnTo>
                <a:lnTo>
                  <a:pt x="240411" y="26669"/>
                </a:lnTo>
                <a:lnTo>
                  <a:pt x="240030" y="26669"/>
                </a:lnTo>
                <a:lnTo>
                  <a:pt x="239648" y="25399"/>
                </a:lnTo>
                <a:lnTo>
                  <a:pt x="238124" y="24129"/>
                </a:lnTo>
                <a:close/>
              </a:path>
              <a:path w="241934" h="224789">
                <a:moveTo>
                  <a:pt x="224789" y="7619"/>
                </a:moveTo>
                <a:lnTo>
                  <a:pt x="203581" y="7619"/>
                </a:lnTo>
                <a:lnTo>
                  <a:pt x="210692" y="8889"/>
                </a:lnTo>
                <a:lnTo>
                  <a:pt x="214121" y="10159"/>
                </a:lnTo>
                <a:lnTo>
                  <a:pt x="217423" y="13969"/>
                </a:lnTo>
                <a:lnTo>
                  <a:pt x="198119" y="33019"/>
                </a:lnTo>
                <a:lnTo>
                  <a:pt x="207865" y="33019"/>
                </a:lnTo>
                <a:lnTo>
                  <a:pt x="226313" y="13969"/>
                </a:lnTo>
                <a:lnTo>
                  <a:pt x="226948" y="13969"/>
                </a:lnTo>
                <a:lnTo>
                  <a:pt x="227330" y="12699"/>
                </a:lnTo>
                <a:lnTo>
                  <a:pt x="227457" y="11429"/>
                </a:lnTo>
                <a:lnTo>
                  <a:pt x="226948" y="10159"/>
                </a:lnTo>
                <a:lnTo>
                  <a:pt x="225933" y="8889"/>
                </a:lnTo>
                <a:lnTo>
                  <a:pt x="224789" y="7619"/>
                </a:lnTo>
                <a:close/>
              </a:path>
            </a:pathLst>
          </a:custGeom>
          <a:solidFill>
            <a:srgbClr val="585858"/>
          </a:solidFill>
        </p:spPr>
        <p:txBody>
          <a:bodyPr wrap="square" lIns="0" tIns="0" rIns="0" bIns="0" rtlCol="0"/>
          <a:lstStyle/>
          <a:p>
            <a:endParaRPr/>
          </a:p>
        </p:txBody>
      </p:sp>
      <p:sp>
        <p:nvSpPr>
          <p:cNvPr id="245" name="object 245"/>
          <p:cNvSpPr/>
          <p:nvPr/>
        </p:nvSpPr>
        <p:spPr>
          <a:xfrm>
            <a:off x="6774560" y="4176090"/>
            <a:ext cx="1270381" cy="431431"/>
          </a:xfrm>
          <a:prstGeom prst="rect">
            <a:avLst/>
          </a:prstGeom>
          <a:blipFill>
            <a:blip r:embed="rId6" cstate="print"/>
            <a:stretch>
              <a:fillRect/>
            </a:stretch>
          </a:blipFill>
        </p:spPr>
        <p:txBody>
          <a:bodyPr wrap="square" lIns="0" tIns="0" rIns="0" bIns="0" rtlCol="0"/>
          <a:lstStyle/>
          <a:p>
            <a:endParaRPr/>
          </a:p>
        </p:txBody>
      </p:sp>
      <p:sp>
        <p:nvSpPr>
          <p:cNvPr id="246" name="object 246"/>
          <p:cNvSpPr/>
          <p:nvPr/>
        </p:nvSpPr>
        <p:spPr>
          <a:xfrm>
            <a:off x="8141461" y="4175480"/>
            <a:ext cx="582422" cy="300989"/>
          </a:xfrm>
          <a:prstGeom prst="rect">
            <a:avLst/>
          </a:prstGeom>
          <a:blipFill>
            <a:blip r:embed="rId7" cstate="print"/>
            <a:stretch>
              <a:fillRect/>
            </a:stretch>
          </a:blipFill>
        </p:spPr>
        <p:txBody>
          <a:bodyPr wrap="square" lIns="0" tIns="0" rIns="0" bIns="0" rtlCol="0"/>
          <a:lstStyle/>
          <a:p>
            <a:endParaRPr/>
          </a:p>
        </p:txBody>
      </p:sp>
      <p:sp>
        <p:nvSpPr>
          <p:cNvPr id="247" name="object 247"/>
          <p:cNvSpPr txBox="1"/>
          <p:nvPr/>
        </p:nvSpPr>
        <p:spPr>
          <a:xfrm>
            <a:off x="5265546" y="1432433"/>
            <a:ext cx="2569210" cy="203835"/>
          </a:xfrm>
          <a:prstGeom prst="rect">
            <a:avLst/>
          </a:prstGeom>
        </p:spPr>
        <p:txBody>
          <a:bodyPr vert="horz" wrap="square" lIns="0" tIns="0" rIns="0" bIns="0" rtlCol="0">
            <a:spAutoFit/>
          </a:bodyPr>
          <a:lstStyle/>
          <a:p>
            <a:pPr marL="12700">
              <a:lnSpc>
                <a:spcPct val="100000"/>
              </a:lnSpc>
            </a:pPr>
            <a:r>
              <a:rPr sz="1400" b="1" spc="-25" dirty="0">
                <a:solidFill>
                  <a:srgbClr val="585858"/>
                </a:solidFill>
                <a:latin typeface="Calibri"/>
                <a:cs typeface="Calibri"/>
              </a:rPr>
              <a:t>R</a:t>
            </a:r>
            <a:r>
              <a:rPr sz="1400" b="1" spc="-5" dirty="0">
                <a:solidFill>
                  <a:srgbClr val="585858"/>
                </a:solidFill>
                <a:latin typeface="Calibri"/>
                <a:cs typeface="Calibri"/>
              </a:rPr>
              <a:t>egiona</a:t>
            </a:r>
            <a:r>
              <a:rPr sz="1400" b="1" dirty="0">
                <a:solidFill>
                  <a:srgbClr val="585858"/>
                </a:solidFill>
                <a:latin typeface="Calibri"/>
                <a:cs typeface="Calibri"/>
              </a:rPr>
              <a:t>l</a:t>
            </a:r>
            <a:r>
              <a:rPr sz="1400" b="1" spc="-5" dirty="0">
                <a:solidFill>
                  <a:srgbClr val="585858"/>
                </a:solidFill>
                <a:latin typeface="Calibri"/>
                <a:cs typeface="Calibri"/>
              </a:rPr>
              <a:t> </a:t>
            </a:r>
            <a:r>
              <a:rPr sz="1400" b="1" dirty="0">
                <a:solidFill>
                  <a:srgbClr val="585858"/>
                </a:solidFill>
                <a:latin typeface="Calibri"/>
                <a:cs typeface="Calibri"/>
              </a:rPr>
              <a:t>Sales</a:t>
            </a:r>
            <a:r>
              <a:rPr sz="1400" b="1" spc="-10" dirty="0">
                <a:solidFill>
                  <a:srgbClr val="585858"/>
                </a:solidFill>
                <a:latin typeface="Calibri"/>
                <a:cs typeface="Calibri"/>
              </a:rPr>
              <a:t> </a:t>
            </a:r>
            <a:r>
              <a:rPr sz="1400" b="1" spc="-5" dirty="0">
                <a:solidFill>
                  <a:srgbClr val="585858"/>
                </a:solidFill>
                <a:latin typeface="Calibri"/>
                <a:cs typeface="Calibri"/>
              </a:rPr>
              <a:t>P</a:t>
            </a:r>
            <a:r>
              <a:rPr sz="1400" b="1" spc="-15" dirty="0">
                <a:solidFill>
                  <a:srgbClr val="585858"/>
                </a:solidFill>
                <a:latin typeface="Calibri"/>
                <a:cs typeface="Calibri"/>
              </a:rPr>
              <a:t>r</a:t>
            </a:r>
            <a:r>
              <a:rPr sz="1400" b="1" dirty="0">
                <a:solidFill>
                  <a:srgbClr val="585858"/>
                </a:solidFill>
                <a:latin typeface="Calibri"/>
                <a:cs typeface="Calibri"/>
              </a:rPr>
              <a:t>opo</a:t>
            </a:r>
            <a:r>
              <a:rPr sz="1400" b="1" spc="5" dirty="0">
                <a:solidFill>
                  <a:srgbClr val="585858"/>
                </a:solidFill>
                <a:latin typeface="Calibri"/>
                <a:cs typeface="Calibri"/>
              </a:rPr>
              <a:t>t</a:t>
            </a:r>
            <a:r>
              <a:rPr sz="1400" b="1" dirty="0">
                <a:solidFill>
                  <a:srgbClr val="585858"/>
                </a:solidFill>
                <a:latin typeface="Calibri"/>
                <a:cs typeface="Calibri"/>
              </a:rPr>
              <a:t>ion</a:t>
            </a:r>
            <a:r>
              <a:rPr sz="1400" b="1" spc="-10" dirty="0">
                <a:solidFill>
                  <a:srgbClr val="585858"/>
                </a:solidFill>
                <a:latin typeface="Calibri"/>
                <a:cs typeface="Calibri"/>
              </a:rPr>
              <a:t> b</a:t>
            </a:r>
            <a:r>
              <a:rPr sz="1400" b="1" dirty="0">
                <a:solidFill>
                  <a:srgbClr val="585858"/>
                </a:solidFill>
                <a:latin typeface="Calibri"/>
                <a:cs typeface="Calibri"/>
              </a:rPr>
              <a:t>y</a:t>
            </a:r>
            <a:r>
              <a:rPr sz="1400" b="1" spc="-35" dirty="0">
                <a:solidFill>
                  <a:srgbClr val="585858"/>
                </a:solidFill>
                <a:latin typeface="Calibri"/>
                <a:cs typeface="Calibri"/>
              </a:rPr>
              <a:t> </a:t>
            </a:r>
            <a:r>
              <a:rPr sz="1400" b="1" dirty="0">
                <a:solidFill>
                  <a:srgbClr val="585858"/>
                </a:solidFill>
                <a:latin typeface="Calibri"/>
                <a:cs typeface="Calibri"/>
              </a:rPr>
              <a:t>G</a:t>
            </a:r>
            <a:r>
              <a:rPr sz="1400" b="1" spc="-5" dirty="0">
                <a:solidFill>
                  <a:srgbClr val="585858"/>
                </a:solidFill>
                <a:latin typeface="Calibri"/>
                <a:cs typeface="Calibri"/>
              </a:rPr>
              <a:t>enre</a:t>
            </a:r>
            <a:endParaRPr sz="1400" dirty="0">
              <a:latin typeface="Calibri"/>
              <a:cs typeface="Calibri"/>
            </a:endParaRPr>
          </a:p>
        </p:txBody>
      </p:sp>
      <p:sp>
        <p:nvSpPr>
          <p:cNvPr id="248" name="object 248"/>
          <p:cNvSpPr/>
          <p:nvPr/>
        </p:nvSpPr>
        <p:spPr>
          <a:xfrm>
            <a:off x="5104384" y="4624409"/>
            <a:ext cx="62865" cy="62865"/>
          </a:xfrm>
          <a:custGeom>
            <a:avLst/>
            <a:gdLst/>
            <a:ahLst/>
            <a:cxnLst/>
            <a:rect l="l" t="t" r="r" b="b"/>
            <a:pathLst>
              <a:path w="62864" h="62864">
                <a:moveTo>
                  <a:pt x="0" y="62779"/>
                </a:moveTo>
                <a:lnTo>
                  <a:pt x="62779" y="62779"/>
                </a:lnTo>
                <a:lnTo>
                  <a:pt x="62779" y="0"/>
                </a:lnTo>
                <a:lnTo>
                  <a:pt x="0" y="0"/>
                </a:lnTo>
                <a:lnTo>
                  <a:pt x="0" y="62779"/>
                </a:lnTo>
                <a:close/>
              </a:path>
            </a:pathLst>
          </a:custGeom>
          <a:solidFill>
            <a:srgbClr val="FFC000"/>
          </a:solidFill>
        </p:spPr>
        <p:txBody>
          <a:bodyPr wrap="square" lIns="0" tIns="0" rIns="0" bIns="0" rtlCol="0"/>
          <a:lstStyle/>
          <a:p>
            <a:endParaRPr/>
          </a:p>
        </p:txBody>
      </p:sp>
      <p:sp>
        <p:nvSpPr>
          <p:cNvPr id="249" name="object 249"/>
          <p:cNvSpPr/>
          <p:nvPr/>
        </p:nvSpPr>
        <p:spPr>
          <a:xfrm>
            <a:off x="7153147" y="4624409"/>
            <a:ext cx="62865" cy="62865"/>
          </a:xfrm>
          <a:custGeom>
            <a:avLst/>
            <a:gdLst/>
            <a:ahLst/>
            <a:cxnLst/>
            <a:rect l="l" t="t" r="r" b="b"/>
            <a:pathLst>
              <a:path w="62865" h="62864">
                <a:moveTo>
                  <a:pt x="0" y="62779"/>
                </a:moveTo>
                <a:lnTo>
                  <a:pt x="62779" y="62779"/>
                </a:lnTo>
                <a:lnTo>
                  <a:pt x="62779" y="0"/>
                </a:lnTo>
                <a:lnTo>
                  <a:pt x="0" y="0"/>
                </a:lnTo>
                <a:lnTo>
                  <a:pt x="0" y="62779"/>
                </a:lnTo>
                <a:close/>
              </a:path>
            </a:pathLst>
          </a:custGeom>
          <a:solidFill>
            <a:srgbClr val="A4A4A4"/>
          </a:solidFill>
        </p:spPr>
        <p:txBody>
          <a:bodyPr wrap="square" lIns="0" tIns="0" rIns="0" bIns="0" rtlCol="0"/>
          <a:lstStyle/>
          <a:p>
            <a:endParaRPr/>
          </a:p>
        </p:txBody>
      </p:sp>
      <p:sp>
        <p:nvSpPr>
          <p:cNvPr id="250" name="object 250"/>
          <p:cNvSpPr/>
          <p:nvPr/>
        </p:nvSpPr>
        <p:spPr>
          <a:xfrm>
            <a:off x="5104384" y="4774421"/>
            <a:ext cx="62865" cy="62865"/>
          </a:xfrm>
          <a:custGeom>
            <a:avLst/>
            <a:gdLst/>
            <a:ahLst/>
            <a:cxnLst/>
            <a:rect l="l" t="t" r="r" b="b"/>
            <a:pathLst>
              <a:path w="62864" h="62864">
                <a:moveTo>
                  <a:pt x="0" y="62779"/>
                </a:moveTo>
                <a:lnTo>
                  <a:pt x="62779" y="62779"/>
                </a:lnTo>
                <a:lnTo>
                  <a:pt x="62779" y="0"/>
                </a:lnTo>
                <a:lnTo>
                  <a:pt x="0" y="0"/>
                </a:lnTo>
                <a:lnTo>
                  <a:pt x="0" y="62779"/>
                </a:lnTo>
                <a:close/>
              </a:path>
            </a:pathLst>
          </a:custGeom>
          <a:solidFill>
            <a:srgbClr val="EC7C30"/>
          </a:solidFill>
        </p:spPr>
        <p:txBody>
          <a:bodyPr wrap="square" lIns="0" tIns="0" rIns="0" bIns="0" rtlCol="0"/>
          <a:lstStyle/>
          <a:p>
            <a:endParaRPr/>
          </a:p>
        </p:txBody>
      </p:sp>
      <p:sp>
        <p:nvSpPr>
          <p:cNvPr id="251" name="object 251"/>
          <p:cNvSpPr txBox="1"/>
          <p:nvPr/>
        </p:nvSpPr>
        <p:spPr>
          <a:xfrm>
            <a:off x="5181980" y="4590922"/>
            <a:ext cx="1176020" cy="290195"/>
          </a:xfrm>
          <a:prstGeom prst="rect">
            <a:avLst/>
          </a:prstGeom>
        </p:spPr>
        <p:txBody>
          <a:bodyPr vert="horz" wrap="square" lIns="0" tIns="0" rIns="0" bIns="0" rtlCol="0">
            <a:spAutoFit/>
          </a:bodyPr>
          <a:lstStyle/>
          <a:p>
            <a:pPr marL="12700" marR="5080">
              <a:lnSpc>
                <a:spcPct val="109300"/>
              </a:lnSpc>
            </a:pPr>
            <a:r>
              <a:rPr sz="900" spc="-10" dirty="0">
                <a:solidFill>
                  <a:srgbClr val="585858"/>
                </a:solidFill>
                <a:latin typeface="Calibri"/>
                <a:cs typeface="Calibri"/>
              </a:rPr>
              <a:t>S</a:t>
            </a:r>
            <a:r>
              <a:rPr sz="900" spc="5" dirty="0">
                <a:solidFill>
                  <a:srgbClr val="585858"/>
                </a:solidFill>
                <a:latin typeface="Calibri"/>
                <a:cs typeface="Calibri"/>
              </a:rPr>
              <a:t>u</a:t>
            </a:r>
            <a:r>
              <a:rPr sz="900" spc="-10" dirty="0">
                <a:solidFill>
                  <a:srgbClr val="585858"/>
                </a:solidFill>
                <a:latin typeface="Calibri"/>
                <a:cs typeface="Calibri"/>
              </a:rPr>
              <a:t>m</a:t>
            </a:r>
            <a:r>
              <a:rPr sz="900" dirty="0">
                <a:solidFill>
                  <a:srgbClr val="585858"/>
                </a:solidFill>
                <a:latin typeface="Calibri"/>
                <a:cs typeface="Calibri"/>
              </a:rPr>
              <a:t> </a:t>
            </a:r>
            <a:r>
              <a:rPr sz="900" spc="-5" dirty="0">
                <a:solidFill>
                  <a:srgbClr val="585858"/>
                </a:solidFill>
                <a:latin typeface="Calibri"/>
                <a:cs typeface="Calibri"/>
              </a:rPr>
              <a:t>o</a:t>
            </a:r>
            <a:r>
              <a:rPr sz="900" dirty="0">
                <a:solidFill>
                  <a:srgbClr val="585858"/>
                </a:solidFill>
                <a:latin typeface="Calibri"/>
                <a:cs typeface="Calibri"/>
              </a:rPr>
              <a:t>f</a:t>
            </a:r>
            <a:r>
              <a:rPr sz="900" spc="-5" dirty="0">
                <a:solidFill>
                  <a:srgbClr val="585858"/>
                </a:solidFill>
                <a:latin typeface="Calibri"/>
                <a:cs typeface="Calibri"/>
              </a:rPr>
              <a:t> </a:t>
            </a:r>
            <a:r>
              <a:rPr sz="900" spc="5" dirty="0">
                <a:solidFill>
                  <a:srgbClr val="585858"/>
                </a:solidFill>
                <a:latin typeface="Calibri"/>
                <a:cs typeface="Calibri"/>
              </a:rPr>
              <a:t>O</a:t>
            </a:r>
            <a:r>
              <a:rPr sz="900" dirty="0">
                <a:solidFill>
                  <a:srgbClr val="585858"/>
                </a:solidFill>
                <a:latin typeface="Calibri"/>
                <a:cs typeface="Calibri"/>
              </a:rPr>
              <a:t>t</a:t>
            </a:r>
            <a:r>
              <a:rPr sz="900" spc="-10" dirty="0">
                <a:solidFill>
                  <a:srgbClr val="585858"/>
                </a:solidFill>
                <a:latin typeface="Calibri"/>
                <a:cs typeface="Calibri"/>
              </a:rPr>
              <a:t>h</a:t>
            </a:r>
            <a:r>
              <a:rPr sz="900" dirty="0">
                <a:solidFill>
                  <a:srgbClr val="585858"/>
                </a:solidFill>
                <a:latin typeface="Calibri"/>
                <a:cs typeface="Calibri"/>
              </a:rPr>
              <a:t>e</a:t>
            </a:r>
            <a:r>
              <a:rPr sz="900" spc="-5" dirty="0">
                <a:solidFill>
                  <a:srgbClr val="585858"/>
                </a:solidFill>
                <a:latin typeface="Calibri"/>
                <a:cs typeface="Calibri"/>
              </a:rPr>
              <a:t>r</a:t>
            </a:r>
            <a:r>
              <a:rPr sz="900" dirty="0">
                <a:solidFill>
                  <a:srgbClr val="585858"/>
                </a:solidFill>
                <a:latin typeface="Calibri"/>
                <a:cs typeface="Calibri"/>
              </a:rPr>
              <a:t> </a:t>
            </a:r>
            <a:r>
              <a:rPr sz="900" spc="-5" dirty="0">
                <a:solidFill>
                  <a:srgbClr val="585858"/>
                </a:solidFill>
                <a:latin typeface="Calibri"/>
                <a:cs typeface="Calibri"/>
              </a:rPr>
              <a:t>Pr</a:t>
            </a:r>
            <a:r>
              <a:rPr sz="900" spc="-15" dirty="0">
                <a:solidFill>
                  <a:srgbClr val="585858"/>
                </a:solidFill>
                <a:latin typeface="Calibri"/>
                <a:cs typeface="Calibri"/>
              </a:rPr>
              <a:t>o</a:t>
            </a:r>
            <a:r>
              <a:rPr sz="900" spc="5" dirty="0">
                <a:solidFill>
                  <a:srgbClr val="585858"/>
                </a:solidFill>
                <a:latin typeface="Calibri"/>
                <a:cs typeface="Calibri"/>
              </a:rPr>
              <a:t>p</a:t>
            </a:r>
            <a:r>
              <a:rPr sz="900" spc="-10" dirty="0">
                <a:solidFill>
                  <a:srgbClr val="585858"/>
                </a:solidFill>
                <a:latin typeface="Calibri"/>
                <a:cs typeface="Calibri"/>
              </a:rPr>
              <a:t>o</a:t>
            </a:r>
            <a:r>
              <a:rPr sz="900" spc="-5" dirty="0">
                <a:solidFill>
                  <a:srgbClr val="585858"/>
                </a:solidFill>
                <a:latin typeface="Calibri"/>
                <a:cs typeface="Calibri"/>
              </a:rPr>
              <a:t>r</a:t>
            </a:r>
            <a:r>
              <a:rPr sz="900" dirty="0">
                <a:solidFill>
                  <a:srgbClr val="585858"/>
                </a:solidFill>
                <a:latin typeface="Calibri"/>
                <a:cs typeface="Calibri"/>
              </a:rPr>
              <a:t>t</a:t>
            </a:r>
            <a:r>
              <a:rPr sz="900" spc="-5" dirty="0">
                <a:solidFill>
                  <a:srgbClr val="585858"/>
                </a:solidFill>
                <a:latin typeface="Calibri"/>
                <a:cs typeface="Calibri"/>
              </a:rPr>
              <a:t>i</a:t>
            </a:r>
            <a:r>
              <a:rPr sz="900" spc="-10" dirty="0">
                <a:solidFill>
                  <a:srgbClr val="585858"/>
                </a:solidFill>
                <a:latin typeface="Calibri"/>
                <a:cs typeface="Calibri"/>
              </a:rPr>
              <a:t>o</a:t>
            </a:r>
            <a:r>
              <a:rPr sz="900" dirty="0">
                <a:solidFill>
                  <a:srgbClr val="585858"/>
                </a:solidFill>
                <a:latin typeface="Calibri"/>
                <a:cs typeface="Calibri"/>
              </a:rPr>
              <a:t>n </a:t>
            </a:r>
            <a:r>
              <a:rPr sz="900" spc="-10" dirty="0">
                <a:solidFill>
                  <a:srgbClr val="585858"/>
                </a:solidFill>
                <a:latin typeface="Calibri"/>
                <a:cs typeface="Calibri"/>
              </a:rPr>
              <a:t>S</a:t>
            </a:r>
            <a:r>
              <a:rPr sz="900" spc="5" dirty="0">
                <a:solidFill>
                  <a:srgbClr val="585858"/>
                </a:solidFill>
                <a:latin typeface="Calibri"/>
                <a:cs typeface="Calibri"/>
              </a:rPr>
              <a:t>u</a:t>
            </a:r>
            <a:r>
              <a:rPr sz="900" spc="-10" dirty="0">
                <a:solidFill>
                  <a:srgbClr val="585858"/>
                </a:solidFill>
                <a:latin typeface="Calibri"/>
                <a:cs typeface="Calibri"/>
              </a:rPr>
              <a:t>m</a:t>
            </a:r>
            <a:r>
              <a:rPr sz="900" dirty="0">
                <a:solidFill>
                  <a:srgbClr val="585858"/>
                </a:solidFill>
                <a:latin typeface="Calibri"/>
                <a:cs typeface="Calibri"/>
              </a:rPr>
              <a:t> </a:t>
            </a:r>
            <a:r>
              <a:rPr sz="900" spc="-5" dirty="0">
                <a:solidFill>
                  <a:srgbClr val="585858"/>
                </a:solidFill>
                <a:latin typeface="Calibri"/>
                <a:cs typeface="Calibri"/>
              </a:rPr>
              <a:t>o</a:t>
            </a:r>
            <a:r>
              <a:rPr sz="900" dirty="0">
                <a:solidFill>
                  <a:srgbClr val="585858"/>
                </a:solidFill>
                <a:latin typeface="Calibri"/>
                <a:cs typeface="Calibri"/>
              </a:rPr>
              <a:t>f</a:t>
            </a:r>
            <a:r>
              <a:rPr sz="900" spc="-5" dirty="0">
                <a:solidFill>
                  <a:srgbClr val="585858"/>
                </a:solidFill>
                <a:latin typeface="Calibri"/>
                <a:cs typeface="Calibri"/>
              </a:rPr>
              <a:t> </a:t>
            </a:r>
            <a:r>
              <a:rPr sz="900" spc="5" dirty="0">
                <a:solidFill>
                  <a:srgbClr val="585858"/>
                </a:solidFill>
                <a:latin typeface="Calibri"/>
                <a:cs typeface="Calibri"/>
              </a:rPr>
              <a:t>E</a:t>
            </a:r>
            <a:r>
              <a:rPr sz="900" spc="-10" dirty="0">
                <a:solidFill>
                  <a:srgbClr val="585858"/>
                </a:solidFill>
                <a:latin typeface="Calibri"/>
                <a:cs typeface="Calibri"/>
              </a:rPr>
              <a:t>U</a:t>
            </a:r>
            <a:r>
              <a:rPr sz="900" dirty="0">
                <a:solidFill>
                  <a:srgbClr val="585858"/>
                </a:solidFill>
                <a:latin typeface="Calibri"/>
                <a:cs typeface="Calibri"/>
              </a:rPr>
              <a:t> </a:t>
            </a:r>
            <a:r>
              <a:rPr sz="900" spc="-5" dirty="0">
                <a:solidFill>
                  <a:srgbClr val="585858"/>
                </a:solidFill>
                <a:latin typeface="Calibri"/>
                <a:cs typeface="Calibri"/>
              </a:rPr>
              <a:t>Pr</a:t>
            </a:r>
            <a:r>
              <a:rPr sz="900" spc="-15" dirty="0">
                <a:solidFill>
                  <a:srgbClr val="585858"/>
                </a:solidFill>
                <a:latin typeface="Calibri"/>
                <a:cs typeface="Calibri"/>
              </a:rPr>
              <a:t>o</a:t>
            </a:r>
            <a:r>
              <a:rPr sz="900" spc="5" dirty="0">
                <a:solidFill>
                  <a:srgbClr val="585858"/>
                </a:solidFill>
                <a:latin typeface="Calibri"/>
                <a:cs typeface="Calibri"/>
              </a:rPr>
              <a:t>p</a:t>
            </a:r>
            <a:r>
              <a:rPr sz="900" spc="-10" dirty="0">
                <a:solidFill>
                  <a:srgbClr val="585858"/>
                </a:solidFill>
                <a:latin typeface="Calibri"/>
                <a:cs typeface="Calibri"/>
              </a:rPr>
              <a:t>o</a:t>
            </a:r>
            <a:r>
              <a:rPr sz="900" spc="-5" dirty="0">
                <a:solidFill>
                  <a:srgbClr val="585858"/>
                </a:solidFill>
                <a:latin typeface="Calibri"/>
                <a:cs typeface="Calibri"/>
              </a:rPr>
              <a:t>r</a:t>
            </a:r>
            <a:r>
              <a:rPr sz="900" dirty="0">
                <a:solidFill>
                  <a:srgbClr val="585858"/>
                </a:solidFill>
                <a:latin typeface="Calibri"/>
                <a:cs typeface="Calibri"/>
              </a:rPr>
              <a:t>t</a:t>
            </a:r>
            <a:r>
              <a:rPr sz="900" spc="-5" dirty="0">
                <a:solidFill>
                  <a:srgbClr val="585858"/>
                </a:solidFill>
                <a:latin typeface="Calibri"/>
                <a:cs typeface="Calibri"/>
              </a:rPr>
              <a:t>i</a:t>
            </a:r>
            <a:r>
              <a:rPr sz="900" spc="-10" dirty="0">
                <a:solidFill>
                  <a:srgbClr val="585858"/>
                </a:solidFill>
                <a:latin typeface="Calibri"/>
                <a:cs typeface="Calibri"/>
              </a:rPr>
              <a:t>o</a:t>
            </a:r>
            <a:r>
              <a:rPr sz="900" dirty="0">
                <a:solidFill>
                  <a:srgbClr val="585858"/>
                </a:solidFill>
                <a:latin typeface="Calibri"/>
                <a:cs typeface="Calibri"/>
              </a:rPr>
              <a:t>n</a:t>
            </a:r>
            <a:endParaRPr sz="900">
              <a:latin typeface="Calibri"/>
              <a:cs typeface="Calibri"/>
            </a:endParaRPr>
          </a:p>
        </p:txBody>
      </p:sp>
      <p:sp>
        <p:nvSpPr>
          <p:cNvPr id="252" name="object 252"/>
          <p:cNvSpPr/>
          <p:nvPr/>
        </p:nvSpPr>
        <p:spPr>
          <a:xfrm>
            <a:off x="7153147" y="4774421"/>
            <a:ext cx="62865" cy="62865"/>
          </a:xfrm>
          <a:custGeom>
            <a:avLst/>
            <a:gdLst/>
            <a:ahLst/>
            <a:cxnLst/>
            <a:rect l="l" t="t" r="r" b="b"/>
            <a:pathLst>
              <a:path w="62865" h="62864">
                <a:moveTo>
                  <a:pt x="0" y="62779"/>
                </a:moveTo>
                <a:lnTo>
                  <a:pt x="62779" y="62779"/>
                </a:lnTo>
                <a:lnTo>
                  <a:pt x="62779" y="0"/>
                </a:lnTo>
                <a:lnTo>
                  <a:pt x="0" y="0"/>
                </a:lnTo>
                <a:lnTo>
                  <a:pt x="0" y="62779"/>
                </a:lnTo>
                <a:close/>
              </a:path>
            </a:pathLst>
          </a:custGeom>
          <a:solidFill>
            <a:srgbClr val="5B9BD4"/>
          </a:solidFill>
        </p:spPr>
        <p:txBody>
          <a:bodyPr wrap="square" lIns="0" tIns="0" rIns="0" bIns="0" rtlCol="0"/>
          <a:lstStyle/>
          <a:p>
            <a:endParaRPr/>
          </a:p>
        </p:txBody>
      </p:sp>
      <p:sp>
        <p:nvSpPr>
          <p:cNvPr id="253" name="object 253"/>
          <p:cNvSpPr txBox="1"/>
          <p:nvPr/>
        </p:nvSpPr>
        <p:spPr>
          <a:xfrm>
            <a:off x="7230871" y="4590922"/>
            <a:ext cx="1045210" cy="290195"/>
          </a:xfrm>
          <a:prstGeom prst="rect">
            <a:avLst/>
          </a:prstGeom>
        </p:spPr>
        <p:txBody>
          <a:bodyPr vert="horz" wrap="square" lIns="0" tIns="0" rIns="0" bIns="0" rtlCol="0">
            <a:spAutoFit/>
          </a:bodyPr>
          <a:lstStyle/>
          <a:p>
            <a:pPr marL="12700" marR="5080">
              <a:lnSpc>
                <a:spcPct val="109300"/>
              </a:lnSpc>
            </a:pPr>
            <a:r>
              <a:rPr sz="900" spc="-10" dirty="0">
                <a:solidFill>
                  <a:srgbClr val="585858"/>
                </a:solidFill>
                <a:latin typeface="Calibri"/>
                <a:cs typeface="Calibri"/>
              </a:rPr>
              <a:t>S</a:t>
            </a:r>
            <a:r>
              <a:rPr sz="900" spc="5" dirty="0">
                <a:solidFill>
                  <a:srgbClr val="585858"/>
                </a:solidFill>
                <a:latin typeface="Calibri"/>
                <a:cs typeface="Calibri"/>
              </a:rPr>
              <a:t>u</a:t>
            </a:r>
            <a:r>
              <a:rPr sz="900" spc="-10" dirty="0">
                <a:solidFill>
                  <a:srgbClr val="585858"/>
                </a:solidFill>
                <a:latin typeface="Calibri"/>
                <a:cs typeface="Calibri"/>
              </a:rPr>
              <a:t>m</a:t>
            </a:r>
            <a:r>
              <a:rPr sz="900" dirty="0">
                <a:solidFill>
                  <a:srgbClr val="585858"/>
                </a:solidFill>
                <a:latin typeface="Calibri"/>
                <a:cs typeface="Calibri"/>
              </a:rPr>
              <a:t> </a:t>
            </a:r>
            <a:r>
              <a:rPr sz="900" spc="-5" dirty="0">
                <a:solidFill>
                  <a:srgbClr val="585858"/>
                </a:solidFill>
                <a:latin typeface="Calibri"/>
                <a:cs typeface="Calibri"/>
              </a:rPr>
              <a:t>o</a:t>
            </a:r>
            <a:r>
              <a:rPr sz="900" dirty="0">
                <a:solidFill>
                  <a:srgbClr val="585858"/>
                </a:solidFill>
                <a:latin typeface="Calibri"/>
                <a:cs typeface="Calibri"/>
              </a:rPr>
              <a:t>f</a:t>
            </a:r>
            <a:r>
              <a:rPr sz="900" spc="-5" dirty="0">
                <a:solidFill>
                  <a:srgbClr val="585858"/>
                </a:solidFill>
                <a:latin typeface="Calibri"/>
                <a:cs typeface="Calibri"/>
              </a:rPr>
              <a:t> JP</a:t>
            </a:r>
            <a:r>
              <a:rPr sz="900" dirty="0">
                <a:solidFill>
                  <a:srgbClr val="585858"/>
                </a:solidFill>
                <a:latin typeface="Calibri"/>
                <a:cs typeface="Calibri"/>
              </a:rPr>
              <a:t> </a:t>
            </a:r>
            <a:r>
              <a:rPr sz="900" spc="-5" dirty="0">
                <a:solidFill>
                  <a:srgbClr val="585858"/>
                </a:solidFill>
                <a:latin typeface="Calibri"/>
                <a:cs typeface="Calibri"/>
              </a:rPr>
              <a:t>Pr</a:t>
            </a:r>
            <a:r>
              <a:rPr sz="900" spc="-15" dirty="0">
                <a:solidFill>
                  <a:srgbClr val="585858"/>
                </a:solidFill>
                <a:latin typeface="Calibri"/>
                <a:cs typeface="Calibri"/>
              </a:rPr>
              <a:t>o</a:t>
            </a:r>
            <a:r>
              <a:rPr sz="900" spc="5" dirty="0">
                <a:solidFill>
                  <a:srgbClr val="585858"/>
                </a:solidFill>
                <a:latin typeface="Calibri"/>
                <a:cs typeface="Calibri"/>
              </a:rPr>
              <a:t>p</a:t>
            </a:r>
            <a:r>
              <a:rPr sz="900" spc="-10" dirty="0">
                <a:solidFill>
                  <a:srgbClr val="585858"/>
                </a:solidFill>
                <a:latin typeface="Calibri"/>
                <a:cs typeface="Calibri"/>
              </a:rPr>
              <a:t>o</a:t>
            </a:r>
            <a:r>
              <a:rPr sz="900" spc="-5" dirty="0">
                <a:solidFill>
                  <a:srgbClr val="585858"/>
                </a:solidFill>
                <a:latin typeface="Calibri"/>
                <a:cs typeface="Calibri"/>
              </a:rPr>
              <a:t>r</a:t>
            </a:r>
            <a:r>
              <a:rPr sz="900" spc="-10" dirty="0">
                <a:solidFill>
                  <a:srgbClr val="585858"/>
                </a:solidFill>
                <a:latin typeface="Calibri"/>
                <a:cs typeface="Calibri"/>
              </a:rPr>
              <a:t>t</a:t>
            </a:r>
            <a:r>
              <a:rPr sz="900" spc="5" dirty="0">
                <a:solidFill>
                  <a:srgbClr val="585858"/>
                </a:solidFill>
                <a:latin typeface="Calibri"/>
                <a:cs typeface="Calibri"/>
              </a:rPr>
              <a:t>i</a:t>
            </a:r>
            <a:r>
              <a:rPr sz="900" spc="-10" dirty="0">
                <a:solidFill>
                  <a:srgbClr val="585858"/>
                </a:solidFill>
                <a:latin typeface="Calibri"/>
                <a:cs typeface="Calibri"/>
              </a:rPr>
              <a:t>o</a:t>
            </a:r>
            <a:r>
              <a:rPr sz="900" dirty="0">
                <a:solidFill>
                  <a:srgbClr val="585858"/>
                </a:solidFill>
                <a:latin typeface="Calibri"/>
                <a:cs typeface="Calibri"/>
              </a:rPr>
              <a:t>n </a:t>
            </a:r>
            <a:r>
              <a:rPr sz="900" spc="-10" dirty="0">
                <a:solidFill>
                  <a:srgbClr val="585858"/>
                </a:solidFill>
                <a:latin typeface="Calibri"/>
                <a:cs typeface="Calibri"/>
              </a:rPr>
              <a:t>S</a:t>
            </a:r>
            <a:r>
              <a:rPr sz="900" spc="5" dirty="0">
                <a:solidFill>
                  <a:srgbClr val="585858"/>
                </a:solidFill>
                <a:latin typeface="Calibri"/>
                <a:cs typeface="Calibri"/>
              </a:rPr>
              <a:t>u</a:t>
            </a:r>
            <a:r>
              <a:rPr sz="900" spc="-10" dirty="0">
                <a:solidFill>
                  <a:srgbClr val="585858"/>
                </a:solidFill>
                <a:latin typeface="Calibri"/>
                <a:cs typeface="Calibri"/>
              </a:rPr>
              <a:t>m</a:t>
            </a:r>
            <a:r>
              <a:rPr sz="900" dirty="0">
                <a:solidFill>
                  <a:srgbClr val="585858"/>
                </a:solidFill>
                <a:latin typeface="Calibri"/>
                <a:cs typeface="Calibri"/>
              </a:rPr>
              <a:t> </a:t>
            </a:r>
            <a:r>
              <a:rPr sz="900" spc="-5" dirty="0">
                <a:solidFill>
                  <a:srgbClr val="585858"/>
                </a:solidFill>
                <a:latin typeface="Calibri"/>
                <a:cs typeface="Calibri"/>
              </a:rPr>
              <a:t>o</a:t>
            </a:r>
            <a:r>
              <a:rPr sz="900" dirty="0">
                <a:solidFill>
                  <a:srgbClr val="585858"/>
                </a:solidFill>
                <a:latin typeface="Calibri"/>
                <a:cs typeface="Calibri"/>
              </a:rPr>
              <a:t>f</a:t>
            </a:r>
            <a:r>
              <a:rPr sz="900" spc="-5" dirty="0">
                <a:solidFill>
                  <a:srgbClr val="585858"/>
                </a:solidFill>
                <a:latin typeface="Calibri"/>
                <a:cs typeface="Calibri"/>
              </a:rPr>
              <a:t> N</a:t>
            </a:r>
            <a:r>
              <a:rPr sz="900" spc="-10" dirty="0">
                <a:solidFill>
                  <a:srgbClr val="585858"/>
                </a:solidFill>
                <a:latin typeface="Calibri"/>
                <a:cs typeface="Calibri"/>
              </a:rPr>
              <a:t>A</a:t>
            </a:r>
            <a:r>
              <a:rPr sz="900" spc="-5" dirty="0">
                <a:solidFill>
                  <a:srgbClr val="585858"/>
                </a:solidFill>
                <a:latin typeface="Calibri"/>
                <a:cs typeface="Calibri"/>
              </a:rPr>
              <a:t> Pr</a:t>
            </a:r>
            <a:r>
              <a:rPr sz="900" spc="-15" dirty="0">
                <a:solidFill>
                  <a:srgbClr val="585858"/>
                </a:solidFill>
                <a:latin typeface="Calibri"/>
                <a:cs typeface="Calibri"/>
              </a:rPr>
              <a:t>o</a:t>
            </a:r>
            <a:r>
              <a:rPr sz="900" spc="5" dirty="0">
                <a:solidFill>
                  <a:srgbClr val="585858"/>
                </a:solidFill>
                <a:latin typeface="Calibri"/>
                <a:cs typeface="Calibri"/>
              </a:rPr>
              <a:t>p</a:t>
            </a:r>
            <a:r>
              <a:rPr sz="900" spc="-10" dirty="0">
                <a:solidFill>
                  <a:srgbClr val="585858"/>
                </a:solidFill>
                <a:latin typeface="Calibri"/>
                <a:cs typeface="Calibri"/>
              </a:rPr>
              <a:t>o</a:t>
            </a:r>
            <a:r>
              <a:rPr sz="900" dirty="0">
                <a:solidFill>
                  <a:srgbClr val="585858"/>
                </a:solidFill>
                <a:latin typeface="Calibri"/>
                <a:cs typeface="Calibri"/>
              </a:rPr>
              <a:t>rt</a:t>
            </a:r>
            <a:r>
              <a:rPr sz="900" spc="-5" dirty="0">
                <a:solidFill>
                  <a:srgbClr val="585858"/>
                </a:solidFill>
                <a:latin typeface="Calibri"/>
                <a:cs typeface="Calibri"/>
              </a:rPr>
              <a:t>i</a:t>
            </a:r>
            <a:r>
              <a:rPr sz="900" spc="-10" dirty="0">
                <a:solidFill>
                  <a:srgbClr val="585858"/>
                </a:solidFill>
                <a:latin typeface="Calibri"/>
                <a:cs typeface="Calibri"/>
              </a:rPr>
              <a:t>o</a:t>
            </a:r>
            <a:r>
              <a:rPr sz="900" dirty="0">
                <a:solidFill>
                  <a:srgbClr val="585858"/>
                </a:solidFill>
                <a:latin typeface="Calibri"/>
                <a:cs typeface="Calibri"/>
              </a:rPr>
              <a:t>n</a:t>
            </a:r>
            <a:endParaRPr sz="900">
              <a:latin typeface="Calibri"/>
              <a:cs typeface="Calibri"/>
            </a:endParaRPr>
          </a:p>
        </p:txBody>
      </p:sp>
      <p:sp>
        <p:nvSpPr>
          <p:cNvPr id="254" name="object 254"/>
          <p:cNvSpPr/>
          <p:nvPr/>
        </p:nvSpPr>
        <p:spPr>
          <a:xfrm>
            <a:off x="524790" y="4378199"/>
            <a:ext cx="3721048" cy="687183"/>
          </a:xfrm>
          <a:custGeom>
            <a:avLst/>
            <a:gdLst/>
            <a:ahLst/>
            <a:cxnLst/>
            <a:rect l="l" t="t" r="r" b="b"/>
            <a:pathLst>
              <a:path w="3848735" h="845185">
                <a:moveTo>
                  <a:pt x="3796639" y="0"/>
                </a:moveTo>
                <a:lnTo>
                  <a:pt x="40720" y="1181"/>
                </a:lnTo>
                <a:lnTo>
                  <a:pt x="7628" y="24704"/>
                </a:lnTo>
                <a:lnTo>
                  <a:pt x="0" y="51765"/>
                </a:lnTo>
                <a:lnTo>
                  <a:pt x="1181" y="804063"/>
                </a:lnTo>
                <a:lnTo>
                  <a:pt x="24705" y="837155"/>
                </a:lnTo>
                <a:lnTo>
                  <a:pt x="51765" y="844783"/>
                </a:lnTo>
                <a:lnTo>
                  <a:pt x="3807721" y="843594"/>
                </a:lnTo>
                <a:lnTo>
                  <a:pt x="3840817" y="820064"/>
                </a:lnTo>
                <a:lnTo>
                  <a:pt x="3848455" y="793013"/>
                </a:lnTo>
                <a:lnTo>
                  <a:pt x="3847263" y="40685"/>
                </a:lnTo>
                <a:lnTo>
                  <a:pt x="3823696" y="7621"/>
                </a:lnTo>
                <a:lnTo>
                  <a:pt x="3796639" y="0"/>
                </a:lnTo>
                <a:close/>
              </a:path>
            </a:pathLst>
          </a:custGeom>
          <a:solidFill>
            <a:schemeClr val="bg1">
              <a:lumMod val="95000"/>
            </a:schemeClr>
          </a:solidFill>
        </p:spPr>
        <p:txBody>
          <a:bodyPr wrap="square" lIns="0" tIns="0" rIns="0" bIns="0" rtlCol="0"/>
          <a:lstStyle/>
          <a:p>
            <a:endParaRPr/>
          </a:p>
        </p:txBody>
      </p:sp>
      <p:sp>
        <p:nvSpPr>
          <p:cNvPr id="255" name="object 255"/>
          <p:cNvSpPr txBox="1"/>
          <p:nvPr/>
        </p:nvSpPr>
        <p:spPr>
          <a:xfrm>
            <a:off x="618845" y="4401796"/>
            <a:ext cx="3555365" cy="501015"/>
          </a:xfrm>
          <a:prstGeom prst="rect">
            <a:avLst/>
          </a:prstGeom>
        </p:spPr>
        <p:txBody>
          <a:bodyPr vert="horz" wrap="square" lIns="0" tIns="0" rIns="0" bIns="0" rtlCol="0">
            <a:spAutoFit/>
          </a:bodyPr>
          <a:lstStyle/>
          <a:p>
            <a:pPr marL="12700" marR="5080">
              <a:lnSpc>
                <a:spcPct val="100000"/>
              </a:lnSpc>
            </a:pPr>
            <a:r>
              <a:rPr sz="1100" spc="5" dirty="0">
                <a:solidFill>
                  <a:srgbClr val="253558"/>
                </a:solidFill>
                <a:latin typeface="Arial"/>
                <a:cs typeface="Arial"/>
              </a:rPr>
              <a:t>T</a:t>
            </a:r>
            <a:r>
              <a:rPr sz="1100" dirty="0">
                <a:solidFill>
                  <a:srgbClr val="253558"/>
                </a:solidFill>
                <a:latin typeface="Arial"/>
                <a:cs typeface="Arial"/>
              </a:rPr>
              <a:t>he</a:t>
            </a:r>
            <a:r>
              <a:rPr sz="1100" spc="-25" dirty="0">
                <a:solidFill>
                  <a:srgbClr val="253558"/>
                </a:solidFill>
                <a:latin typeface="Arial"/>
                <a:cs typeface="Arial"/>
              </a:rPr>
              <a:t> </a:t>
            </a:r>
            <a:r>
              <a:rPr sz="1100" dirty="0">
                <a:solidFill>
                  <a:srgbClr val="253558"/>
                </a:solidFill>
                <a:latin typeface="Arial"/>
                <a:cs typeface="Arial"/>
              </a:rPr>
              <a:t>d</a:t>
            </a:r>
            <a:r>
              <a:rPr sz="1100" spc="-5" dirty="0">
                <a:solidFill>
                  <a:srgbClr val="253558"/>
                </a:solidFill>
                <a:latin typeface="Arial"/>
                <a:cs typeface="Arial"/>
              </a:rPr>
              <a:t>a</a:t>
            </a:r>
            <a:r>
              <a:rPr sz="1100" dirty="0">
                <a:solidFill>
                  <a:srgbClr val="253558"/>
                </a:solidFill>
                <a:latin typeface="Arial"/>
                <a:cs typeface="Arial"/>
              </a:rPr>
              <a:t>ta</a:t>
            </a:r>
            <a:r>
              <a:rPr sz="1100" spc="-20" dirty="0">
                <a:solidFill>
                  <a:srgbClr val="253558"/>
                </a:solidFill>
                <a:latin typeface="Arial"/>
                <a:cs typeface="Arial"/>
              </a:rPr>
              <a:t> </a:t>
            </a:r>
            <a:r>
              <a:rPr sz="1100" dirty="0">
                <a:solidFill>
                  <a:srgbClr val="253558"/>
                </a:solidFill>
                <a:latin typeface="Arial"/>
                <a:cs typeface="Arial"/>
              </a:rPr>
              <a:t>sh</a:t>
            </a:r>
            <a:r>
              <a:rPr sz="1100" spc="-5" dirty="0">
                <a:solidFill>
                  <a:srgbClr val="253558"/>
                </a:solidFill>
                <a:latin typeface="Arial"/>
                <a:cs typeface="Arial"/>
              </a:rPr>
              <a:t>o</a:t>
            </a:r>
            <a:r>
              <a:rPr sz="1100" spc="-20" dirty="0">
                <a:solidFill>
                  <a:srgbClr val="253558"/>
                </a:solidFill>
                <a:latin typeface="Arial"/>
                <a:cs typeface="Arial"/>
              </a:rPr>
              <a:t>w</a:t>
            </a:r>
            <a:r>
              <a:rPr sz="1100" dirty="0">
                <a:solidFill>
                  <a:srgbClr val="253558"/>
                </a:solidFill>
                <a:latin typeface="Arial"/>
                <a:cs typeface="Arial"/>
              </a:rPr>
              <a:t>s</a:t>
            </a:r>
            <a:r>
              <a:rPr sz="1100" spc="15" dirty="0">
                <a:solidFill>
                  <a:srgbClr val="253558"/>
                </a:solidFill>
                <a:latin typeface="Arial"/>
                <a:cs typeface="Arial"/>
              </a:rPr>
              <a:t> </a:t>
            </a:r>
            <a:r>
              <a:rPr sz="1100" dirty="0">
                <a:solidFill>
                  <a:srgbClr val="253558"/>
                </a:solidFill>
                <a:latin typeface="Arial"/>
                <a:cs typeface="Arial"/>
              </a:rPr>
              <a:t>a</a:t>
            </a:r>
            <a:r>
              <a:rPr sz="1100" spc="-10" dirty="0">
                <a:solidFill>
                  <a:srgbClr val="253558"/>
                </a:solidFill>
                <a:latin typeface="Arial"/>
                <a:cs typeface="Arial"/>
              </a:rPr>
              <a:t> </a:t>
            </a:r>
            <a:r>
              <a:rPr sz="1100" dirty="0">
                <a:solidFill>
                  <a:srgbClr val="253558"/>
                </a:solidFill>
                <a:latin typeface="Arial"/>
                <a:cs typeface="Arial"/>
              </a:rPr>
              <a:t>s</a:t>
            </a:r>
            <a:r>
              <a:rPr sz="1100" spc="-10" dirty="0">
                <a:solidFill>
                  <a:srgbClr val="253558"/>
                </a:solidFill>
                <a:latin typeface="Arial"/>
                <a:cs typeface="Arial"/>
              </a:rPr>
              <a:t>i</a:t>
            </a:r>
            <a:r>
              <a:rPr sz="1100" spc="5" dirty="0">
                <a:solidFill>
                  <a:srgbClr val="253558"/>
                </a:solidFill>
                <a:latin typeface="Arial"/>
                <a:cs typeface="Arial"/>
              </a:rPr>
              <a:t>g</a:t>
            </a:r>
            <a:r>
              <a:rPr sz="1100" dirty="0">
                <a:solidFill>
                  <a:srgbClr val="253558"/>
                </a:solidFill>
                <a:latin typeface="Arial"/>
                <a:cs typeface="Arial"/>
              </a:rPr>
              <a:t>n</a:t>
            </a:r>
            <a:r>
              <a:rPr sz="1100" spc="-10" dirty="0">
                <a:solidFill>
                  <a:srgbClr val="253558"/>
                </a:solidFill>
                <a:latin typeface="Arial"/>
                <a:cs typeface="Arial"/>
              </a:rPr>
              <a:t>i</a:t>
            </a:r>
            <a:r>
              <a:rPr sz="1100" spc="15" dirty="0">
                <a:solidFill>
                  <a:srgbClr val="253558"/>
                </a:solidFill>
                <a:latin typeface="Arial"/>
                <a:cs typeface="Arial"/>
              </a:rPr>
              <a:t>f</a:t>
            </a:r>
            <a:r>
              <a:rPr sz="1100" spc="-10" dirty="0">
                <a:solidFill>
                  <a:srgbClr val="253558"/>
                </a:solidFill>
                <a:latin typeface="Arial"/>
                <a:cs typeface="Arial"/>
              </a:rPr>
              <a:t>i</a:t>
            </a:r>
            <a:r>
              <a:rPr sz="1100" dirty="0">
                <a:solidFill>
                  <a:srgbClr val="253558"/>
                </a:solidFill>
                <a:latin typeface="Arial"/>
                <a:cs typeface="Arial"/>
              </a:rPr>
              <a:t>ca</a:t>
            </a:r>
            <a:r>
              <a:rPr sz="1100" spc="-5" dirty="0">
                <a:solidFill>
                  <a:srgbClr val="253558"/>
                </a:solidFill>
                <a:latin typeface="Arial"/>
                <a:cs typeface="Arial"/>
              </a:rPr>
              <a:t>n</a:t>
            </a:r>
            <a:r>
              <a:rPr sz="1100" dirty="0">
                <a:solidFill>
                  <a:srgbClr val="253558"/>
                </a:solidFill>
                <a:latin typeface="Arial"/>
                <a:cs typeface="Arial"/>
              </a:rPr>
              <a:t>t</a:t>
            </a:r>
            <a:r>
              <a:rPr sz="1100" spc="-30" dirty="0">
                <a:solidFill>
                  <a:srgbClr val="253558"/>
                </a:solidFill>
                <a:latin typeface="Arial"/>
                <a:cs typeface="Arial"/>
              </a:rPr>
              <a:t> </a:t>
            </a:r>
            <a:r>
              <a:rPr sz="1100" dirty="0">
                <a:solidFill>
                  <a:srgbClr val="253558"/>
                </a:solidFill>
                <a:latin typeface="Arial"/>
                <a:cs typeface="Arial"/>
              </a:rPr>
              <a:t>sh</a:t>
            </a:r>
            <a:r>
              <a:rPr sz="1100" spc="-10" dirty="0">
                <a:solidFill>
                  <a:srgbClr val="253558"/>
                </a:solidFill>
                <a:latin typeface="Arial"/>
                <a:cs typeface="Arial"/>
              </a:rPr>
              <a:t>i</a:t>
            </a:r>
            <a:r>
              <a:rPr sz="1100" spc="15" dirty="0">
                <a:solidFill>
                  <a:srgbClr val="253558"/>
                </a:solidFill>
                <a:latin typeface="Arial"/>
                <a:cs typeface="Arial"/>
              </a:rPr>
              <a:t>f</a:t>
            </a:r>
            <a:r>
              <a:rPr sz="1100" dirty="0">
                <a:solidFill>
                  <a:srgbClr val="253558"/>
                </a:solidFill>
                <a:latin typeface="Arial"/>
                <a:cs typeface="Arial"/>
              </a:rPr>
              <a:t>t</a:t>
            </a:r>
            <a:r>
              <a:rPr sz="1100" spc="-30" dirty="0">
                <a:solidFill>
                  <a:srgbClr val="253558"/>
                </a:solidFill>
                <a:latin typeface="Arial"/>
                <a:cs typeface="Arial"/>
              </a:rPr>
              <a:t> </a:t>
            </a:r>
            <a:r>
              <a:rPr sz="1100" spc="-10" dirty="0">
                <a:solidFill>
                  <a:srgbClr val="253558"/>
                </a:solidFill>
                <a:latin typeface="Arial"/>
                <a:cs typeface="Arial"/>
              </a:rPr>
              <a:t>i</a:t>
            </a:r>
            <a:r>
              <a:rPr sz="1100" dirty="0">
                <a:solidFill>
                  <a:srgbClr val="253558"/>
                </a:solidFill>
                <a:latin typeface="Arial"/>
                <a:cs typeface="Arial"/>
              </a:rPr>
              <a:t>n </a:t>
            </a:r>
            <a:r>
              <a:rPr sz="1100" spc="5" dirty="0">
                <a:solidFill>
                  <a:srgbClr val="253558"/>
                </a:solidFill>
                <a:latin typeface="Arial"/>
                <a:cs typeface="Arial"/>
              </a:rPr>
              <a:t>r</a:t>
            </a:r>
            <a:r>
              <a:rPr sz="1100" dirty="0">
                <a:solidFill>
                  <a:srgbClr val="253558"/>
                </a:solidFill>
                <a:latin typeface="Arial"/>
                <a:cs typeface="Arial"/>
              </a:rPr>
              <a:t>e</a:t>
            </a:r>
            <a:r>
              <a:rPr sz="1100" spc="5" dirty="0">
                <a:solidFill>
                  <a:srgbClr val="253558"/>
                </a:solidFill>
                <a:latin typeface="Arial"/>
                <a:cs typeface="Arial"/>
              </a:rPr>
              <a:t>g</a:t>
            </a:r>
            <a:r>
              <a:rPr sz="1100" spc="-10" dirty="0">
                <a:solidFill>
                  <a:srgbClr val="253558"/>
                </a:solidFill>
                <a:latin typeface="Arial"/>
                <a:cs typeface="Arial"/>
              </a:rPr>
              <a:t>i</a:t>
            </a:r>
            <a:r>
              <a:rPr sz="1100" dirty="0">
                <a:solidFill>
                  <a:srgbClr val="253558"/>
                </a:solidFill>
                <a:latin typeface="Arial"/>
                <a:cs typeface="Arial"/>
              </a:rPr>
              <a:t>o</a:t>
            </a:r>
            <a:r>
              <a:rPr sz="1100" spc="-5" dirty="0">
                <a:solidFill>
                  <a:srgbClr val="253558"/>
                </a:solidFill>
                <a:latin typeface="Arial"/>
                <a:cs typeface="Arial"/>
              </a:rPr>
              <a:t>n</a:t>
            </a:r>
            <a:r>
              <a:rPr sz="1100" dirty="0">
                <a:solidFill>
                  <a:srgbClr val="253558"/>
                </a:solidFill>
                <a:latin typeface="Arial"/>
                <a:cs typeface="Arial"/>
              </a:rPr>
              <a:t>al</a:t>
            </a:r>
            <a:r>
              <a:rPr sz="1100" spc="-15" dirty="0">
                <a:solidFill>
                  <a:srgbClr val="253558"/>
                </a:solidFill>
                <a:latin typeface="Arial"/>
                <a:cs typeface="Arial"/>
              </a:rPr>
              <a:t> </a:t>
            </a:r>
            <a:r>
              <a:rPr sz="1100" spc="5" dirty="0">
                <a:solidFill>
                  <a:srgbClr val="253558"/>
                </a:solidFill>
                <a:latin typeface="Arial"/>
                <a:cs typeface="Arial"/>
              </a:rPr>
              <a:t>g</a:t>
            </a:r>
            <a:r>
              <a:rPr sz="1100" dirty="0">
                <a:solidFill>
                  <a:srgbClr val="253558"/>
                </a:solidFill>
                <a:latin typeface="Arial"/>
                <a:cs typeface="Arial"/>
              </a:rPr>
              <a:t>ame</a:t>
            </a:r>
            <a:r>
              <a:rPr sz="1100" spc="-30" dirty="0">
                <a:solidFill>
                  <a:srgbClr val="253558"/>
                </a:solidFill>
                <a:latin typeface="Arial"/>
                <a:cs typeface="Arial"/>
              </a:rPr>
              <a:t> </a:t>
            </a:r>
            <a:r>
              <a:rPr sz="1100" dirty="0">
                <a:solidFill>
                  <a:srgbClr val="253558"/>
                </a:solidFill>
                <a:latin typeface="Arial"/>
                <a:cs typeface="Arial"/>
              </a:rPr>
              <a:t>sa</a:t>
            </a:r>
            <a:r>
              <a:rPr sz="1100" spc="-10" dirty="0">
                <a:solidFill>
                  <a:srgbClr val="253558"/>
                </a:solidFill>
                <a:latin typeface="Arial"/>
                <a:cs typeface="Arial"/>
              </a:rPr>
              <a:t>l</a:t>
            </a:r>
            <a:r>
              <a:rPr sz="1100" dirty="0">
                <a:solidFill>
                  <a:srgbClr val="253558"/>
                </a:solidFill>
                <a:latin typeface="Arial"/>
                <a:cs typeface="Arial"/>
              </a:rPr>
              <a:t>es: </a:t>
            </a:r>
            <a:r>
              <a:rPr sz="1100" spc="-10" dirty="0">
                <a:solidFill>
                  <a:srgbClr val="253558"/>
                </a:solidFill>
                <a:latin typeface="Arial"/>
                <a:cs typeface="Arial"/>
              </a:rPr>
              <a:t>N</a:t>
            </a:r>
            <a:r>
              <a:rPr sz="1100" dirty="0">
                <a:solidFill>
                  <a:srgbClr val="253558"/>
                </a:solidFill>
                <a:latin typeface="Arial"/>
                <a:cs typeface="Arial"/>
              </a:rPr>
              <a:t>or</a:t>
            </a:r>
            <a:r>
              <a:rPr sz="1100" spc="5" dirty="0">
                <a:solidFill>
                  <a:srgbClr val="253558"/>
                </a:solidFill>
                <a:latin typeface="Arial"/>
                <a:cs typeface="Arial"/>
              </a:rPr>
              <a:t>t</a:t>
            </a:r>
            <a:r>
              <a:rPr sz="1100" dirty="0">
                <a:solidFill>
                  <a:srgbClr val="253558"/>
                </a:solidFill>
                <a:latin typeface="Arial"/>
                <a:cs typeface="Arial"/>
              </a:rPr>
              <a:t>h</a:t>
            </a:r>
            <a:r>
              <a:rPr sz="1100" spc="-20" dirty="0">
                <a:solidFill>
                  <a:srgbClr val="253558"/>
                </a:solidFill>
                <a:latin typeface="Arial"/>
                <a:cs typeface="Arial"/>
              </a:rPr>
              <a:t> </a:t>
            </a:r>
            <a:r>
              <a:rPr sz="1100" spc="-5" dirty="0">
                <a:solidFill>
                  <a:srgbClr val="253558"/>
                </a:solidFill>
                <a:latin typeface="Arial"/>
                <a:cs typeface="Arial"/>
              </a:rPr>
              <a:t>A</a:t>
            </a:r>
            <a:r>
              <a:rPr sz="1100" dirty="0">
                <a:solidFill>
                  <a:srgbClr val="253558"/>
                </a:solidFill>
                <a:latin typeface="Arial"/>
                <a:cs typeface="Arial"/>
              </a:rPr>
              <a:t>meric</a:t>
            </a:r>
            <a:r>
              <a:rPr sz="1100" spc="-5" dirty="0">
                <a:solidFill>
                  <a:srgbClr val="253558"/>
                </a:solidFill>
                <a:latin typeface="Arial"/>
                <a:cs typeface="Arial"/>
              </a:rPr>
              <a:t>a</a:t>
            </a:r>
            <a:r>
              <a:rPr sz="1100" spc="-10" dirty="0">
                <a:solidFill>
                  <a:srgbClr val="253558"/>
                </a:solidFill>
                <a:latin typeface="Arial"/>
                <a:cs typeface="Arial"/>
              </a:rPr>
              <a:t>’</a:t>
            </a:r>
            <a:r>
              <a:rPr sz="1100" dirty="0">
                <a:solidFill>
                  <a:srgbClr val="253558"/>
                </a:solidFill>
                <a:latin typeface="Arial"/>
                <a:cs typeface="Arial"/>
              </a:rPr>
              <a:t>s</a:t>
            </a:r>
            <a:r>
              <a:rPr sz="1100" spc="-10" dirty="0">
                <a:solidFill>
                  <a:srgbClr val="253558"/>
                </a:solidFill>
                <a:latin typeface="Arial"/>
                <a:cs typeface="Arial"/>
              </a:rPr>
              <a:t> </a:t>
            </a:r>
            <a:r>
              <a:rPr sz="1100" dirty="0">
                <a:solidFill>
                  <a:srgbClr val="253558"/>
                </a:solidFill>
                <a:latin typeface="Arial"/>
                <a:cs typeface="Arial"/>
              </a:rPr>
              <a:t>sh</a:t>
            </a:r>
            <a:r>
              <a:rPr sz="1100" spc="-5" dirty="0">
                <a:solidFill>
                  <a:srgbClr val="253558"/>
                </a:solidFill>
                <a:latin typeface="Arial"/>
                <a:cs typeface="Arial"/>
              </a:rPr>
              <a:t>a</a:t>
            </a:r>
            <a:r>
              <a:rPr sz="1100" dirty="0">
                <a:solidFill>
                  <a:srgbClr val="253558"/>
                </a:solidFill>
                <a:latin typeface="Arial"/>
                <a:cs typeface="Arial"/>
              </a:rPr>
              <a:t>re</a:t>
            </a:r>
            <a:r>
              <a:rPr sz="1100" spc="-20" dirty="0">
                <a:solidFill>
                  <a:srgbClr val="253558"/>
                </a:solidFill>
                <a:latin typeface="Arial"/>
                <a:cs typeface="Arial"/>
              </a:rPr>
              <a:t> </a:t>
            </a:r>
            <a:r>
              <a:rPr sz="1100" spc="-10" dirty="0">
                <a:solidFill>
                  <a:srgbClr val="253558"/>
                </a:solidFill>
                <a:latin typeface="Arial"/>
                <a:cs typeface="Arial"/>
              </a:rPr>
              <a:t>i</a:t>
            </a:r>
            <a:r>
              <a:rPr sz="1100" dirty="0">
                <a:solidFill>
                  <a:srgbClr val="253558"/>
                </a:solidFill>
                <a:latin typeface="Arial"/>
                <a:cs typeface="Arial"/>
              </a:rPr>
              <a:t>s</a:t>
            </a:r>
            <a:r>
              <a:rPr sz="1100" spc="5" dirty="0">
                <a:solidFill>
                  <a:srgbClr val="253558"/>
                </a:solidFill>
                <a:latin typeface="Arial"/>
                <a:cs typeface="Arial"/>
              </a:rPr>
              <a:t> </a:t>
            </a:r>
            <a:r>
              <a:rPr sz="1100" dirty="0">
                <a:solidFill>
                  <a:srgbClr val="253558"/>
                </a:solidFill>
                <a:latin typeface="Arial"/>
                <a:cs typeface="Arial"/>
              </a:rPr>
              <a:t>d</a:t>
            </a:r>
            <a:r>
              <a:rPr sz="1100" spc="-5" dirty="0">
                <a:solidFill>
                  <a:srgbClr val="253558"/>
                </a:solidFill>
                <a:latin typeface="Arial"/>
                <a:cs typeface="Arial"/>
              </a:rPr>
              <a:t>e</a:t>
            </a:r>
            <a:r>
              <a:rPr sz="1100" dirty="0">
                <a:solidFill>
                  <a:srgbClr val="253558"/>
                </a:solidFill>
                <a:latin typeface="Arial"/>
                <a:cs typeface="Arial"/>
              </a:rPr>
              <a:t>c</a:t>
            </a:r>
            <a:r>
              <a:rPr sz="1100" spc="-10" dirty="0">
                <a:solidFill>
                  <a:srgbClr val="253558"/>
                </a:solidFill>
                <a:latin typeface="Arial"/>
                <a:cs typeface="Arial"/>
              </a:rPr>
              <a:t>li</a:t>
            </a:r>
            <a:r>
              <a:rPr sz="1100" dirty="0">
                <a:solidFill>
                  <a:srgbClr val="253558"/>
                </a:solidFill>
                <a:latin typeface="Arial"/>
                <a:cs typeface="Arial"/>
              </a:rPr>
              <a:t>n</a:t>
            </a:r>
            <a:r>
              <a:rPr sz="1100" spc="-10" dirty="0">
                <a:solidFill>
                  <a:srgbClr val="253558"/>
                </a:solidFill>
                <a:latin typeface="Arial"/>
                <a:cs typeface="Arial"/>
              </a:rPr>
              <a:t>i</a:t>
            </a:r>
            <a:r>
              <a:rPr sz="1100" dirty="0">
                <a:solidFill>
                  <a:srgbClr val="253558"/>
                </a:solidFill>
                <a:latin typeface="Arial"/>
                <a:cs typeface="Arial"/>
              </a:rPr>
              <a:t>n</a:t>
            </a:r>
            <a:r>
              <a:rPr sz="1100" spc="5" dirty="0">
                <a:solidFill>
                  <a:srgbClr val="253558"/>
                </a:solidFill>
                <a:latin typeface="Arial"/>
                <a:cs typeface="Arial"/>
              </a:rPr>
              <a:t>g</a:t>
            </a:r>
            <a:r>
              <a:rPr sz="1100" dirty="0">
                <a:solidFill>
                  <a:srgbClr val="253558"/>
                </a:solidFill>
                <a:latin typeface="Arial"/>
                <a:cs typeface="Arial"/>
              </a:rPr>
              <a:t>,</a:t>
            </a:r>
            <a:r>
              <a:rPr sz="1100" spc="-5" dirty="0">
                <a:solidFill>
                  <a:srgbClr val="253558"/>
                </a:solidFill>
                <a:latin typeface="Arial"/>
                <a:cs typeface="Arial"/>
              </a:rPr>
              <a:t> </a:t>
            </a:r>
            <a:r>
              <a:rPr sz="1100" spc="-20" dirty="0">
                <a:solidFill>
                  <a:srgbClr val="253558"/>
                </a:solidFill>
                <a:latin typeface="Arial"/>
                <a:cs typeface="Arial"/>
              </a:rPr>
              <a:t>w</a:t>
            </a:r>
            <a:r>
              <a:rPr sz="1100" dirty="0">
                <a:solidFill>
                  <a:srgbClr val="253558"/>
                </a:solidFill>
                <a:latin typeface="Arial"/>
                <a:cs typeface="Arial"/>
              </a:rPr>
              <a:t>h</a:t>
            </a:r>
            <a:r>
              <a:rPr sz="1100" spc="-10" dirty="0">
                <a:solidFill>
                  <a:srgbClr val="253558"/>
                </a:solidFill>
                <a:latin typeface="Arial"/>
                <a:cs typeface="Arial"/>
              </a:rPr>
              <a:t>il</a:t>
            </a:r>
            <a:r>
              <a:rPr sz="1100" dirty="0">
                <a:solidFill>
                  <a:srgbClr val="253558"/>
                </a:solidFill>
                <a:latin typeface="Arial"/>
                <a:cs typeface="Arial"/>
              </a:rPr>
              <a:t>e</a:t>
            </a:r>
            <a:r>
              <a:rPr sz="1100" spc="35" dirty="0">
                <a:solidFill>
                  <a:srgbClr val="253558"/>
                </a:solidFill>
                <a:latin typeface="Arial"/>
                <a:cs typeface="Arial"/>
              </a:rPr>
              <a:t> </a:t>
            </a:r>
            <a:r>
              <a:rPr sz="1100" spc="-5" dirty="0">
                <a:solidFill>
                  <a:srgbClr val="253558"/>
                </a:solidFill>
                <a:latin typeface="Arial"/>
                <a:cs typeface="Arial"/>
              </a:rPr>
              <a:t>E</a:t>
            </a:r>
            <a:r>
              <a:rPr sz="1100" dirty="0">
                <a:solidFill>
                  <a:srgbClr val="253558"/>
                </a:solidFill>
                <a:latin typeface="Arial"/>
                <a:cs typeface="Arial"/>
              </a:rPr>
              <a:t>urope</a:t>
            </a:r>
            <a:r>
              <a:rPr sz="1100" spc="-10" dirty="0">
                <a:solidFill>
                  <a:srgbClr val="253558"/>
                </a:solidFill>
                <a:latin typeface="Arial"/>
                <a:cs typeface="Arial"/>
              </a:rPr>
              <a:t>’</a:t>
            </a:r>
            <a:r>
              <a:rPr sz="1100" dirty="0">
                <a:solidFill>
                  <a:srgbClr val="253558"/>
                </a:solidFill>
                <a:latin typeface="Arial"/>
                <a:cs typeface="Arial"/>
              </a:rPr>
              <a:t>s</a:t>
            </a:r>
            <a:r>
              <a:rPr sz="1100" spc="-10" dirty="0">
                <a:solidFill>
                  <a:srgbClr val="253558"/>
                </a:solidFill>
                <a:latin typeface="Arial"/>
                <a:cs typeface="Arial"/>
              </a:rPr>
              <a:t> i</a:t>
            </a:r>
            <a:r>
              <a:rPr sz="1100" dirty="0">
                <a:solidFill>
                  <a:srgbClr val="253558"/>
                </a:solidFill>
                <a:latin typeface="Arial"/>
                <a:cs typeface="Arial"/>
              </a:rPr>
              <a:t>s ste</a:t>
            </a:r>
            <a:r>
              <a:rPr sz="1100" spc="-5" dirty="0">
                <a:solidFill>
                  <a:srgbClr val="253558"/>
                </a:solidFill>
                <a:latin typeface="Arial"/>
                <a:cs typeface="Arial"/>
              </a:rPr>
              <a:t>a</a:t>
            </a:r>
            <a:r>
              <a:rPr sz="1100" dirty="0">
                <a:solidFill>
                  <a:srgbClr val="253558"/>
                </a:solidFill>
                <a:latin typeface="Arial"/>
                <a:cs typeface="Arial"/>
              </a:rPr>
              <a:t>d</a:t>
            </a:r>
            <a:r>
              <a:rPr sz="1100" spc="-10" dirty="0">
                <a:solidFill>
                  <a:srgbClr val="253558"/>
                </a:solidFill>
                <a:latin typeface="Arial"/>
                <a:cs typeface="Arial"/>
              </a:rPr>
              <a:t>il</a:t>
            </a:r>
            <a:r>
              <a:rPr sz="1100" dirty="0">
                <a:solidFill>
                  <a:srgbClr val="253558"/>
                </a:solidFill>
                <a:latin typeface="Arial"/>
                <a:cs typeface="Arial"/>
              </a:rPr>
              <a:t>y</a:t>
            </a:r>
            <a:r>
              <a:rPr sz="1100" spc="-10" dirty="0">
                <a:solidFill>
                  <a:srgbClr val="253558"/>
                </a:solidFill>
                <a:latin typeface="Arial"/>
                <a:cs typeface="Arial"/>
              </a:rPr>
              <a:t> i</a:t>
            </a:r>
            <a:r>
              <a:rPr sz="1100" dirty="0">
                <a:solidFill>
                  <a:srgbClr val="253558"/>
                </a:solidFill>
                <a:latin typeface="Arial"/>
                <a:cs typeface="Arial"/>
              </a:rPr>
              <a:t>ncreas</a:t>
            </a:r>
            <a:r>
              <a:rPr sz="1100" spc="-10" dirty="0">
                <a:solidFill>
                  <a:srgbClr val="253558"/>
                </a:solidFill>
                <a:latin typeface="Arial"/>
                <a:cs typeface="Arial"/>
              </a:rPr>
              <a:t>i</a:t>
            </a:r>
            <a:r>
              <a:rPr sz="1100" dirty="0">
                <a:solidFill>
                  <a:srgbClr val="253558"/>
                </a:solidFill>
                <a:latin typeface="Arial"/>
                <a:cs typeface="Arial"/>
              </a:rPr>
              <a:t>n</a:t>
            </a:r>
            <a:r>
              <a:rPr sz="1100" spc="5" dirty="0">
                <a:solidFill>
                  <a:srgbClr val="253558"/>
                </a:solidFill>
                <a:latin typeface="Arial"/>
                <a:cs typeface="Arial"/>
              </a:rPr>
              <a:t>g</a:t>
            </a:r>
            <a:r>
              <a:rPr sz="1100" dirty="0">
                <a:solidFill>
                  <a:srgbClr val="253558"/>
                </a:solidFill>
                <a:latin typeface="Arial"/>
                <a:cs typeface="Arial"/>
              </a:rPr>
              <a:t>,</a:t>
            </a:r>
            <a:r>
              <a:rPr sz="1100" spc="-15" dirty="0">
                <a:solidFill>
                  <a:srgbClr val="253558"/>
                </a:solidFill>
                <a:latin typeface="Arial"/>
                <a:cs typeface="Arial"/>
              </a:rPr>
              <a:t> </a:t>
            </a:r>
            <a:r>
              <a:rPr sz="1100" dirty="0">
                <a:solidFill>
                  <a:srgbClr val="253558"/>
                </a:solidFill>
                <a:latin typeface="Arial"/>
                <a:cs typeface="Arial"/>
              </a:rPr>
              <a:t>a</a:t>
            </a:r>
            <a:r>
              <a:rPr sz="1100" spc="-5" dirty="0">
                <a:solidFill>
                  <a:srgbClr val="253558"/>
                </a:solidFill>
                <a:latin typeface="Arial"/>
                <a:cs typeface="Arial"/>
              </a:rPr>
              <a:t>n</a:t>
            </a:r>
            <a:r>
              <a:rPr sz="1100" dirty="0">
                <a:solidFill>
                  <a:srgbClr val="253558"/>
                </a:solidFill>
                <a:latin typeface="Arial"/>
                <a:cs typeface="Arial"/>
              </a:rPr>
              <a:t>d</a:t>
            </a:r>
            <a:r>
              <a:rPr sz="1100" spc="-10" dirty="0">
                <a:solidFill>
                  <a:srgbClr val="253558"/>
                </a:solidFill>
                <a:latin typeface="Arial"/>
                <a:cs typeface="Arial"/>
              </a:rPr>
              <a:t> </a:t>
            </a:r>
            <a:r>
              <a:rPr sz="1100" dirty="0">
                <a:solidFill>
                  <a:srgbClr val="253558"/>
                </a:solidFill>
                <a:latin typeface="Arial"/>
                <a:cs typeface="Arial"/>
              </a:rPr>
              <a:t>Ja</a:t>
            </a:r>
            <a:r>
              <a:rPr sz="1100" spc="-5" dirty="0">
                <a:solidFill>
                  <a:srgbClr val="253558"/>
                </a:solidFill>
                <a:latin typeface="Arial"/>
                <a:cs typeface="Arial"/>
              </a:rPr>
              <a:t>p</a:t>
            </a:r>
            <a:r>
              <a:rPr sz="1100" dirty="0">
                <a:solidFill>
                  <a:srgbClr val="253558"/>
                </a:solidFill>
                <a:latin typeface="Arial"/>
                <a:cs typeface="Arial"/>
              </a:rPr>
              <a:t>a</a:t>
            </a:r>
            <a:r>
              <a:rPr sz="1100" spc="-5" dirty="0">
                <a:solidFill>
                  <a:srgbClr val="253558"/>
                </a:solidFill>
                <a:latin typeface="Arial"/>
                <a:cs typeface="Arial"/>
              </a:rPr>
              <a:t>n</a:t>
            </a:r>
            <a:r>
              <a:rPr sz="1100" spc="-10" dirty="0">
                <a:solidFill>
                  <a:srgbClr val="253558"/>
                </a:solidFill>
                <a:latin typeface="Arial"/>
                <a:cs typeface="Arial"/>
              </a:rPr>
              <a:t>’</a:t>
            </a:r>
            <a:r>
              <a:rPr sz="1100" dirty="0">
                <a:solidFill>
                  <a:srgbClr val="253558"/>
                </a:solidFill>
                <a:latin typeface="Arial"/>
                <a:cs typeface="Arial"/>
              </a:rPr>
              <a:t>s</a:t>
            </a:r>
            <a:r>
              <a:rPr sz="1100" spc="5" dirty="0">
                <a:solidFill>
                  <a:srgbClr val="253558"/>
                </a:solidFill>
                <a:latin typeface="Arial"/>
                <a:cs typeface="Arial"/>
              </a:rPr>
              <a:t> </a:t>
            </a:r>
            <a:r>
              <a:rPr sz="1100" spc="-10" dirty="0">
                <a:solidFill>
                  <a:srgbClr val="253558"/>
                </a:solidFill>
                <a:latin typeface="Arial"/>
                <a:cs typeface="Arial"/>
              </a:rPr>
              <a:t>i</a:t>
            </a:r>
            <a:r>
              <a:rPr sz="1100" dirty="0">
                <a:solidFill>
                  <a:srgbClr val="253558"/>
                </a:solidFill>
                <a:latin typeface="Arial"/>
                <a:cs typeface="Arial"/>
              </a:rPr>
              <a:t>s</a:t>
            </a:r>
            <a:r>
              <a:rPr sz="1100" spc="5" dirty="0">
                <a:solidFill>
                  <a:srgbClr val="253558"/>
                </a:solidFill>
                <a:latin typeface="Arial"/>
                <a:cs typeface="Arial"/>
              </a:rPr>
              <a:t> </a:t>
            </a:r>
            <a:r>
              <a:rPr sz="1100" dirty="0">
                <a:solidFill>
                  <a:srgbClr val="253558"/>
                </a:solidFill>
                <a:latin typeface="Arial"/>
                <a:cs typeface="Arial"/>
              </a:rPr>
              <a:t>se</a:t>
            </a:r>
            <a:r>
              <a:rPr sz="1100" spc="-5" dirty="0">
                <a:solidFill>
                  <a:srgbClr val="253558"/>
                </a:solidFill>
                <a:latin typeface="Arial"/>
                <a:cs typeface="Arial"/>
              </a:rPr>
              <a:t>e</a:t>
            </a:r>
            <a:r>
              <a:rPr sz="1100" spc="-10" dirty="0">
                <a:solidFill>
                  <a:srgbClr val="253558"/>
                </a:solidFill>
                <a:latin typeface="Arial"/>
                <a:cs typeface="Arial"/>
              </a:rPr>
              <a:t>i</a:t>
            </a:r>
            <a:r>
              <a:rPr sz="1100" dirty="0">
                <a:solidFill>
                  <a:srgbClr val="253558"/>
                </a:solidFill>
                <a:latin typeface="Arial"/>
                <a:cs typeface="Arial"/>
              </a:rPr>
              <a:t>ng a</a:t>
            </a:r>
            <a:r>
              <a:rPr sz="1100" spc="-10" dirty="0">
                <a:solidFill>
                  <a:srgbClr val="253558"/>
                </a:solidFill>
                <a:latin typeface="Arial"/>
                <a:cs typeface="Arial"/>
              </a:rPr>
              <a:t> </a:t>
            </a:r>
            <a:r>
              <a:rPr sz="1100" dirty="0">
                <a:solidFill>
                  <a:srgbClr val="253558"/>
                </a:solidFill>
                <a:latin typeface="Arial"/>
                <a:cs typeface="Arial"/>
              </a:rPr>
              <a:t>n</a:t>
            </a:r>
            <a:r>
              <a:rPr sz="1100" spc="-5" dirty="0">
                <a:solidFill>
                  <a:srgbClr val="253558"/>
                </a:solidFill>
                <a:latin typeface="Arial"/>
                <a:cs typeface="Arial"/>
              </a:rPr>
              <a:t>o</a:t>
            </a:r>
            <a:r>
              <a:rPr sz="1100" dirty="0">
                <a:solidFill>
                  <a:srgbClr val="253558"/>
                </a:solidFill>
                <a:latin typeface="Arial"/>
                <a:cs typeface="Arial"/>
              </a:rPr>
              <a:t>ta</a:t>
            </a:r>
            <a:r>
              <a:rPr sz="1100" spc="-5" dirty="0">
                <a:solidFill>
                  <a:srgbClr val="253558"/>
                </a:solidFill>
                <a:latin typeface="Arial"/>
                <a:cs typeface="Arial"/>
              </a:rPr>
              <a:t>b</a:t>
            </a:r>
            <a:r>
              <a:rPr sz="1100" spc="-10" dirty="0">
                <a:solidFill>
                  <a:srgbClr val="253558"/>
                </a:solidFill>
                <a:latin typeface="Arial"/>
                <a:cs typeface="Arial"/>
              </a:rPr>
              <a:t>l</a:t>
            </a:r>
            <a:r>
              <a:rPr sz="1100" dirty="0">
                <a:solidFill>
                  <a:srgbClr val="253558"/>
                </a:solidFill>
                <a:latin typeface="Arial"/>
                <a:cs typeface="Arial"/>
              </a:rPr>
              <a:t>e</a:t>
            </a:r>
            <a:r>
              <a:rPr sz="1100" spc="-10" dirty="0">
                <a:solidFill>
                  <a:srgbClr val="253558"/>
                </a:solidFill>
                <a:latin typeface="Arial"/>
                <a:cs typeface="Arial"/>
              </a:rPr>
              <a:t> </a:t>
            </a:r>
            <a:r>
              <a:rPr sz="1100" dirty="0">
                <a:solidFill>
                  <a:srgbClr val="253558"/>
                </a:solidFill>
                <a:latin typeface="Arial"/>
                <a:cs typeface="Arial"/>
              </a:rPr>
              <a:t>r</a:t>
            </a:r>
            <a:r>
              <a:rPr sz="1100" spc="-10" dirty="0">
                <a:solidFill>
                  <a:srgbClr val="253558"/>
                </a:solidFill>
                <a:latin typeface="Arial"/>
                <a:cs typeface="Arial"/>
              </a:rPr>
              <a:t>i</a:t>
            </a:r>
            <a:r>
              <a:rPr sz="1100" dirty="0">
                <a:solidFill>
                  <a:srgbClr val="253558"/>
                </a:solidFill>
                <a:latin typeface="Arial"/>
                <a:cs typeface="Arial"/>
              </a:rPr>
              <a:t>se.</a:t>
            </a:r>
            <a:endParaRPr sz="1100" dirty="0">
              <a:latin typeface="Arial"/>
              <a:cs typeface="Arial"/>
            </a:endParaRPr>
          </a:p>
        </p:txBody>
      </p:sp>
      <p:sp>
        <p:nvSpPr>
          <p:cNvPr id="256" name="object 256"/>
          <p:cNvSpPr/>
          <p:nvPr/>
        </p:nvSpPr>
        <p:spPr>
          <a:xfrm>
            <a:off x="4554982" y="666749"/>
            <a:ext cx="4182745" cy="717042"/>
          </a:xfrm>
          <a:custGeom>
            <a:avLst/>
            <a:gdLst/>
            <a:ahLst/>
            <a:cxnLst/>
            <a:rect l="l" t="t" r="r" b="b"/>
            <a:pathLst>
              <a:path w="4182745" h="652144">
                <a:moveTo>
                  <a:pt x="4142486" y="0"/>
                </a:moveTo>
                <a:lnTo>
                  <a:pt x="33382" y="545"/>
                </a:lnTo>
                <a:lnTo>
                  <a:pt x="2551" y="25912"/>
                </a:lnTo>
                <a:lnTo>
                  <a:pt x="0" y="40005"/>
                </a:lnTo>
                <a:lnTo>
                  <a:pt x="545" y="618635"/>
                </a:lnTo>
                <a:lnTo>
                  <a:pt x="5251" y="631843"/>
                </a:lnTo>
                <a:lnTo>
                  <a:pt x="14017" y="642431"/>
                </a:lnTo>
                <a:lnTo>
                  <a:pt x="25912" y="649466"/>
                </a:lnTo>
                <a:lnTo>
                  <a:pt x="40004" y="652018"/>
                </a:lnTo>
                <a:lnTo>
                  <a:pt x="4148983" y="651487"/>
                </a:lnTo>
                <a:lnTo>
                  <a:pt x="4162171" y="646799"/>
                </a:lnTo>
                <a:lnTo>
                  <a:pt x="4172760" y="638033"/>
                </a:lnTo>
                <a:lnTo>
                  <a:pt x="4179805" y="626126"/>
                </a:lnTo>
                <a:lnTo>
                  <a:pt x="4182364" y="612013"/>
                </a:lnTo>
                <a:lnTo>
                  <a:pt x="4181833" y="33473"/>
                </a:lnTo>
                <a:lnTo>
                  <a:pt x="4177149" y="20231"/>
                </a:lnTo>
                <a:lnTo>
                  <a:pt x="4168401" y="9615"/>
                </a:lnTo>
                <a:lnTo>
                  <a:pt x="4156531" y="2559"/>
                </a:lnTo>
                <a:lnTo>
                  <a:pt x="4142486" y="0"/>
                </a:lnTo>
                <a:close/>
              </a:path>
            </a:pathLst>
          </a:custGeom>
          <a:solidFill>
            <a:schemeClr val="bg1"/>
          </a:solidFill>
        </p:spPr>
        <p:txBody>
          <a:bodyPr wrap="square" lIns="0" tIns="0" rIns="0" bIns="0" rtlCol="0"/>
          <a:lstStyle/>
          <a:p>
            <a:endParaRPr/>
          </a:p>
        </p:txBody>
      </p:sp>
      <p:sp>
        <p:nvSpPr>
          <p:cNvPr id="257" name="object 257"/>
          <p:cNvSpPr txBox="1"/>
          <p:nvPr/>
        </p:nvSpPr>
        <p:spPr>
          <a:xfrm>
            <a:off x="4646167" y="842704"/>
            <a:ext cx="3917315" cy="501650"/>
          </a:xfrm>
          <a:prstGeom prst="rect">
            <a:avLst/>
          </a:prstGeom>
        </p:spPr>
        <p:txBody>
          <a:bodyPr vert="horz" wrap="square" lIns="0" tIns="0" rIns="0" bIns="0" rtlCol="0">
            <a:spAutoFit/>
          </a:bodyPr>
          <a:lstStyle/>
          <a:p>
            <a:pPr marL="12700" marR="5080">
              <a:lnSpc>
                <a:spcPct val="100000"/>
              </a:lnSpc>
            </a:pPr>
            <a:r>
              <a:rPr sz="1100" spc="5" dirty="0">
                <a:solidFill>
                  <a:srgbClr val="253558"/>
                </a:solidFill>
                <a:latin typeface="Arial"/>
                <a:cs typeface="Arial"/>
              </a:rPr>
              <a:t>T</a:t>
            </a:r>
            <a:r>
              <a:rPr sz="1100" dirty="0">
                <a:solidFill>
                  <a:srgbClr val="253558"/>
                </a:solidFill>
                <a:latin typeface="Arial"/>
                <a:cs typeface="Arial"/>
              </a:rPr>
              <a:t>he</a:t>
            </a:r>
            <a:r>
              <a:rPr sz="1100" spc="-25" dirty="0">
                <a:solidFill>
                  <a:srgbClr val="253558"/>
                </a:solidFill>
                <a:latin typeface="Arial"/>
                <a:cs typeface="Arial"/>
              </a:rPr>
              <a:t> </a:t>
            </a:r>
            <a:r>
              <a:rPr sz="1100" spc="5" dirty="0">
                <a:solidFill>
                  <a:srgbClr val="253558"/>
                </a:solidFill>
                <a:latin typeface="Arial"/>
                <a:cs typeface="Arial"/>
              </a:rPr>
              <a:t>g</a:t>
            </a:r>
            <a:r>
              <a:rPr sz="1100" dirty="0">
                <a:solidFill>
                  <a:srgbClr val="253558"/>
                </a:solidFill>
                <a:latin typeface="Arial"/>
                <a:cs typeface="Arial"/>
              </a:rPr>
              <a:t>ra</a:t>
            </a:r>
            <a:r>
              <a:rPr sz="1100" spc="-10" dirty="0">
                <a:solidFill>
                  <a:srgbClr val="253558"/>
                </a:solidFill>
                <a:latin typeface="Arial"/>
                <a:cs typeface="Arial"/>
              </a:rPr>
              <a:t>p</a:t>
            </a:r>
            <a:r>
              <a:rPr sz="1100" dirty="0">
                <a:solidFill>
                  <a:srgbClr val="253558"/>
                </a:solidFill>
                <a:latin typeface="Arial"/>
                <a:cs typeface="Arial"/>
              </a:rPr>
              <a:t>h</a:t>
            </a:r>
            <a:r>
              <a:rPr sz="1100" spc="-25" dirty="0">
                <a:solidFill>
                  <a:srgbClr val="253558"/>
                </a:solidFill>
                <a:latin typeface="Arial"/>
                <a:cs typeface="Arial"/>
              </a:rPr>
              <a:t> </a:t>
            </a:r>
            <a:r>
              <a:rPr sz="1100" dirty="0">
                <a:solidFill>
                  <a:srgbClr val="253558"/>
                </a:solidFill>
                <a:latin typeface="Arial"/>
                <a:cs typeface="Arial"/>
              </a:rPr>
              <a:t>s</a:t>
            </a:r>
            <a:r>
              <a:rPr sz="1100" spc="-5" dirty="0">
                <a:solidFill>
                  <a:srgbClr val="253558"/>
                </a:solidFill>
                <a:latin typeface="Arial"/>
                <a:cs typeface="Arial"/>
              </a:rPr>
              <a:t>h</a:t>
            </a:r>
            <a:r>
              <a:rPr sz="1100" dirty="0">
                <a:solidFill>
                  <a:srgbClr val="253558"/>
                </a:solidFill>
                <a:latin typeface="Arial"/>
                <a:cs typeface="Arial"/>
              </a:rPr>
              <a:t>o</a:t>
            </a:r>
            <a:r>
              <a:rPr sz="1100" spc="-25" dirty="0">
                <a:solidFill>
                  <a:srgbClr val="253558"/>
                </a:solidFill>
                <a:latin typeface="Arial"/>
                <a:cs typeface="Arial"/>
              </a:rPr>
              <a:t>w</a:t>
            </a:r>
            <a:r>
              <a:rPr sz="1100" dirty="0">
                <a:solidFill>
                  <a:srgbClr val="253558"/>
                </a:solidFill>
                <a:latin typeface="Arial"/>
                <a:cs typeface="Arial"/>
              </a:rPr>
              <a:t>s </a:t>
            </a:r>
            <a:r>
              <a:rPr sz="1100" spc="-5" dirty="0">
                <a:solidFill>
                  <a:srgbClr val="253558"/>
                </a:solidFill>
                <a:latin typeface="Arial"/>
                <a:cs typeface="Arial"/>
              </a:rPr>
              <a:t>N</a:t>
            </a:r>
            <a:r>
              <a:rPr sz="1100" dirty="0">
                <a:solidFill>
                  <a:srgbClr val="253558"/>
                </a:solidFill>
                <a:latin typeface="Arial"/>
                <a:cs typeface="Arial"/>
              </a:rPr>
              <a:t>orth</a:t>
            </a:r>
            <a:r>
              <a:rPr sz="1100" spc="-25" dirty="0">
                <a:solidFill>
                  <a:srgbClr val="253558"/>
                </a:solidFill>
                <a:latin typeface="Arial"/>
                <a:cs typeface="Arial"/>
              </a:rPr>
              <a:t> </a:t>
            </a:r>
            <a:r>
              <a:rPr sz="1100" spc="-10" dirty="0">
                <a:solidFill>
                  <a:srgbClr val="253558"/>
                </a:solidFill>
                <a:latin typeface="Arial"/>
                <a:cs typeface="Arial"/>
              </a:rPr>
              <a:t>A</a:t>
            </a:r>
            <a:r>
              <a:rPr sz="1100" dirty="0">
                <a:solidFill>
                  <a:srgbClr val="253558"/>
                </a:solidFill>
                <a:latin typeface="Arial"/>
                <a:cs typeface="Arial"/>
              </a:rPr>
              <a:t>meri</a:t>
            </a:r>
            <a:r>
              <a:rPr sz="1100" spc="-5" dirty="0">
                <a:solidFill>
                  <a:srgbClr val="253558"/>
                </a:solidFill>
                <a:latin typeface="Arial"/>
                <a:cs typeface="Arial"/>
              </a:rPr>
              <a:t>c</a:t>
            </a:r>
            <a:r>
              <a:rPr sz="1100" dirty="0">
                <a:solidFill>
                  <a:srgbClr val="253558"/>
                </a:solidFill>
                <a:latin typeface="Arial"/>
                <a:cs typeface="Arial"/>
              </a:rPr>
              <a:t>a</a:t>
            </a:r>
            <a:r>
              <a:rPr sz="1100" spc="-10" dirty="0">
                <a:solidFill>
                  <a:srgbClr val="253558"/>
                </a:solidFill>
                <a:latin typeface="Arial"/>
                <a:cs typeface="Arial"/>
              </a:rPr>
              <a:t> </a:t>
            </a:r>
            <a:r>
              <a:rPr sz="1100" dirty="0">
                <a:solidFill>
                  <a:srgbClr val="253558"/>
                </a:solidFill>
                <a:latin typeface="Arial"/>
                <a:cs typeface="Arial"/>
              </a:rPr>
              <a:t>as</a:t>
            </a:r>
            <a:r>
              <a:rPr sz="1100" spc="-25" dirty="0">
                <a:solidFill>
                  <a:srgbClr val="253558"/>
                </a:solidFill>
                <a:latin typeface="Arial"/>
                <a:cs typeface="Arial"/>
              </a:rPr>
              <a:t> </a:t>
            </a:r>
            <a:r>
              <a:rPr sz="1100" dirty="0">
                <a:solidFill>
                  <a:srgbClr val="253558"/>
                </a:solidFill>
                <a:latin typeface="Arial"/>
                <a:cs typeface="Arial"/>
              </a:rPr>
              <a:t>the</a:t>
            </a:r>
            <a:r>
              <a:rPr sz="1100" spc="-15" dirty="0">
                <a:solidFill>
                  <a:srgbClr val="253558"/>
                </a:solidFill>
                <a:latin typeface="Arial"/>
                <a:cs typeface="Arial"/>
              </a:rPr>
              <a:t> </a:t>
            </a:r>
            <a:r>
              <a:rPr sz="1100" spc="-10" dirty="0">
                <a:solidFill>
                  <a:srgbClr val="253558"/>
                </a:solidFill>
                <a:latin typeface="Arial"/>
                <a:cs typeface="Arial"/>
              </a:rPr>
              <a:t>l</a:t>
            </a:r>
            <a:r>
              <a:rPr sz="1100" dirty="0">
                <a:solidFill>
                  <a:srgbClr val="253558"/>
                </a:solidFill>
                <a:latin typeface="Arial"/>
                <a:cs typeface="Arial"/>
              </a:rPr>
              <a:t>e</a:t>
            </a:r>
            <a:r>
              <a:rPr sz="1100" spc="-10" dirty="0">
                <a:solidFill>
                  <a:srgbClr val="253558"/>
                </a:solidFill>
                <a:latin typeface="Arial"/>
                <a:cs typeface="Arial"/>
              </a:rPr>
              <a:t>a</a:t>
            </a:r>
            <a:r>
              <a:rPr sz="1100" dirty="0">
                <a:solidFill>
                  <a:srgbClr val="253558"/>
                </a:solidFill>
                <a:latin typeface="Arial"/>
                <a:cs typeface="Arial"/>
              </a:rPr>
              <a:t>d</a:t>
            </a:r>
            <a:r>
              <a:rPr sz="1100" spc="-10" dirty="0">
                <a:solidFill>
                  <a:srgbClr val="253558"/>
                </a:solidFill>
                <a:latin typeface="Arial"/>
                <a:cs typeface="Arial"/>
              </a:rPr>
              <a:t>i</a:t>
            </a:r>
            <a:r>
              <a:rPr sz="1100" dirty="0">
                <a:solidFill>
                  <a:srgbClr val="253558"/>
                </a:solidFill>
                <a:latin typeface="Arial"/>
                <a:cs typeface="Arial"/>
              </a:rPr>
              <a:t>ng</a:t>
            </a:r>
            <a:r>
              <a:rPr sz="1100" spc="-5" dirty="0">
                <a:solidFill>
                  <a:srgbClr val="253558"/>
                </a:solidFill>
                <a:latin typeface="Arial"/>
                <a:cs typeface="Arial"/>
              </a:rPr>
              <a:t> </a:t>
            </a:r>
            <a:r>
              <a:rPr sz="1100" dirty="0">
                <a:solidFill>
                  <a:srgbClr val="253558"/>
                </a:solidFill>
                <a:latin typeface="Arial"/>
                <a:cs typeface="Arial"/>
              </a:rPr>
              <a:t>mar</a:t>
            </a:r>
            <a:r>
              <a:rPr sz="1100" spc="10" dirty="0">
                <a:solidFill>
                  <a:srgbClr val="253558"/>
                </a:solidFill>
                <a:latin typeface="Arial"/>
                <a:cs typeface="Arial"/>
              </a:rPr>
              <a:t>k</a:t>
            </a:r>
            <a:r>
              <a:rPr sz="1100" dirty="0">
                <a:solidFill>
                  <a:srgbClr val="253558"/>
                </a:solidFill>
                <a:latin typeface="Arial"/>
                <a:cs typeface="Arial"/>
              </a:rPr>
              <a:t>et</a:t>
            </a:r>
            <a:r>
              <a:rPr sz="1100" spc="-45" dirty="0">
                <a:solidFill>
                  <a:srgbClr val="253558"/>
                </a:solidFill>
                <a:latin typeface="Arial"/>
                <a:cs typeface="Arial"/>
              </a:rPr>
              <a:t> </a:t>
            </a:r>
            <a:r>
              <a:rPr sz="1100" dirty="0">
                <a:solidFill>
                  <a:srgbClr val="253558"/>
                </a:solidFill>
                <a:latin typeface="Arial"/>
                <a:cs typeface="Arial"/>
              </a:rPr>
              <a:t>a</a:t>
            </a:r>
            <a:r>
              <a:rPr sz="1100" spc="-5" dirty="0">
                <a:solidFill>
                  <a:srgbClr val="253558"/>
                </a:solidFill>
                <a:latin typeface="Arial"/>
                <a:cs typeface="Arial"/>
              </a:rPr>
              <a:t>c</a:t>
            </a:r>
            <a:r>
              <a:rPr sz="1100" dirty="0">
                <a:solidFill>
                  <a:srgbClr val="253558"/>
                </a:solidFill>
                <a:latin typeface="Arial"/>
                <a:cs typeface="Arial"/>
              </a:rPr>
              <a:t>ro</a:t>
            </a:r>
            <a:r>
              <a:rPr sz="1100" spc="-5" dirty="0">
                <a:solidFill>
                  <a:srgbClr val="253558"/>
                </a:solidFill>
                <a:latin typeface="Arial"/>
                <a:cs typeface="Arial"/>
              </a:rPr>
              <a:t>s</a:t>
            </a:r>
            <a:r>
              <a:rPr sz="1100" dirty="0">
                <a:solidFill>
                  <a:srgbClr val="253558"/>
                </a:solidFill>
                <a:latin typeface="Arial"/>
                <a:cs typeface="Arial"/>
              </a:rPr>
              <a:t>s most</a:t>
            </a:r>
            <a:r>
              <a:rPr sz="1100" spc="-30" dirty="0">
                <a:solidFill>
                  <a:srgbClr val="253558"/>
                </a:solidFill>
                <a:latin typeface="Arial"/>
                <a:cs typeface="Arial"/>
              </a:rPr>
              <a:t> </a:t>
            </a:r>
            <a:r>
              <a:rPr sz="1100" spc="5" dirty="0">
                <a:solidFill>
                  <a:srgbClr val="253558"/>
                </a:solidFill>
                <a:latin typeface="Arial"/>
                <a:cs typeface="Arial"/>
              </a:rPr>
              <a:t>g</a:t>
            </a:r>
            <a:r>
              <a:rPr sz="1100" dirty="0">
                <a:solidFill>
                  <a:srgbClr val="253558"/>
                </a:solidFill>
                <a:latin typeface="Arial"/>
                <a:cs typeface="Arial"/>
              </a:rPr>
              <a:t>e</a:t>
            </a:r>
            <a:r>
              <a:rPr sz="1100" spc="-5" dirty="0">
                <a:solidFill>
                  <a:srgbClr val="253558"/>
                </a:solidFill>
                <a:latin typeface="Arial"/>
                <a:cs typeface="Arial"/>
              </a:rPr>
              <a:t>n</a:t>
            </a:r>
            <a:r>
              <a:rPr sz="1100" dirty="0">
                <a:solidFill>
                  <a:srgbClr val="253558"/>
                </a:solidFill>
                <a:latin typeface="Arial"/>
                <a:cs typeface="Arial"/>
              </a:rPr>
              <a:t>res,</a:t>
            </a:r>
            <a:r>
              <a:rPr sz="1100" spc="-40" dirty="0">
                <a:solidFill>
                  <a:srgbClr val="253558"/>
                </a:solidFill>
                <a:latin typeface="Arial"/>
                <a:cs typeface="Arial"/>
              </a:rPr>
              <a:t> </a:t>
            </a:r>
            <a:r>
              <a:rPr sz="1100" spc="-20" dirty="0">
                <a:solidFill>
                  <a:srgbClr val="253558"/>
                </a:solidFill>
                <a:latin typeface="Arial"/>
                <a:cs typeface="Arial"/>
              </a:rPr>
              <a:t>w</a:t>
            </a:r>
            <a:r>
              <a:rPr sz="1100" spc="-10" dirty="0">
                <a:solidFill>
                  <a:srgbClr val="253558"/>
                </a:solidFill>
                <a:latin typeface="Arial"/>
                <a:cs typeface="Arial"/>
              </a:rPr>
              <a:t>i</a:t>
            </a:r>
            <a:r>
              <a:rPr sz="1100" dirty="0">
                <a:solidFill>
                  <a:srgbClr val="253558"/>
                </a:solidFill>
                <a:latin typeface="Arial"/>
                <a:cs typeface="Arial"/>
              </a:rPr>
              <a:t>th</a:t>
            </a:r>
            <a:r>
              <a:rPr sz="1100" spc="15" dirty="0">
                <a:solidFill>
                  <a:srgbClr val="253558"/>
                </a:solidFill>
                <a:latin typeface="Arial"/>
                <a:cs typeface="Arial"/>
              </a:rPr>
              <a:t> </a:t>
            </a:r>
            <a:r>
              <a:rPr sz="1100" dirty="0">
                <a:solidFill>
                  <a:srgbClr val="253558"/>
                </a:solidFill>
                <a:latin typeface="Arial"/>
                <a:cs typeface="Arial"/>
              </a:rPr>
              <a:t>Ja</a:t>
            </a:r>
            <a:r>
              <a:rPr sz="1100" spc="-5" dirty="0">
                <a:solidFill>
                  <a:srgbClr val="253558"/>
                </a:solidFill>
                <a:latin typeface="Arial"/>
                <a:cs typeface="Arial"/>
              </a:rPr>
              <a:t>p</a:t>
            </a:r>
            <a:r>
              <a:rPr sz="1100" dirty="0">
                <a:solidFill>
                  <a:srgbClr val="253558"/>
                </a:solidFill>
                <a:latin typeface="Arial"/>
                <a:cs typeface="Arial"/>
              </a:rPr>
              <a:t>an</a:t>
            </a:r>
            <a:r>
              <a:rPr sz="1100" spc="-10" dirty="0">
                <a:solidFill>
                  <a:srgbClr val="253558"/>
                </a:solidFill>
                <a:latin typeface="Arial"/>
                <a:cs typeface="Arial"/>
              </a:rPr>
              <a:t> </a:t>
            </a:r>
            <a:r>
              <a:rPr sz="1100" dirty="0">
                <a:solidFill>
                  <a:srgbClr val="253558"/>
                </a:solidFill>
                <a:latin typeface="Arial"/>
                <a:cs typeface="Arial"/>
              </a:rPr>
              <a:t>surpass</a:t>
            </a:r>
            <a:r>
              <a:rPr sz="1100" spc="-10" dirty="0">
                <a:solidFill>
                  <a:srgbClr val="253558"/>
                </a:solidFill>
                <a:latin typeface="Arial"/>
                <a:cs typeface="Arial"/>
              </a:rPr>
              <a:t>i</a:t>
            </a:r>
            <a:r>
              <a:rPr sz="1100" dirty="0">
                <a:solidFill>
                  <a:srgbClr val="253558"/>
                </a:solidFill>
                <a:latin typeface="Arial"/>
                <a:cs typeface="Arial"/>
              </a:rPr>
              <a:t>ng</a:t>
            </a:r>
            <a:r>
              <a:rPr sz="1100" spc="-25" dirty="0">
                <a:solidFill>
                  <a:srgbClr val="253558"/>
                </a:solidFill>
                <a:latin typeface="Arial"/>
                <a:cs typeface="Arial"/>
              </a:rPr>
              <a:t> </a:t>
            </a:r>
            <a:r>
              <a:rPr sz="1100" spc="-10" dirty="0">
                <a:solidFill>
                  <a:srgbClr val="253558"/>
                </a:solidFill>
                <a:latin typeface="Arial"/>
                <a:cs typeface="Arial"/>
              </a:rPr>
              <a:t>N</a:t>
            </a:r>
            <a:r>
              <a:rPr sz="1100" dirty="0">
                <a:solidFill>
                  <a:srgbClr val="253558"/>
                </a:solidFill>
                <a:latin typeface="Arial"/>
                <a:cs typeface="Arial"/>
              </a:rPr>
              <a:t>or</a:t>
            </a:r>
            <a:r>
              <a:rPr sz="1100" spc="5" dirty="0">
                <a:solidFill>
                  <a:srgbClr val="253558"/>
                </a:solidFill>
                <a:latin typeface="Arial"/>
                <a:cs typeface="Arial"/>
              </a:rPr>
              <a:t>t</a:t>
            </a:r>
            <a:r>
              <a:rPr sz="1100" dirty="0">
                <a:solidFill>
                  <a:srgbClr val="253558"/>
                </a:solidFill>
                <a:latin typeface="Arial"/>
                <a:cs typeface="Arial"/>
              </a:rPr>
              <a:t>h</a:t>
            </a:r>
            <a:r>
              <a:rPr sz="1100" spc="-20" dirty="0">
                <a:solidFill>
                  <a:srgbClr val="253558"/>
                </a:solidFill>
                <a:latin typeface="Arial"/>
                <a:cs typeface="Arial"/>
              </a:rPr>
              <a:t> </a:t>
            </a:r>
            <a:r>
              <a:rPr sz="1100" spc="-5" dirty="0">
                <a:solidFill>
                  <a:srgbClr val="253558"/>
                </a:solidFill>
                <a:latin typeface="Arial"/>
                <a:cs typeface="Arial"/>
              </a:rPr>
              <a:t>A</a:t>
            </a:r>
            <a:r>
              <a:rPr sz="1100" dirty="0">
                <a:solidFill>
                  <a:srgbClr val="253558"/>
                </a:solidFill>
                <a:latin typeface="Arial"/>
                <a:cs typeface="Arial"/>
              </a:rPr>
              <a:t>meric</a:t>
            </a:r>
            <a:r>
              <a:rPr sz="1100" spc="-5" dirty="0">
                <a:solidFill>
                  <a:srgbClr val="253558"/>
                </a:solidFill>
                <a:latin typeface="Arial"/>
                <a:cs typeface="Arial"/>
              </a:rPr>
              <a:t>a</a:t>
            </a:r>
            <a:r>
              <a:rPr sz="1100" dirty="0">
                <a:solidFill>
                  <a:srgbClr val="253558"/>
                </a:solidFill>
                <a:latin typeface="Arial"/>
                <a:cs typeface="Arial"/>
              </a:rPr>
              <a:t>n</a:t>
            </a:r>
            <a:r>
              <a:rPr sz="1100" spc="-10" dirty="0">
                <a:solidFill>
                  <a:srgbClr val="253558"/>
                </a:solidFill>
                <a:latin typeface="Arial"/>
                <a:cs typeface="Arial"/>
              </a:rPr>
              <a:t> </a:t>
            </a:r>
            <a:r>
              <a:rPr sz="1100" dirty="0">
                <a:solidFill>
                  <a:srgbClr val="253558"/>
                </a:solidFill>
                <a:latin typeface="Arial"/>
                <a:cs typeface="Arial"/>
              </a:rPr>
              <a:t>sa</a:t>
            </a:r>
            <a:r>
              <a:rPr sz="1100" spc="-10" dirty="0">
                <a:solidFill>
                  <a:srgbClr val="253558"/>
                </a:solidFill>
                <a:latin typeface="Arial"/>
                <a:cs typeface="Arial"/>
              </a:rPr>
              <a:t>l</a:t>
            </a:r>
            <a:r>
              <a:rPr sz="1100" dirty="0">
                <a:solidFill>
                  <a:srgbClr val="253558"/>
                </a:solidFill>
                <a:latin typeface="Arial"/>
                <a:cs typeface="Arial"/>
              </a:rPr>
              <a:t>es</a:t>
            </a:r>
            <a:r>
              <a:rPr sz="1100" spc="-10" dirty="0">
                <a:solidFill>
                  <a:srgbClr val="253558"/>
                </a:solidFill>
                <a:latin typeface="Arial"/>
                <a:cs typeface="Arial"/>
              </a:rPr>
              <a:t> </a:t>
            </a:r>
            <a:r>
              <a:rPr sz="1100" dirty="0">
                <a:solidFill>
                  <a:srgbClr val="253558"/>
                </a:solidFill>
                <a:latin typeface="Arial"/>
                <a:cs typeface="Arial"/>
              </a:rPr>
              <a:t>o</a:t>
            </a:r>
            <a:r>
              <a:rPr sz="1100" spc="-5" dirty="0">
                <a:solidFill>
                  <a:srgbClr val="253558"/>
                </a:solidFill>
                <a:latin typeface="Arial"/>
                <a:cs typeface="Arial"/>
              </a:rPr>
              <a:t>n</a:t>
            </a:r>
            <a:r>
              <a:rPr sz="1100" spc="-10" dirty="0">
                <a:solidFill>
                  <a:srgbClr val="253558"/>
                </a:solidFill>
                <a:latin typeface="Arial"/>
                <a:cs typeface="Arial"/>
              </a:rPr>
              <a:t>l</a:t>
            </a:r>
            <a:r>
              <a:rPr sz="1100" dirty="0">
                <a:solidFill>
                  <a:srgbClr val="253558"/>
                </a:solidFill>
                <a:latin typeface="Arial"/>
                <a:cs typeface="Arial"/>
              </a:rPr>
              <a:t>y </a:t>
            </a:r>
            <a:r>
              <a:rPr sz="1100" spc="-10" dirty="0">
                <a:solidFill>
                  <a:srgbClr val="253558"/>
                </a:solidFill>
                <a:latin typeface="Arial"/>
                <a:cs typeface="Arial"/>
              </a:rPr>
              <a:t>i</a:t>
            </a:r>
            <a:r>
              <a:rPr sz="1100" dirty="0">
                <a:solidFill>
                  <a:srgbClr val="253558"/>
                </a:solidFill>
                <a:latin typeface="Arial"/>
                <a:cs typeface="Arial"/>
              </a:rPr>
              <a:t>n </a:t>
            </a:r>
            <a:r>
              <a:rPr sz="1100" spc="5" dirty="0">
                <a:solidFill>
                  <a:srgbClr val="253558"/>
                </a:solidFill>
                <a:latin typeface="Arial"/>
                <a:cs typeface="Arial"/>
              </a:rPr>
              <a:t>t</a:t>
            </a:r>
            <a:r>
              <a:rPr sz="1100" dirty="0">
                <a:solidFill>
                  <a:srgbClr val="253558"/>
                </a:solidFill>
                <a:latin typeface="Arial"/>
                <a:cs typeface="Arial"/>
              </a:rPr>
              <a:t>he</a:t>
            </a:r>
            <a:r>
              <a:rPr sz="1100" spc="-25" dirty="0">
                <a:solidFill>
                  <a:srgbClr val="253558"/>
                </a:solidFill>
                <a:latin typeface="Arial"/>
                <a:cs typeface="Arial"/>
              </a:rPr>
              <a:t> </a:t>
            </a:r>
            <a:r>
              <a:rPr sz="1100" spc="-10" dirty="0">
                <a:solidFill>
                  <a:srgbClr val="253558"/>
                </a:solidFill>
                <a:latin typeface="Arial"/>
                <a:cs typeface="Arial"/>
              </a:rPr>
              <a:t>R</a:t>
            </a:r>
            <a:r>
              <a:rPr sz="1100" dirty="0">
                <a:solidFill>
                  <a:srgbClr val="253558"/>
                </a:solidFill>
                <a:latin typeface="Arial"/>
                <a:cs typeface="Arial"/>
              </a:rPr>
              <a:t>o</a:t>
            </a:r>
            <a:r>
              <a:rPr sz="1100" spc="-10" dirty="0">
                <a:solidFill>
                  <a:srgbClr val="253558"/>
                </a:solidFill>
                <a:latin typeface="Arial"/>
                <a:cs typeface="Arial"/>
              </a:rPr>
              <a:t>l</a:t>
            </a:r>
            <a:r>
              <a:rPr sz="1100" spc="-5" dirty="0">
                <a:solidFill>
                  <a:srgbClr val="253558"/>
                </a:solidFill>
                <a:latin typeface="Arial"/>
                <a:cs typeface="Arial"/>
              </a:rPr>
              <a:t>e</a:t>
            </a:r>
            <a:r>
              <a:rPr sz="1100" dirty="0">
                <a:solidFill>
                  <a:srgbClr val="253558"/>
                </a:solidFill>
                <a:latin typeface="Arial"/>
                <a:cs typeface="Arial"/>
              </a:rPr>
              <a:t>-</a:t>
            </a:r>
            <a:r>
              <a:rPr sz="1100" spc="-5" dirty="0">
                <a:solidFill>
                  <a:srgbClr val="253558"/>
                </a:solidFill>
                <a:latin typeface="Arial"/>
                <a:cs typeface="Arial"/>
              </a:rPr>
              <a:t>P</a:t>
            </a:r>
            <a:r>
              <a:rPr sz="1100" spc="-10" dirty="0">
                <a:solidFill>
                  <a:srgbClr val="253558"/>
                </a:solidFill>
                <a:latin typeface="Arial"/>
                <a:cs typeface="Arial"/>
              </a:rPr>
              <a:t>l</a:t>
            </a:r>
            <a:r>
              <a:rPr sz="1100" dirty="0">
                <a:solidFill>
                  <a:srgbClr val="253558"/>
                </a:solidFill>
                <a:latin typeface="Arial"/>
                <a:cs typeface="Arial"/>
              </a:rPr>
              <a:t>a</a:t>
            </a:r>
            <a:r>
              <a:rPr sz="1100" spc="-15" dirty="0">
                <a:solidFill>
                  <a:srgbClr val="253558"/>
                </a:solidFill>
                <a:latin typeface="Arial"/>
                <a:cs typeface="Arial"/>
              </a:rPr>
              <a:t>y</a:t>
            </a:r>
            <a:r>
              <a:rPr sz="1100" spc="-10" dirty="0">
                <a:solidFill>
                  <a:srgbClr val="253558"/>
                </a:solidFill>
                <a:latin typeface="Arial"/>
                <a:cs typeface="Arial"/>
              </a:rPr>
              <a:t>i</a:t>
            </a:r>
            <a:r>
              <a:rPr sz="1100" dirty="0">
                <a:solidFill>
                  <a:srgbClr val="253558"/>
                </a:solidFill>
                <a:latin typeface="Arial"/>
                <a:cs typeface="Arial"/>
              </a:rPr>
              <a:t>ng</a:t>
            </a:r>
            <a:r>
              <a:rPr sz="1100" spc="35" dirty="0">
                <a:solidFill>
                  <a:srgbClr val="253558"/>
                </a:solidFill>
                <a:latin typeface="Arial"/>
                <a:cs typeface="Arial"/>
              </a:rPr>
              <a:t> </a:t>
            </a:r>
            <a:r>
              <a:rPr sz="1100" spc="5" dirty="0">
                <a:solidFill>
                  <a:srgbClr val="253558"/>
                </a:solidFill>
                <a:latin typeface="Arial"/>
                <a:cs typeface="Arial"/>
              </a:rPr>
              <a:t>g</a:t>
            </a:r>
            <a:r>
              <a:rPr sz="1100" dirty="0">
                <a:solidFill>
                  <a:srgbClr val="253558"/>
                </a:solidFill>
                <a:latin typeface="Arial"/>
                <a:cs typeface="Arial"/>
              </a:rPr>
              <a:t>e</a:t>
            </a:r>
            <a:r>
              <a:rPr sz="1100" spc="-5" dirty="0">
                <a:solidFill>
                  <a:srgbClr val="253558"/>
                </a:solidFill>
                <a:latin typeface="Arial"/>
                <a:cs typeface="Arial"/>
              </a:rPr>
              <a:t>n</a:t>
            </a:r>
            <a:r>
              <a:rPr sz="1100" dirty="0">
                <a:solidFill>
                  <a:srgbClr val="253558"/>
                </a:solidFill>
                <a:latin typeface="Arial"/>
                <a:cs typeface="Arial"/>
              </a:rPr>
              <a:t>re</a:t>
            </a:r>
            <a:r>
              <a:rPr sz="1100" spc="-35" dirty="0">
                <a:solidFill>
                  <a:srgbClr val="253558"/>
                </a:solidFill>
                <a:latin typeface="Arial"/>
                <a:cs typeface="Arial"/>
              </a:rPr>
              <a:t> </a:t>
            </a:r>
            <a:r>
              <a:rPr sz="1100" dirty="0">
                <a:solidFill>
                  <a:srgbClr val="253558"/>
                </a:solidFill>
                <a:latin typeface="Arial"/>
                <a:cs typeface="Arial"/>
              </a:rPr>
              <a:t>by</a:t>
            </a:r>
            <a:r>
              <a:rPr sz="1100" spc="-10" dirty="0">
                <a:solidFill>
                  <a:srgbClr val="253558"/>
                </a:solidFill>
                <a:latin typeface="Arial"/>
                <a:cs typeface="Arial"/>
              </a:rPr>
              <a:t> </a:t>
            </a:r>
            <a:r>
              <a:rPr sz="1100" dirty="0">
                <a:solidFill>
                  <a:srgbClr val="253558"/>
                </a:solidFill>
                <a:latin typeface="Arial"/>
                <a:cs typeface="Arial"/>
              </a:rPr>
              <a:t>a</a:t>
            </a:r>
            <a:r>
              <a:rPr sz="1100" spc="-10" dirty="0">
                <a:solidFill>
                  <a:srgbClr val="253558"/>
                </a:solidFill>
                <a:latin typeface="Arial"/>
                <a:cs typeface="Arial"/>
              </a:rPr>
              <a:t> </a:t>
            </a:r>
            <a:r>
              <a:rPr sz="1100" dirty="0">
                <a:solidFill>
                  <a:srgbClr val="253558"/>
                </a:solidFill>
                <a:latin typeface="Arial"/>
                <a:cs typeface="Arial"/>
              </a:rPr>
              <a:t>n</a:t>
            </a:r>
            <a:r>
              <a:rPr sz="1100" spc="-5" dirty="0">
                <a:solidFill>
                  <a:srgbClr val="253558"/>
                </a:solidFill>
                <a:latin typeface="Arial"/>
                <a:cs typeface="Arial"/>
              </a:rPr>
              <a:t>o</a:t>
            </a:r>
            <a:r>
              <a:rPr sz="1100" dirty="0">
                <a:solidFill>
                  <a:srgbClr val="253558"/>
                </a:solidFill>
                <a:latin typeface="Arial"/>
                <a:cs typeface="Arial"/>
              </a:rPr>
              <a:t>t</a:t>
            </a:r>
            <a:r>
              <a:rPr sz="1100" spc="-10" dirty="0">
                <a:solidFill>
                  <a:srgbClr val="253558"/>
                </a:solidFill>
                <a:latin typeface="Arial"/>
                <a:cs typeface="Arial"/>
              </a:rPr>
              <a:t>i</a:t>
            </a:r>
            <a:r>
              <a:rPr sz="1100" dirty="0">
                <a:solidFill>
                  <a:srgbClr val="253558"/>
                </a:solidFill>
                <a:latin typeface="Arial"/>
                <a:cs typeface="Arial"/>
              </a:rPr>
              <a:t>ce</a:t>
            </a:r>
            <a:r>
              <a:rPr sz="1100" spc="-5" dirty="0">
                <a:solidFill>
                  <a:srgbClr val="253558"/>
                </a:solidFill>
                <a:latin typeface="Arial"/>
                <a:cs typeface="Arial"/>
              </a:rPr>
              <a:t>a</a:t>
            </a:r>
            <a:r>
              <a:rPr sz="1100" dirty="0">
                <a:solidFill>
                  <a:srgbClr val="253558"/>
                </a:solidFill>
                <a:latin typeface="Arial"/>
                <a:cs typeface="Arial"/>
              </a:rPr>
              <a:t>b</a:t>
            </a:r>
            <a:r>
              <a:rPr sz="1100" spc="-10" dirty="0">
                <a:solidFill>
                  <a:srgbClr val="253558"/>
                </a:solidFill>
                <a:latin typeface="Arial"/>
                <a:cs typeface="Arial"/>
              </a:rPr>
              <a:t>l</a:t>
            </a:r>
            <a:r>
              <a:rPr sz="1100" dirty="0">
                <a:solidFill>
                  <a:srgbClr val="253558"/>
                </a:solidFill>
                <a:latin typeface="Arial"/>
                <a:cs typeface="Arial"/>
              </a:rPr>
              <a:t>e </a:t>
            </a:r>
            <a:r>
              <a:rPr sz="1100" spc="5" dirty="0">
                <a:solidFill>
                  <a:srgbClr val="253558"/>
                </a:solidFill>
                <a:latin typeface="Arial"/>
                <a:cs typeface="Arial"/>
              </a:rPr>
              <a:t>m</a:t>
            </a:r>
            <a:r>
              <a:rPr sz="1100" dirty="0">
                <a:solidFill>
                  <a:srgbClr val="253558"/>
                </a:solidFill>
                <a:latin typeface="Arial"/>
                <a:cs typeface="Arial"/>
              </a:rPr>
              <a:t>ar</a:t>
            </a:r>
            <a:r>
              <a:rPr sz="1100" spc="10" dirty="0">
                <a:solidFill>
                  <a:srgbClr val="253558"/>
                </a:solidFill>
                <a:latin typeface="Arial"/>
                <a:cs typeface="Arial"/>
              </a:rPr>
              <a:t>g</a:t>
            </a:r>
            <a:r>
              <a:rPr sz="1100" spc="-10" dirty="0">
                <a:solidFill>
                  <a:srgbClr val="253558"/>
                </a:solidFill>
                <a:latin typeface="Arial"/>
                <a:cs typeface="Arial"/>
              </a:rPr>
              <a:t>i</a:t>
            </a:r>
            <a:r>
              <a:rPr sz="1100" dirty="0">
                <a:solidFill>
                  <a:srgbClr val="253558"/>
                </a:solidFill>
                <a:latin typeface="Arial"/>
                <a:cs typeface="Arial"/>
              </a:rPr>
              <a:t>n.</a:t>
            </a:r>
            <a:endParaRPr sz="1100" dirty="0">
              <a:latin typeface="Arial"/>
              <a:cs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20"/>
          <p:cNvSpPr/>
          <p:nvPr/>
        </p:nvSpPr>
        <p:spPr>
          <a:xfrm>
            <a:off x="8246652" y="100456"/>
            <a:ext cx="184150" cy="181610"/>
          </a:xfrm>
          <a:custGeom>
            <a:avLst/>
            <a:gdLst/>
            <a:ahLst/>
            <a:cxnLst/>
            <a:rect l="l" t="t" r="r" b="b"/>
            <a:pathLst>
              <a:path w="184150" h="181610">
                <a:moveTo>
                  <a:pt x="129694" y="165988"/>
                </a:moveTo>
                <a:lnTo>
                  <a:pt x="104994" y="165988"/>
                </a:lnTo>
                <a:lnTo>
                  <a:pt x="107661" y="181228"/>
                </a:lnTo>
                <a:lnTo>
                  <a:pt x="120011" y="178113"/>
                </a:lnTo>
                <a:lnTo>
                  <a:pt x="131832" y="173442"/>
                </a:lnTo>
                <a:lnTo>
                  <a:pt x="129694" y="165988"/>
                </a:lnTo>
                <a:close/>
              </a:path>
              <a:path w="184150" h="181610">
                <a:moveTo>
                  <a:pt x="144999" y="145668"/>
                </a:moveTo>
                <a:lnTo>
                  <a:pt x="38700" y="145668"/>
                </a:lnTo>
                <a:lnTo>
                  <a:pt x="44161" y="150875"/>
                </a:lnTo>
                <a:lnTo>
                  <a:pt x="50892" y="155575"/>
                </a:lnTo>
                <a:lnTo>
                  <a:pt x="58131" y="159384"/>
                </a:lnTo>
                <a:lnTo>
                  <a:pt x="58385" y="159384"/>
                </a:lnTo>
                <a:lnTo>
                  <a:pt x="51527" y="173100"/>
                </a:lnTo>
                <a:lnTo>
                  <a:pt x="63306" y="178045"/>
                </a:lnTo>
                <a:lnTo>
                  <a:pt x="75632" y="181189"/>
                </a:lnTo>
                <a:lnTo>
                  <a:pt x="81118" y="166369"/>
                </a:lnTo>
                <a:lnTo>
                  <a:pt x="102670" y="166369"/>
                </a:lnTo>
                <a:lnTo>
                  <a:pt x="104994" y="165988"/>
                </a:lnTo>
                <a:lnTo>
                  <a:pt x="129694" y="165988"/>
                </a:lnTo>
                <a:lnTo>
                  <a:pt x="127473" y="158241"/>
                </a:lnTo>
                <a:lnTo>
                  <a:pt x="134585" y="154431"/>
                </a:lnTo>
                <a:lnTo>
                  <a:pt x="141062" y="149605"/>
                </a:lnTo>
                <a:lnTo>
                  <a:pt x="144999" y="145668"/>
                </a:lnTo>
                <a:close/>
              </a:path>
              <a:path w="184150" h="181610">
                <a:moveTo>
                  <a:pt x="102670" y="166369"/>
                </a:moveTo>
                <a:lnTo>
                  <a:pt x="81118" y="166369"/>
                </a:lnTo>
                <a:lnTo>
                  <a:pt x="89119" y="167512"/>
                </a:lnTo>
                <a:lnTo>
                  <a:pt x="97247" y="167258"/>
                </a:lnTo>
                <a:lnTo>
                  <a:pt x="102670" y="166369"/>
                </a:lnTo>
                <a:close/>
              </a:path>
              <a:path w="184150" h="181610">
                <a:moveTo>
                  <a:pt x="166570" y="143890"/>
                </a:moveTo>
                <a:lnTo>
                  <a:pt x="146777" y="143890"/>
                </a:lnTo>
                <a:lnTo>
                  <a:pt x="157826" y="154685"/>
                </a:lnTo>
                <a:lnTo>
                  <a:pt x="165943" y="144881"/>
                </a:lnTo>
                <a:lnTo>
                  <a:pt x="166570" y="143890"/>
                </a:lnTo>
                <a:close/>
              </a:path>
              <a:path w="184150" h="181610">
                <a:moveTo>
                  <a:pt x="854" y="77723"/>
                </a:moveTo>
                <a:lnTo>
                  <a:pt x="0" y="90349"/>
                </a:lnTo>
                <a:lnTo>
                  <a:pt x="833" y="102992"/>
                </a:lnTo>
                <a:lnTo>
                  <a:pt x="16602" y="103758"/>
                </a:lnTo>
                <a:lnTo>
                  <a:pt x="18126" y="111759"/>
                </a:lnTo>
                <a:lnTo>
                  <a:pt x="20539" y="119252"/>
                </a:lnTo>
                <a:lnTo>
                  <a:pt x="24349" y="126364"/>
                </a:lnTo>
                <a:lnTo>
                  <a:pt x="10633" y="133603"/>
                </a:lnTo>
                <a:lnTo>
                  <a:pt x="17395" y="144412"/>
                </a:lnTo>
                <a:lnTo>
                  <a:pt x="25444" y="154266"/>
                </a:lnTo>
                <a:lnTo>
                  <a:pt x="38700" y="145668"/>
                </a:lnTo>
                <a:lnTo>
                  <a:pt x="144999" y="145668"/>
                </a:lnTo>
                <a:lnTo>
                  <a:pt x="146777" y="143890"/>
                </a:lnTo>
                <a:lnTo>
                  <a:pt x="166570" y="143890"/>
                </a:lnTo>
                <a:lnTo>
                  <a:pt x="172745" y="134141"/>
                </a:lnTo>
                <a:lnTo>
                  <a:pt x="174317" y="130849"/>
                </a:lnTo>
                <a:lnTo>
                  <a:pt x="92277" y="130849"/>
                </a:lnTo>
                <a:lnTo>
                  <a:pt x="81092" y="129476"/>
                </a:lnTo>
                <a:lnTo>
                  <a:pt x="52412" y="99105"/>
                </a:lnTo>
                <a:lnTo>
                  <a:pt x="51634" y="87176"/>
                </a:lnTo>
                <a:lnTo>
                  <a:pt x="53433" y="79882"/>
                </a:lnTo>
                <a:lnTo>
                  <a:pt x="16094" y="79882"/>
                </a:lnTo>
                <a:lnTo>
                  <a:pt x="854" y="77723"/>
                </a:lnTo>
                <a:close/>
              </a:path>
              <a:path w="184150" h="181610">
                <a:moveTo>
                  <a:pt x="167706" y="50199"/>
                </a:moveTo>
                <a:lnTo>
                  <a:pt x="93717" y="50199"/>
                </a:lnTo>
                <a:lnTo>
                  <a:pt x="105296" y="52422"/>
                </a:lnTo>
                <a:lnTo>
                  <a:pt x="116964" y="59904"/>
                </a:lnTo>
                <a:lnTo>
                  <a:pt x="125371" y="69245"/>
                </a:lnTo>
                <a:lnTo>
                  <a:pt x="130467" y="79882"/>
                </a:lnTo>
                <a:lnTo>
                  <a:pt x="132194" y="91176"/>
                </a:lnTo>
                <a:lnTo>
                  <a:pt x="130507" y="102603"/>
                </a:lnTo>
                <a:lnTo>
                  <a:pt x="122959" y="114659"/>
                </a:lnTo>
                <a:lnTo>
                  <a:pt x="113726" y="123407"/>
                </a:lnTo>
                <a:lnTo>
                  <a:pt x="103327" y="128815"/>
                </a:lnTo>
                <a:lnTo>
                  <a:pt x="92277" y="130849"/>
                </a:lnTo>
                <a:lnTo>
                  <a:pt x="174317" y="130849"/>
                </a:lnTo>
                <a:lnTo>
                  <a:pt x="160747" y="124205"/>
                </a:lnTo>
                <a:lnTo>
                  <a:pt x="164176" y="116585"/>
                </a:lnTo>
                <a:lnTo>
                  <a:pt x="166462" y="108838"/>
                </a:lnTo>
                <a:lnTo>
                  <a:pt x="167605" y="101091"/>
                </a:lnTo>
                <a:lnTo>
                  <a:pt x="183007" y="101091"/>
                </a:lnTo>
                <a:lnTo>
                  <a:pt x="183710" y="91176"/>
                </a:lnTo>
                <a:lnTo>
                  <a:pt x="183713" y="90349"/>
                </a:lnTo>
                <a:lnTo>
                  <a:pt x="182916" y="78098"/>
                </a:lnTo>
                <a:lnTo>
                  <a:pt x="167097" y="77215"/>
                </a:lnTo>
                <a:lnTo>
                  <a:pt x="165827" y="69214"/>
                </a:lnTo>
                <a:lnTo>
                  <a:pt x="163160" y="61721"/>
                </a:lnTo>
                <a:lnTo>
                  <a:pt x="159350" y="54609"/>
                </a:lnTo>
                <a:lnTo>
                  <a:pt x="167706" y="50199"/>
                </a:lnTo>
                <a:close/>
              </a:path>
              <a:path w="184150" h="181610">
                <a:moveTo>
                  <a:pt x="183007" y="101091"/>
                </a:moveTo>
                <a:lnTo>
                  <a:pt x="167605" y="101091"/>
                </a:lnTo>
                <a:lnTo>
                  <a:pt x="182845" y="103377"/>
                </a:lnTo>
                <a:lnTo>
                  <a:pt x="183007" y="101091"/>
                </a:lnTo>
                <a:close/>
              </a:path>
              <a:path w="184150" h="181610">
                <a:moveTo>
                  <a:pt x="25873" y="26542"/>
                </a:moveTo>
                <a:lnTo>
                  <a:pt x="17721" y="36295"/>
                </a:lnTo>
                <a:lnTo>
                  <a:pt x="10966" y="47129"/>
                </a:lnTo>
                <a:lnTo>
                  <a:pt x="9236" y="50164"/>
                </a:lnTo>
                <a:lnTo>
                  <a:pt x="23206" y="56895"/>
                </a:lnTo>
                <a:lnTo>
                  <a:pt x="19650" y="64388"/>
                </a:lnTo>
                <a:lnTo>
                  <a:pt x="17237" y="72135"/>
                </a:lnTo>
                <a:lnTo>
                  <a:pt x="16094" y="79882"/>
                </a:lnTo>
                <a:lnTo>
                  <a:pt x="53433" y="79882"/>
                </a:lnTo>
                <a:lnTo>
                  <a:pt x="54577" y="75244"/>
                </a:lnTo>
                <a:lnTo>
                  <a:pt x="61886" y="64181"/>
                </a:lnTo>
                <a:lnTo>
                  <a:pt x="71312" y="56224"/>
                </a:lnTo>
                <a:lnTo>
                  <a:pt x="82155" y="51515"/>
                </a:lnTo>
                <a:lnTo>
                  <a:pt x="93717" y="50199"/>
                </a:lnTo>
                <a:lnTo>
                  <a:pt x="167706" y="50199"/>
                </a:lnTo>
                <a:lnTo>
                  <a:pt x="173066" y="47370"/>
                </a:lnTo>
                <a:lnTo>
                  <a:pt x="166722" y="37337"/>
                </a:lnTo>
                <a:lnTo>
                  <a:pt x="36922" y="37337"/>
                </a:lnTo>
                <a:lnTo>
                  <a:pt x="25873" y="26542"/>
                </a:lnTo>
                <a:close/>
              </a:path>
              <a:path w="184150" h="181610">
                <a:moveTo>
                  <a:pt x="76038" y="0"/>
                </a:moveTo>
                <a:lnTo>
                  <a:pt x="63604" y="3115"/>
                </a:lnTo>
                <a:lnTo>
                  <a:pt x="51798" y="7786"/>
                </a:lnTo>
                <a:lnTo>
                  <a:pt x="56099" y="22987"/>
                </a:lnTo>
                <a:lnTo>
                  <a:pt x="49114" y="26796"/>
                </a:lnTo>
                <a:lnTo>
                  <a:pt x="42637" y="31622"/>
                </a:lnTo>
                <a:lnTo>
                  <a:pt x="36922" y="37337"/>
                </a:lnTo>
                <a:lnTo>
                  <a:pt x="166722" y="37337"/>
                </a:lnTo>
                <a:lnTo>
                  <a:pt x="166242" y="36579"/>
                </a:lnTo>
                <a:lnTo>
                  <a:pt x="165389" y="35559"/>
                </a:lnTo>
                <a:lnTo>
                  <a:pt x="144999" y="35559"/>
                </a:lnTo>
                <a:lnTo>
                  <a:pt x="139411" y="30098"/>
                </a:lnTo>
                <a:lnTo>
                  <a:pt x="132807" y="25400"/>
                </a:lnTo>
                <a:lnTo>
                  <a:pt x="125568" y="21843"/>
                </a:lnTo>
                <a:lnTo>
                  <a:pt x="125314" y="21843"/>
                </a:lnTo>
                <a:lnTo>
                  <a:pt x="128585" y="15239"/>
                </a:lnTo>
                <a:lnTo>
                  <a:pt x="78705" y="15239"/>
                </a:lnTo>
                <a:lnTo>
                  <a:pt x="76038" y="0"/>
                </a:lnTo>
                <a:close/>
              </a:path>
              <a:path w="184150" h="181610">
                <a:moveTo>
                  <a:pt x="158106" y="26859"/>
                </a:moveTo>
                <a:lnTo>
                  <a:pt x="144999" y="35559"/>
                </a:lnTo>
                <a:lnTo>
                  <a:pt x="165389" y="35559"/>
                </a:lnTo>
                <a:lnTo>
                  <a:pt x="158106" y="26859"/>
                </a:lnTo>
                <a:close/>
              </a:path>
              <a:path w="184150" h="181610">
                <a:moveTo>
                  <a:pt x="94580" y="13715"/>
                </a:moveTo>
                <a:lnTo>
                  <a:pt x="86452" y="13969"/>
                </a:lnTo>
                <a:lnTo>
                  <a:pt x="78705" y="15239"/>
                </a:lnTo>
                <a:lnTo>
                  <a:pt x="128585" y="15239"/>
                </a:lnTo>
                <a:lnTo>
                  <a:pt x="128774" y="14858"/>
                </a:lnTo>
                <a:lnTo>
                  <a:pt x="102581" y="14858"/>
                </a:lnTo>
                <a:lnTo>
                  <a:pt x="94580" y="13715"/>
                </a:lnTo>
                <a:close/>
              </a:path>
              <a:path w="184150" h="181610">
                <a:moveTo>
                  <a:pt x="108033" y="37"/>
                </a:moveTo>
                <a:lnTo>
                  <a:pt x="102581" y="14858"/>
                </a:lnTo>
                <a:lnTo>
                  <a:pt x="128774" y="14858"/>
                </a:lnTo>
                <a:lnTo>
                  <a:pt x="132172" y="8000"/>
                </a:lnTo>
                <a:lnTo>
                  <a:pt x="120376" y="3208"/>
                </a:lnTo>
                <a:lnTo>
                  <a:pt x="108033" y="37"/>
                </a:lnTo>
                <a:close/>
              </a:path>
            </a:pathLst>
          </a:custGeom>
          <a:solidFill>
            <a:srgbClr val="FCFCFC"/>
          </a:solidFill>
        </p:spPr>
        <p:txBody>
          <a:bodyPr wrap="square" lIns="0" tIns="0" rIns="0" bIns="0" rtlCol="0"/>
          <a:lstStyle/>
          <a:p>
            <a:endParaRPr/>
          </a:p>
        </p:txBody>
      </p:sp>
      <p:sp>
        <p:nvSpPr>
          <p:cNvPr id="21" name="object 21">
            <a:hlinkClick r:id="rId3" action="ppaction://hlinkpres?slideindex=1&amp;slidetitle="/>
          </p:cNvPr>
          <p:cNvSpPr txBox="1"/>
          <p:nvPr/>
        </p:nvSpPr>
        <p:spPr>
          <a:xfrm>
            <a:off x="6400800" y="4400550"/>
            <a:ext cx="1752600" cy="109069"/>
          </a:xfrm>
          <a:prstGeom prst="rect">
            <a:avLst/>
          </a:prstGeom>
        </p:spPr>
        <p:txBody>
          <a:bodyPr vert="horz" wrap="square" lIns="0" tIns="0" rIns="0" bIns="0" rtlCol="0">
            <a:spAutoFit/>
          </a:bodyPr>
          <a:lstStyle/>
          <a:p>
            <a:pPr marR="5080">
              <a:lnSpc>
                <a:spcPts val="780"/>
              </a:lnSpc>
            </a:pPr>
            <a:r>
              <a:rPr lang="en-US" sz="1100" dirty="0">
                <a:latin typeface="Arial"/>
                <a:cs typeface="Arial"/>
                <a:hlinkClick r:id="rId3" action="ppaction://hlinkpres?slideindex=1&amp;slidetitle="/>
              </a:rPr>
              <a:t>Final Project Presentation</a:t>
            </a:r>
            <a:endParaRPr sz="1100" dirty="0">
              <a:latin typeface="Arial"/>
              <a:cs typeface="Arial"/>
            </a:endParaRPr>
          </a:p>
        </p:txBody>
      </p:sp>
      <p:sp>
        <p:nvSpPr>
          <p:cNvPr id="24" name="object 24"/>
          <p:cNvSpPr txBox="1">
            <a:spLocks noGrp="1"/>
          </p:cNvSpPr>
          <p:nvPr>
            <p:ph type="title"/>
          </p:nvPr>
        </p:nvSpPr>
        <p:spPr>
          <a:xfrm>
            <a:off x="762000" y="175869"/>
            <a:ext cx="7773338" cy="1197133"/>
          </a:xfrm>
          <a:prstGeom prst="rect">
            <a:avLst/>
          </a:prstGeom>
        </p:spPr>
        <p:txBody>
          <a:bodyPr vert="horz" wrap="square" lIns="0" tIns="0" rIns="0" bIns="0" rtlCol="0">
            <a:spAutoFit/>
          </a:bodyPr>
          <a:lstStyle/>
          <a:p>
            <a:pPr marL="12700">
              <a:lnSpc>
                <a:spcPct val="100000"/>
              </a:lnSpc>
            </a:pPr>
            <a:r>
              <a:rPr spc="90" dirty="0"/>
              <a:t>Ga</a:t>
            </a:r>
            <a:r>
              <a:rPr spc="114" dirty="0"/>
              <a:t>m</a:t>
            </a:r>
            <a:r>
              <a:rPr spc="140" dirty="0"/>
              <a:t>e</a:t>
            </a:r>
            <a:r>
              <a:rPr spc="-85" dirty="0"/>
              <a:t> </a:t>
            </a:r>
            <a:r>
              <a:rPr spc="135" dirty="0"/>
              <a:t>Co</a:t>
            </a:r>
            <a:r>
              <a:rPr spc="-100" dirty="0"/>
              <a:t> </a:t>
            </a:r>
            <a:r>
              <a:rPr spc="-290" dirty="0"/>
              <a:t>/</a:t>
            </a:r>
            <a:r>
              <a:rPr spc="-85" dirty="0"/>
              <a:t> </a:t>
            </a:r>
            <a:r>
              <a:rPr spc="125" dirty="0"/>
              <a:t>Recom</a:t>
            </a:r>
            <a:r>
              <a:rPr spc="170" dirty="0"/>
              <a:t>m</a:t>
            </a:r>
            <a:r>
              <a:rPr spc="150" dirty="0"/>
              <a:t>endat</a:t>
            </a:r>
            <a:r>
              <a:rPr spc="65" dirty="0"/>
              <a:t>i</a:t>
            </a:r>
            <a:r>
              <a:rPr spc="185" dirty="0"/>
              <a:t>ons</a:t>
            </a:r>
          </a:p>
        </p:txBody>
      </p:sp>
      <p:sp>
        <p:nvSpPr>
          <p:cNvPr id="27" name="object 27"/>
          <p:cNvSpPr txBox="1"/>
          <p:nvPr/>
        </p:nvSpPr>
        <p:spPr>
          <a:xfrm>
            <a:off x="1036091" y="1139352"/>
            <a:ext cx="6788711" cy="2985433"/>
          </a:xfrm>
          <a:prstGeom prst="rect">
            <a:avLst/>
          </a:prstGeom>
        </p:spPr>
        <p:txBody>
          <a:bodyPr vert="horz" wrap="square" lIns="0" tIns="0" rIns="0" bIns="0" rtlCol="0">
            <a:spAutoFit/>
          </a:bodyPr>
          <a:lstStyle/>
          <a:p>
            <a:pPr marL="228600" indent="-228600">
              <a:buFont typeface="+mj-lt"/>
              <a:buAutoNum type="arabicPeriod"/>
            </a:pPr>
            <a:r>
              <a:rPr lang="en-US" sz="1400" u="sng" dirty="0">
                <a:latin typeface="+mj-lt"/>
              </a:rPr>
              <a:t>Reallocate Marketing Budget</a:t>
            </a:r>
            <a:r>
              <a:rPr lang="en-US" sz="1400" dirty="0">
                <a:latin typeface="+mj-lt"/>
              </a:rPr>
              <a:t>: Increase the marketing budget for Europe and other emerging regions to support their growth. Reduce the budget for Japan to reflect its declining market importance.</a:t>
            </a:r>
          </a:p>
          <a:p>
            <a:pPr marL="228600" indent="-228600">
              <a:buFont typeface="+mj-lt"/>
              <a:buAutoNum type="arabicPeriod"/>
            </a:pPr>
            <a:r>
              <a:rPr lang="en-US" sz="1400" u="sng" dirty="0">
                <a:latin typeface="+mj-lt"/>
              </a:rPr>
              <a:t>Targeted Marketing Campaigns</a:t>
            </a:r>
            <a:r>
              <a:rPr lang="en-US" sz="1400" dirty="0">
                <a:latin typeface="+mj-lt"/>
              </a:rPr>
              <a:t>: Develop targeted marketing campaigns that connect with local audiences, regional culture and consumer preference. Use digital marketing tools such as social media, influencer partnerships to engage with customers effectively.</a:t>
            </a:r>
          </a:p>
          <a:p>
            <a:pPr marL="228600" indent="-228600">
              <a:buFont typeface="+mj-lt"/>
              <a:buAutoNum type="arabicPeriod"/>
            </a:pPr>
            <a:r>
              <a:rPr lang="en-US" sz="1400" u="sng" dirty="0">
                <a:latin typeface="+mj-lt"/>
              </a:rPr>
              <a:t>Market Monitoring</a:t>
            </a:r>
            <a:r>
              <a:rPr lang="en-US" sz="1400" dirty="0">
                <a:latin typeface="+mj-lt"/>
              </a:rPr>
              <a:t>: Regularly monitor sales data, market trends, and consumer behavior.</a:t>
            </a:r>
          </a:p>
          <a:p>
            <a:pPr marL="228600" indent="-228600">
              <a:buFont typeface="+mj-lt"/>
              <a:buAutoNum type="arabicPeriod"/>
            </a:pPr>
            <a:r>
              <a:rPr lang="en-US" sz="1400" u="sng" dirty="0">
                <a:latin typeface="+mj-lt"/>
              </a:rPr>
              <a:t>Performance Feedback : </a:t>
            </a:r>
            <a:r>
              <a:rPr lang="en-US" sz="1400" dirty="0">
                <a:latin typeface="+mj-lt"/>
              </a:rPr>
              <a:t>Collect feedback from regional teams and consumers to continuously improve marketing efforts and address any issues. To measure the effectiveness of marketing strategies and campaigns.</a:t>
            </a:r>
          </a:p>
          <a:p>
            <a:pPr marL="228600" indent="-228600">
              <a:buFont typeface="+mj-lt"/>
              <a:buAutoNum type="arabicPeriod"/>
            </a:pPr>
            <a:r>
              <a:rPr lang="en-US" sz="1400" u="sng" dirty="0">
                <a:latin typeface="+mj-lt"/>
              </a:rPr>
              <a:t>Invest in Market Research: </a:t>
            </a:r>
            <a:r>
              <a:rPr lang="en-US" sz="1400" dirty="0">
                <a:latin typeface="+mj-lt"/>
              </a:rPr>
              <a:t>Conduct in-depth marketing research in Europe and other emerging regions to understand the behavior of consumers. Use these insights to refine marketing strategies.</a:t>
            </a:r>
            <a:endParaRPr lang="en-US" sz="1400" u="sng" dirty="0">
              <a:latin typeface="+mj-lt"/>
            </a:endParaRPr>
          </a:p>
          <a:p>
            <a:pPr marL="12700">
              <a:lnSpc>
                <a:spcPct val="100000"/>
              </a:lnSpc>
            </a:pPr>
            <a:endParaRPr sz="1200" dirty="0">
              <a:latin typeface="Calibri"/>
              <a:cs typeface="Calibri"/>
            </a:endParaRPr>
          </a:p>
        </p:txBody>
      </p:sp>
      <p:sp>
        <p:nvSpPr>
          <p:cNvPr id="29" name="object 29"/>
          <p:cNvSpPr txBox="1"/>
          <p:nvPr/>
        </p:nvSpPr>
        <p:spPr>
          <a:xfrm>
            <a:off x="1579625" y="2891157"/>
            <a:ext cx="917575" cy="369332"/>
          </a:xfrm>
          <a:prstGeom prst="rect">
            <a:avLst/>
          </a:prstGeom>
        </p:spPr>
        <p:txBody>
          <a:bodyPr vert="horz" wrap="square" lIns="0" tIns="0" rIns="0" bIns="0" rtlCol="0">
            <a:spAutoFit/>
          </a:bodyPr>
          <a:lstStyle/>
          <a:p>
            <a:pPr marL="12700">
              <a:lnSpc>
                <a:spcPct val="100000"/>
              </a:lnSpc>
            </a:pPr>
            <a:endParaRPr sz="2400" dirty="0">
              <a:latin typeface="Calibri"/>
              <a:cs typeface="Calibri"/>
            </a:endParaRPr>
          </a:p>
        </p:txBody>
      </p:sp>
      <p:sp>
        <p:nvSpPr>
          <p:cNvPr id="30" name="object 30">
            <a:hlinkClick r:id="rId3" action="ppaction://hlinkpres?slideindex=1&amp;slidetitle="/>
          </p:cNvPr>
          <p:cNvSpPr/>
          <p:nvPr/>
        </p:nvSpPr>
        <p:spPr>
          <a:xfrm>
            <a:off x="8153400" y="3752639"/>
            <a:ext cx="600900" cy="647911"/>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1157605" cy="1250315"/>
          </a:xfrm>
          <a:custGeom>
            <a:avLst/>
            <a:gdLst/>
            <a:ahLst/>
            <a:cxnLst/>
            <a:rect l="l" t="t" r="r" b="b"/>
            <a:pathLst>
              <a:path w="1157605" h="1250315">
                <a:moveTo>
                  <a:pt x="1157236" y="0"/>
                </a:moveTo>
                <a:lnTo>
                  <a:pt x="0" y="0"/>
                </a:lnTo>
                <a:lnTo>
                  <a:pt x="0" y="1250057"/>
                </a:lnTo>
                <a:lnTo>
                  <a:pt x="45508" y="1238435"/>
                </a:lnTo>
                <a:lnTo>
                  <a:pt x="88088" y="1220247"/>
                </a:lnTo>
                <a:lnTo>
                  <a:pt x="122946" y="1198723"/>
                </a:lnTo>
                <a:lnTo>
                  <a:pt x="162629" y="1165084"/>
                </a:lnTo>
                <a:lnTo>
                  <a:pt x="196961" y="1126000"/>
                </a:lnTo>
                <a:lnTo>
                  <a:pt x="226631" y="1082595"/>
                </a:lnTo>
                <a:lnTo>
                  <a:pt x="252328" y="1035992"/>
                </a:lnTo>
                <a:lnTo>
                  <a:pt x="274739" y="987316"/>
                </a:lnTo>
                <a:lnTo>
                  <a:pt x="294551" y="937689"/>
                </a:lnTo>
                <a:lnTo>
                  <a:pt x="318652" y="871163"/>
                </a:lnTo>
                <a:lnTo>
                  <a:pt x="324664" y="854446"/>
                </a:lnTo>
                <a:lnTo>
                  <a:pt x="343297" y="804500"/>
                </a:lnTo>
                <a:lnTo>
                  <a:pt x="363604" y="755443"/>
                </a:lnTo>
                <a:lnTo>
                  <a:pt x="386584" y="708023"/>
                </a:lnTo>
                <a:lnTo>
                  <a:pt x="413235" y="662989"/>
                </a:lnTo>
                <a:lnTo>
                  <a:pt x="444558" y="621089"/>
                </a:lnTo>
                <a:lnTo>
                  <a:pt x="476087" y="587989"/>
                </a:lnTo>
                <a:lnTo>
                  <a:pt x="519111" y="552565"/>
                </a:lnTo>
                <a:lnTo>
                  <a:pt x="565797" y="522142"/>
                </a:lnTo>
                <a:lnTo>
                  <a:pt x="615305" y="495527"/>
                </a:lnTo>
                <a:lnTo>
                  <a:pt x="666800" y="471528"/>
                </a:lnTo>
                <a:lnTo>
                  <a:pt x="772397" y="426606"/>
                </a:lnTo>
                <a:lnTo>
                  <a:pt x="798729" y="415147"/>
                </a:lnTo>
                <a:lnTo>
                  <a:pt x="850579" y="390911"/>
                </a:lnTo>
                <a:lnTo>
                  <a:pt x="900646" y="363924"/>
                </a:lnTo>
                <a:lnTo>
                  <a:pt x="948093" y="332994"/>
                </a:lnTo>
                <a:lnTo>
                  <a:pt x="1005013" y="284574"/>
                </a:lnTo>
                <a:lnTo>
                  <a:pt x="1053784" y="228720"/>
                </a:lnTo>
                <a:lnTo>
                  <a:pt x="1094330" y="166609"/>
                </a:lnTo>
                <a:lnTo>
                  <a:pt x="1126578" y="99417"/>
                </a:lnTo>
                <a:lnTo>
                  <a:pt x="1150454" y="28321"/>
                </a:lnTo>
                <a:lnTo>
                  <a:pt x="1157236" y="0"/>
                </a:lnTo>
                <a:close/>
              </a:path>
            </a:pathLst>
          </a:custGeom>
          <a:solidFill>
            <a:srgbClr val="EBEBEB"/>
          </a:solidFill>
        </p:spPr>
        <p:txBody>
          <a:bodyPr wrap="square" lIns="0" tIns="0" rIns="0" bIns="0" rtlCol="0"/>
          <a:lstStyle/>
          <a:p>
            <a:endParaRPr/>
          </a:p>
        </p:txBody>
      </p:sp>
      <p:sp>
        <p:nvSpPr>
          <p:cNvPr id="43" name="object 43"/>
          <p:cNvSpPr/>
          <p:nvPr/>
        </p:nvSpPr>
        <p:spPr>
          <a:xfrm>
            <a:off x="162782" y="776750"/>
            <a:ext cx="325120" cy="321945"/>
          </a:xfrm>
          <a:custGeom>
            <a:avLst/>
            <a:gdLst/>
            <a:ahLst/>
            <a:cxnLst/>
            <a:rect l="l" t="t" r="r" b="b"/>
            <a:pathLst>
              <a:path w="325120" h="321944">
                <a:moveTo>
                  <a:pt x="292631" y="257673"/>
                </a:moveTo>
                <a:lnTo>
                  <a:pt x="68412" y="257673"/>
                </a:lnTo>
                <a:lnTo>
                  <a:pt x="77759" y="265833"/>
                </a:lnTo>
                <a:lnTo>
                  <a:pt x="88039" y="273312"/>
                </a:lnTo>
                <a:lnTo>
                  <a:pt x="99127" y="280047"/>
                </a:lnTo>
                <a:lnTo>
                  <a:pt x="103231" y="282048"/>
                </a:lnTo>
                <a:lnTo>
                  <a:pt x="91106" y="306299"/>
                </a:lnTo>
                <a:lnTo>
                  <a:pt x="102748" y="311680"/>
                </a:lnTo>
                <a:lnTo>
                  <a:pt x="114755" y="316013"/>
                </a:lnTo>
                <a:lnTo>
                  <a:pt x="127053" y="319299"/>
                </a:lnTo>
                <a:lnTo>
                  <a:pt x="139567" y="321539"/>
                </a:lnTo>
                <a:lnTo>
                  <a:pt x="143527" y="294504"/>
                </a:lnTo>
                <a:lnTo>
                  <a:pt x="180610" y="294504"/>
                </a:lnTo>
                <a:lnTo>
                  <a:pt x="181481" y="294420"/>
                </a:lnTo>
                <a:lnTo>
                  <a:pt x="233304" y="294420"/>
                </a:lnTo>
                <a:lnTo>
                  <a:pt x="225690" y="280027"/>
                </a:lnTo>
                <a:lnTo>
                  <a:pt x="236606" y="273564"/>
                </a:lnTo>
                <a:lnTo>
                  <a:pt x="246893" y="266097"/>
                </a:lnTo>
                <a:lnTo>
                  <a:pt x="256546" y="257704"/>
                </a:lnTo>
                <a:lnTo>
                  <a:pt x="292608" y="257704"/>
                </a:lnTo>
                <a:close/>
              </a:path>
              <a:path w="325120" h="321944">
                <a:moveTo>
                  <a:pt x="233304" y="294420"/>
                </a:moveTo>
                <a:lnTo>
                  <a:pt x="181481" y="294420"/>
                </a:lnTo>
                <a:lnTo>
                  <a:pt x="190474" y="320765"/>
                </a:lnTo>
                <a:lnTo>
                  <a:pt x="202933" y="317969"/>
                </a:lnTo>
                <a:lnTo>
                  <a:pt x="215095" y="314300"/>
                </a:lnTo>
                <a:lnTo>
                  <a:pt x="226962" y="309750"/>
                </a:lnTo>
                <a:lnTo>
                  <a:pt x="238534" y="304308"/>
                </a:lnTo>
                <a:lnTo>
                  <a:pt x="233304" y="294420"/>
                </a:lnTo>
                <a:close/>
              </a:path>
              <a:path w="325120" h="321944">
                <a:moveTo>
                  <a:pt x="180610" y="294504"/>
                </a:moveTo>
                <a:lnTo>
                  <a:pt x="143527" y="294504"/>
                </a:lnTo>
                <a:lnTo>
                  <a:pt x="156220" y="295683"/>
                </a:lnTo>
                <a:lnTo>
                  <a:pt x="168934" y="295635"/>
                </a:lnTo>
                <a:lnTo>
                  <a:pt x="180610" y="294504"/>
                </a:lnTo>
                <a:close/>
              </a:path>
              <a:path w="325120" h="321944">
                <a:moveTo>
                  <a:pt x="95301" y="183625"/>
                </a:moveTo>
                <a:lnTo>
                  <a:pt x="29282" y="183625"/>
                </a:lnTo>
                <a:lnTo>
                  <a:pt x="32204" y="196120"/>
                </a:lnTo>
                <a:lnTo>
                  <a:pt x="36094" y="208202"/>
                </a:lnTo>
                <a:lnTo>
                  <a:pt x="41079" y="219873"/>
                </a:lnTo>
                <a:lnTo>
                  <a:pt x="18742" y="236570"/>
                </a:lnTo>
                <a:lnTo>
                  <a:pt x="25245" y="247475"/>
                </a:lnTo>
                <a:lnTo>
                  <a:pt x="32483" y="257915"/>
                </a:lnTo>
                <a:lnTo>
                  <a:pt x="40453" y="267854"/>
                </a:lnTo>
                <a:lnTo>
                  <a:pt x="49155" y="277260"/>
                </a:lnTo>
                <a:lnTo>
                  <a:pt x="68412" y="257673"/>
                </a:lnTo>
                <a:lnTo>
                  <a:pt x="292631" y="257673"/>
                </a:lnTo>
                <a:lnTo>
                  <a:pt x="295324" y="254127"/>
                </a:lnTo>
                <a:lnTo>
                  <a:pt x="302256" y="243485"/>
                </a:lnTo>
                <a:lnTo>
                  <a:pt x="308464" y="232211"/>
                </a:lnTo>
                <a:lnTo>
                  <a:pt x="308583" y="231699"/>
                </a:lnTo>
                <a:lnTo>
                  <a:pt x="161829" y="231699"/>
                </a:lnTo>
                <a:lnTo>
                  <a:pt x="150260" y="230708"/>
                </a:lnTo>
                <a:lnTo>
                  <a:pt x="111093" y="209901"/>
                </a:lnTo>
                <a:lnTo>
                  <a:pt x="97658" y="190145"/>
                </a:lnTo>
                <a:lnTo>
                  <a:pt x="95301" y="183625"/>
                </a:lnTo>
                <a:close/>
              </a:path>
              <a:path w="325120" h="321944">
                <a:moveTo>
                  <a:pt x="292608" y="257704"/>
                </a:moveTo>
                <a:lnTo>
                  <a:pt x="256546" y="257704"/>
                </a:lnTo>
                <a:lnTo>
                  <a:pt x="279291" y="273793"/>
                </a:lnTo>
                <a:lnTo>
                  <a:pt x="287669" y="264207"/>
                </a:lnTo>
                <a:lnTo>
                  <a:pt x="292608" y="257704"/>
                </a:lnTo>
                <a:close/>
              </a:path>
              <a:path w="325120" h="321944">
                <a:moveTo>
                  <a:pt x="299543" y="88791"/>
                </a:moveTo>
                <a:lnTo>
                  <a:pt x="166147" y="88791"/>
                </a:lnTo>
                <a:lnTo>
                  <a:pt x="177974" y="90310"/>
                </a:lnTo>
                <a:lnTo>
                  <a:pt x="189595" y="93902"/>
                </a:lnTo>
                <a:lnTo>
                  <a:pt x="219524" y="118281"/>
                </a:lnTo>
                <a:lnTo>
                  <a:pt x="233992" y="162345"/>
                </a:lnTo>
                <a:lnTo>
                  <a:pt x="232784" y="174031"/>
                </a:lnTo>
                <a:lnTo>
                  <a:pt x="214431" y="207829"/>
                </a:lnTo>
                <a:lnTo>
                  <a:pt x="173267" y="230708"/>
                </a:lnTo>
                <a:lnTo>
                  <a:pt x="161829" y="231699"/>
                </a:lnTo>
                <a:lnTo>
                  <a:pt x="308583" y="231699"/>
                </a:lnTo>
                <a:lnTo>
                  <a:pt x="308628" y="231502"/>
                </a:lnTo>
                <a:lnTo>
                  <a:pt x="284376" y="219694"/>
                </a:lnTo>
                <a:lnTo>
                  <a:pt x="289364" y="207656"/>
                </a:lnTo>
                <a:lnTo>
                  <a:pt x="293159" y="195475"/>
                </a:lnTo>
                <a:lnTo>
                  <a:pt x="295824" y="183213"/>
                </a:lnTo>
                <a:lnTo>
                  <a:pt x="323485" y="182862"/>
                </a:lnTo>
                <a:lnTo>
                  <a:pt x="324796" y="170312"/>
                </a:lnTo>
                <a:lnTo>
                  <a:pt x="325028" y="162345"/>
                </a:lnTo>
                <a:lnTo>
                  <a:pt x="325039" y="155195"/>
                </a:lnTo>
                <a:lnTo>
                  <a:pt x="324519" y="144977"/>
                </a:lnTo>
                <a:lnTo>
                  <a:pt x="323376" y="136632"/>
                </a:lnTo>
                <a:lnTo>
                  <a:pt x="295736" y="136632"/>
                </a:lnTo>
                <a:lnTo>
                  <a:pt x="292978" y="124107"/>
                </a:lnTo>
                <a:lnTo>
                  <a:pt x="289009" y="112017"/>
                </a:lnTo>
                <a:lnTo>
                  <a:pt x="283893" y="100383"/>
                </a:lnTo>
                <a:lnTo>
                  <a:pt x="299543" y="88791"/>
                </a:lnTo>
                <a:close/>
              </a:path>
              <a:path w="325120" h="321944">
                <a:moveTo>
                  <a:pt x="45741" y="46982"/>
                </a:moveTo>
                <a:lnTo>
                  <a:pt x="37276" y="56499"/>
                </a:lnTo>
                <a:lnTo>
                  <a:pt x="29590" y="66666"/>
                </a:lnTo>
                <a:lnTo>
                  <a:pt x="22718" y="77409"/>
                </a:lnTo>
                <a:lnTo>
                  <a:pt x="16389" y="88881"/>
                </a:lnTo>
                <a:lnTo>
                  <a:pt x="41018" y="100688"/>
                </a:lnTo>
                <a:lnTo>
                  <a:pt x="35951" y="112648"/>
                </a:lnTo>
                <a:lnTo>
                  <a:pt x="31992" y="124796"/>
                </a:lnTo>
                <a:lnTo>
                  <a:pt x="29203" y="137053"/>
                </a:lnTo>
                <a:lnTo>
                  <a:pt x="1533" y="137395"/>
                </a:lnTo>
                <a:lnTo>
                  <a:pt x="276" y="150016"/>
                </a:lnTo>
                <a:lnTo>
                  <a:pt x="0" y="162695"/>
                </a:lnTo>
                <a:lnTo>
                  <a:pt x="666" y="175352"/>
                </a:lnTo>
                <a:lnTo>
                  <a:pt x="2237" y="187906"/>
                </a:lnTo>
                <a:lnTo>
                  <a:pt x="29282" y="183625"/>
                </a:lnTo>
                <a:lnTo>
                  <a:pt x="95301" y="183625"/>
                </a:lnTo>
                <a:lnTo>
                  <a:pt x="93607" y="178943"/>
                </a:lnTo>
                <a:lnTo>
                  <a:pt x="91458" y="167206"/>
                </a:lnTo>
                <a:lnTo>
                  <a:pt x="91303" y="155195"/>
                </a:lnTo>
                <a:lnTo>
                  <a:pt x="93236" y="143171"/>
                </a:lnTo>
                <a:lnTo>
                  <a:pt x="121481" y="102302"/>
                </a:lnTo>
                <a:lnTo>
                  <a:pt x="166147" y="88791"/>
                </a:lnTo>
                <a:lnTo>
                  <a:pt x="299543" y="88791"/>
                </a:lnTo>
                <a:lnTo>
                  <a:pt x="306264" y="83813"/>
                </a:lnTo>
                <a:lnTo>
                  <a:pt x="299785" y="72796"/>
                </a:lnTo>
                <a:lnTo>
                  <a:pt x="292993" y="63060"/>
                </a:lnTo>
                <a:lnTo>
                  <a:pt x="68462" y="63060"/>
                </a:lnTo>
                <a:lnTo>
                  <a:pt x="45741" y="46982"/>
                </a:lnTo>
                <a:close/>
              </a:path>
              <a:path w="325120" h="321944">
                <a:moveTo>
                  <a:pt x="322790" y="132353"/>
                </a:moveTo>
                <a:lnTo>
                  <a:pt x="295736" y="136632"/>
                </a:lnTo>
                <a:lnTo>
                  <a:pt x="323376" y="136632"/>
                </a:lnTo>
                <a:lnTo>
                  <a:pt x="322790" y="132353"/>
                </a:lnTo>
                <a:close/>
              </a:path>
              <a:path w="325120" h="321944">
                <a:moveTo>
                  <a:pt x="134543" y="0"/>
                </a:moveTo>
                <a:lnTo>
                  <a:pt x="122019" y="2743"/>
                </a:lnTo>
                <a:lnTo>
                  <a:pt x="109755" y="6408"/>
                </a:lnTo>
                <a:lnTo>
                  <a:pt x="97860" y="10956"/>
                </a:lnTo>
                <a:lnTo>
                  <a:pt x="86445" y="16349"/>
                </a:lnTo>
                <a:lnTo>
                  <a:pt x="99313" y="40736"/>
                </a:lnTo>
                <a:lnTo>
                  <a:pt x="88406" y="47200"/>
                </a:lnTo>
                <a:lnTo>
                  <a:pt x="78121" y="54668"/>
                </a:lnTo>
                <a:lnTo>
                  <a:pt x="68462" y="63060"/>
                </a:lnTo>
                <a:lnTo>
                  <a:pt x="292993" y="63060"/>
                </a:lnTo>
                <a:lnTo>
                  <a:pt x="256604" y="62966"/>
                </a:lnTo>
                <a:lnTo>
                  <a:pt x="247241" y="54554"/>
                </a:lnTo>
                <a:lnTo>
                  <a:pt x="236941" y="47055"/>
                </a:lnTo>
                <a:lnTo>
                  <a:pt x="225831" y="40552"/>
                </a:lnTo>
                <a:lnTo>
                  <a:pt x="221773" y="38716"/>
                </a:lnTo>
                <a:lnTo>
                  <a:pt x="227865" y="26342"/>
                </a:lnTo>
                <a:lnTo>
                  <a:pt x="143549" y="26342"/>
                </a:lnTo>
                <a:lnTo>
                  <a:pt x="134543" y="0"/>
                </a:lnTo>
                <a:close/>
              </a:path>
              <a:path w="325120" h="321944">
                <a:moveTo>
                  <a:pt x="275639" y="43287"/>
                </a:moveTo>
                <a:lnTo>
                  <a:pt x="256604" y="62966"/>
                </a:lnTo>
                <a:lnTo>
                  <a:pt x="292927" y="62966"/>
                </a:lnTo>
                <a:lnTo>
                  <a:pt x="292544" y="62417"/>
                </a:lnTo>
                <a:lnTo>
                  <a:pt x="284506" y="52604"/>
                </a:lnTo>
                <a:lnTo>
                  <a:pt x="275639" y="43287"/>
                </a:lnTo>
                <a:close/>
              </a:path>
              <a:path w="325120" h="321944">
                <a:moveTo>
                  <a:pt x="168811" y="25017"/>
                </a:moveTo>
                <a:lnTo>
                  <a:pt x="156094" y="25117"/>
                </a:lnTo>
                <a:lnTo>
                  <a:pt x="143549" y="26342"/>
                </a:lnTo>
                <a:lnTo>
                  <a:pt x="227865" y="26342"/>
                </a:lnTo>
                <a:lnTo>
                  <a:pt x="227998" y="26071"/>
                </a:lnTo>
                <a:lnTo>
                  <a:pt x="181524" y="26071"/>
                </a:lnTo>
                <a:lnTo>
                  <a:pt x="168811" y="25017"/>
                </a:lnTo>
                <a:close/>
              </a:path>
              <a:path w="325120" h="321944">
                <a:moveTo>
                  <a:pt x="197876" y="1442"/>
                </a:moveTo>
                <a:lnTo>
                  <a:pt x="181524" y="26071"/>
                </a:lnTo>
                <a:lnTo>
                  <a:pt x="227998" y="26071"/>
                </a:lnTo>
                <a:lnTo>
                  <a:pt x="233897" y="14089"/>
                </a:lnTo>
                <a:lnTo>
                  <a:pt x="222236" y="8916"/>
                </a:lnTo>
                <a:lnTo>
                  <a:pt x="210204" y="4688"/>
                </a:lnTo>
                <a:lnTo>
                  <a:pt x="197876" y="1442"/>
                </a:lnTo>
                <a:close/>
              </a:path>
            </a:pathLst>
          </a:custGeom>
          <a:solidFill>
            <a:srgbClr val="6288EB"/>
          </a:solidFill>
        </p:spPr>
        <p:txBody>
          <a:bodyPr wrap="square" lIns="0" tIns="0" rIns="0" bIns="0" rtlCol="0"/>
          <a:lstStyle/>
          <a:p>
            <a:endParaRPr/>
          </a:p>
        </p:txBody>
      </p:sp>
      <p:sp>
        <p:nvSpPr>
          <p:cNvPr id="44" name="object 44"/>
          <p:cNvSpPr/>
          <p:nvPr/>
        </p:nvSpPr>
        <p:spPr>
          <a:xfrm>
            <a:off x="396908" y="170814"/>
            <a:ext cx="184150" cy="181610"/>
          </a:xfrm>
          <a:custGeom>
            <a:avLst/>
            <a:gdLst/>
            <a:ahLst/>
            <a:cxnLst/>
            <a:rect l="l" t="t" r="r" b="b"/>
            <a:pathLst>
              <a:path w="184150" h="181610">
                <a:moveTo>
                  <a:pt x="129710" y="165988"/>
                </a:moveTo>
                <a:lnTo>
                  <a:pt x="104982" y="165988"/>
                </a:lnTo>
                <a:lnTo>
                  <a:pt x="107637" y="181229"/>
                </a:lnTo>
                <a:lnTo>
                  <a:pt x="119981" y="178115"/>
                </a:lnTo>
                <a:lnTo>
                  <a:pt x="131813" y="173446"/>
                </a:lnTo>
                <a:lnTo>
                  <a:pt x="129710" y="165988"/>
                </a:lnTo>
                <a:close/>
              </a:path>
              <a:path w="184150" h="181610">
                <a:moveTo>
                  <a:pt x="144967" y="145669"/>
                </a:moveTo>
                <a:lnTo>
                  <a:pt x="38663" y="145669"/>
                </a:lnTo>
                <a:lnTo>
                  <a:pt x="44187" y="151002"/>
                </a:lnTo>
                <a:lnTo>
                  <a:pt x="50830" y="155575"/>
                </a:lnTo>
                <a:lnTo>
                  <a:pt x="58119" y="159385"/>
                </a:lnTo>
                <a:lnTo>
                  <a:pt x="58335" y="159385"/>
                </a:lnTo>
                <a:lnTo>
                  <a:pt x="51490" y="173100"/>
                </a:lnTo>
                <a:lnTo>
                  <a:pt x="63272" y="178049"/>
                </a:lnTo>
                <a:lnTo>
                  <a:pt x="75598" y="181193"/>
                </a:lnTo>
                <a:lnTo>
                  <a:pt x="81106" y="166497"/>
                </a:lnTo>
                <a:lnTo>
                  <a:pt x="102170" y="166497"/>
                </a:lnTo>
                <a:lnTo>
                  <a:pt x="104982" y="165988"/>
                </a:lnTo>
                <a:lnTo>
                  <a:pt x="129710" y="165988"/>
                </a:lnTo>
                <a:lnTo>
                  <a:pt x="127525" y="158242"/>
                </a:lnTo>
                <a:lnTo>
                  <a:pt x="134599" y="154432"/>
                </a:lnTo>
                <a:lnTo>
                  <a:pt x="141012" y="149606"/>
                </a:lnTo>
                <a:lnTo>
                  <a:pt x="144967" y="145669"/>
                </a:lnTo>
                <a:close/>
              </a:path>
              <a:path w="184150" h="181610">
                <a:moveTo>
                  <a:pt x="102170" y="166497"/>
                </a:moveTo>
                <a:lnTo>
                  <a:pt x="81106" y="166497"/>
                </a:lnTo>
                <a:lnTo>
                  <a:pt x="89069" y="167512"/>
                </a:lnTo>
                <a:lnTo>
                  <a:pt x="97248" y="167386"/>
                </a:lnTo>
                <a:lnTo>
                  <a:pt x="102170" y="166497"/>
                </a:lnTo>
                <a:close/>
              </a:path>
              <a:path w="184150" h="181610">
                <a:moveTo>
                  <a:pt x="166564" y="143890"/>
                </a:moveTo>
                <a:lnTo>
                  <a:pt x="146753" y="143890"/>
                </a:lnTo>
                <a:lnTo>
                  <a:pt x="157814" y="154686"/>
                </a:lnTo>
                <a:lnTo>
                  <a:pt x="165925" y="144894"/>
                </a:lnTo>
                <a:lnTo>
                  <a:pt x="166564" y="143890"/>
                </a:lnTo>
                <a:close/>
              </a:path>
              <a:path w="184150" h="181610">
                <a:moveTo>
                  <a:pt x="868" y="77724"/>
                </a:moveTo>
                <a:lnTo>
                  <a:pt x="0" y="90347"/>
                </a:lnTo>
                <a:lnTo>
                  <a:pt x="812" y="102988"/>
                </a:lnTo>
                <a:lnTo>
                  <a:pt x="16565" y="103759"/>
                </a:lnTo>
                <a:lnTo>
                  <a:pt x="18114" y="111760"/>
                </a:lnTo>
                <a:lnTo>
                  <a:pt x="20540" y="119252"/>
                </a:lnTo>
                <a:lnTo>
                  <a:pt x="24299" y="126364"/>
                </a:lnTo>
                <a:lnTo>
                  <a:pt x="10596" y="133731"/>
                </a:lnTo>
                <a:lnTo>
                  <a:pt x="17396" y="144452"/>
                </a:lnTo>
                <a:lnTo>
                  <a:pt x="25494" y="154297"/>
                </a:lnTo>
                <a:lnTo>
                  <a:pt x="38663" y="145669"/>
                </a:lnTo>
                <a:lnTo>
                  <a:pt x="144967" y="145669"/>
                </a:lnTo>
                <a:lnTo>
                  <a:pt x="146753" y="143890"/>
                </a:lnTo>
                <a:lnTo>
                  <a:pt x="166564" y="143890"/>
                </a:lnTo>
                <a:lnTo>
                  <a:pt x="172752" y="134169"/>
                </a:lnTo>
                <a:lnTo>
                  <a:pt x="174347" y="130893"/>
                </a:lnTo>
                <a:lnTo>
                  <a:pt x="92241" y="130893"/>
                </a:lnTo>
                <a:lnTo>
                  <a:pt x="81061" y="129553"/>
                </a:lnTo>
                <a:lnTo>
                  <a:pt x="52418" y="99134"/>
                </a:lnTo>
                <a:lnTo>
                  <a:pt x="51631" y="87205"/>
                </a:lnTo>
                <a:lnTo>
                  <a:pt x="53414" y="79883"/>
                </a:lnTo>
                <a:lnTo>
                  <a:pt x="16120" y="79883"/>
                </a:lnTo>
                <a:lnTo>
                  <a:pt x="868" y="77724"/>
                </a:lnTo>
                <a:close/>
              </a:path>
              <a:path w="184150" h="181610">
                <a:moveTo>
                  <a:pt x="167715" y="50198"/>
                </a:moveTo>
                <a:lnTo>
                  <a:pt x="93668" y="50198"/>
                </a:lnTo>
                <a:lnTo>
                  <a:pt x="105256" y="52394"/>
                </a:lnTo>
                <a:lnTo>
                  <a:pt x="116920" y="59876"/>
                </a:lnTo>
                <a:lnTo>
                  <a:pt x="125337" y="69214"/>
                </a:lnTo>
                <a:lnTo>
                  <a:pt x="130439" y="79809"/>
                </a:lnTo>
                <a:lnTo>
                  <a:pt x="132182" y="91105"/>
                </a:lnTo>
                <a:lnTo>
                  <a:pt x="130503" y="102516"/>
                </a:lnTo>
                <a:lnTo>
                  <a:pt x="122961" y="114618"/>
                </a:lnTo>
                <a:lnTo>
                  <a:pt x="113718" y="123399"/>
                </a:lnTo>
                <a:lnTo>
                  <a:pt x="103303" y="128833"/>
                </a:lnTo>
                <a:lnTo>
                  <a:pt x="92241" y="130893"/>
                </a:lnTo>
                <a:lnTo>
                  <a:pt x="174347" y="130893"/>
                </a:lnTo>
                <a:lnTo>
                  <a:pt x="160685" y="124206"/>
                </a:lnTo>
                <a:lnTo>
                  <a:pt x="164228" y="116586"/>
                </a:lnTo>
                <a:lnTo>
                  <a:pt x="166438" y="108838"/>
                </a:lnTo>
                <a:lnTo>
                  <a:pt x="167543" y="101092"/>
                </a:lnTo>
                <a:lnTo>
                  <a:pt x="182965" y="101092"/>
                </a:lnTo>
                <a:lnTo>
                  <a:pt x="183707" y="91105"/>
                </a:lnTo>
                <a:lnTo>
                  <a:pt x="183707" y="90347"/>
                </a:lnTo>
                <a:lnTo>
                  <a:pt x="182927" y="78101"/>
                </a:lnTo>
                <a:lnTo>
                  <a:pt x="167098" y="77215"/>
                </a:lnTo>
                <a:lnTo>
                  <a:pt x="165762" y="69207"/>
                </a:lnTo>
                <a:lnTo>
                  <a:pt x="163110" y="61722"/>
                </a:lnTo>
                <a:lnTo>
                  <a:pt x="159364" y="54610"/>
                </a:lnTo>
                <a:lnTo>
                  <a:pt x="167715" y="50198"/>
                </a:lnTo>
                <a:close/>
              </a:path>
              <a:path w="184150" h="181610">
                <a:moveTo>
                  <a:pt x="182965" y="101092"/>
                </a:moveTo>
                <a:lnTo>
                  <a:pt x="167543" y="101092"/>
                </a:lnTo>
                <a:lnTo>
                  <a:pt x="182795" y="103377"/>
                </a:lnTo>
                <a:lnTo>
                  <a:pt x="182965" y="101092"/>
                </a:lnTo>
                <a:close/>
              </a:path>
              <a:path w="184150" h="181610">
                <a:moveTo>
                  <a:pt x="25849" y="26543"/>
                </a:moveTo>
                <a:lnTo>
                  <a:pt x="17693" y="36300"/>
                </a:lnTo>
                <a:lnTo>
                  <a:pt x="10960" y="47141"/>
                </a:lnTo>
                <a:lnTo>
                  <a:pt x="9262" y="50292"/>
                </a:lnTo>
                <a:lnTo>
                  <a:pt x="23194" y="56896"/>
                </a:lnTo>
                <a:lnTo>
                  <a:pt x="19651" y="64388"/>
                </a:lnTo>
                <a:lnTo>
                  <a:pt x="17225" y="72136"/>
                </a:lnTo>
                <a:lnTo>
                  <a:pt x="16120" y="79883"/>
                </a:lnTo>
                <a:lnTo>
                  <a:pt x="53414" y="79883"/>
                </a:lnTo>
                <a:lnTo>
                  <a:pt x="54536" y="75277"/>
                </a:lnTo>
                <a:lnTo>
                  <a:pt x="61865" y="64212"/>
                </a:lnTo>
                <a:lnTo>
                  <a:pt x="71287" y="56250"/>
                </a:lnTo>
                <a:lnTo>
                  <a:pt x="82117" y="51530"/>
                </a:lnTo>
                <a:lnTo>
                  <a:pt x="93668" y="50198"/>
                </a:lnTo>
                <a:lnTo>
                  <a:pt x="167715" y="50198"/>
                </a:lnTo>
                <a:lnTo>
                  <a:pt x="173067" y="47371"/>
                </a:lnTo>
                <a:lnTo>
                  <a:pt x="166827" y="37464"/>
                </a:lnTo>
                <a:lnTo>
                  <a:pt x="36898" y="37464"/>
                </a:lnTo>
                <a:lnTo>
                  <a:pt x="25849" y="26543"/>
                </a:lnTo>
                <a:close/>
              </a:path>
              <a:path w="184150" h="181610">
                <a:moveTo>
                  <a:pt x="76026" y="0"/>
                </a:moveTo>
                <a:lnTo>
                  <a:pt x="63602" y="3113"/>
                </a:lnTo>
                <a:lnTo>
                  <a:pt x="51788" y="7782"/>
                </a:lnTo>
                <a:lnTo>
                  <a:pt x="56125" y="22987"/>
                </a:lnTo>
                <a:lnTo>
                  <a:pt x="49052" y="26797"/>
                </a:lnTo>
                <a:lnTo>
                  <a:pt x="42651" y="31623"/>
                </a:lnTo>
                <a:lnTo>
                  <a:pt x="36898" y="37464"/>
                </a:lnTo>
                <a:lnTo>
                  <a:pt x="166827" y="37464"/>
                </a:lnTo>
                <a:lnTo>
                  <a:pt x="166278" y="36593"/>
                </a:lnTo>
                <a:lnTo>
                  <a:pt x="165514" y="35687"/>
                </a:lnTo>
                <a:lnTo>
                  <a:pt x="144987" y="35687"/>
                </a:lnTo>
                <a:lnTo>
                  <a:pt x="139463" y="30099"/>
                </a:lnTo>
                <a:lnTo>
                  <a:pt x="132833" y="25400"/>
                </a:lnTo>
                <a:lnTo>
                  <a:pt x="125544" y="21971"/>
                </a:lnTo>
                <a:lnTo>
                  <a:pt x="125315" y="21971"/>
                </a:lnTo>
                <a:lnTo>
                  <a:pt x="128619" y="15239"/>
                </a:lnTo>
                <a:lnTo>
                  <a:pt x="78681" y="15239"/>
                </a:lnTo>
                <a:lnTo>
                  <a:pt x="76026" y="0"/>
                </a:lnTo>
                <a:close/>
              </a:path>
              <a:path w="184150" h="181610">
                <a:moveTo>
                  <a:pt x="158096" y="26883"/>
                </a:moveTo>
                <a:lnTo>
                  <a:pt x="144987" y="35687"/>
                </a:lnTo>
                <a:lnTo>
                  <a:pt x="165514" y="35687"/>
                </a:lnTo>
                <a:lnTo>
                  <a:pt x="158096" y="26883"/>
                </a:lnTo>
                <a:close/>
              </a:path>
              <a:path w="184150" h="181610">
                <a:moveTo>
                  <a:pt x="94594" y="13715"/>
                </a:moveTo>
                <a:lnTo>
                  <a:pt x="86415" y="13970"/>
                </a:lnTo>
                <a:lnTo>
                  <a:pt x="78681" y="15239"/>
                </a:lnTo>
                <a:lnTo>
                  <a:pt x="128619" y="15239"/>
                </a:lnTo>
                <a:lnTo>
                  <a:pt x="128806" y="14859"/>
                </a:lnTo>
                <a:lnTo>
                  <a:pt x="102544" y="14859"/>
                </a:lnTo>
                <a:lnTo>
                  <a:pt x="94594" y="13715"/>
                </a:lnTo>
                <a:close/>
              </a:path>
              <a:path w="184150" h="181610">
                <a:moveTo>
                  <a:pt x="108001" y="117"/>
                </a:moveTo>
                <a:lnTo>
                  <a:pt x="102544" y="14859"/>
                </a:lnTo>
                <a:lnTo>
                  <a:pt x="128806" y="14859"/>
                </a:lnTo>
                <a:lnTo>
                  <a:pt x="132173" y="8000"/>
                </a:lnTo>
                <a:lnTo>
                  <a:pt x="120363" y="3212"/>
                </a:lnTo>
                <a:lnTo>
                  <a:pt x="108001" y="117"/>
                </a:lnTo>
                <a:close/>
              </a:path>
            </a:pathLst>
          </a:custGeom>
          <a:solidFill>
            <a:srgbClr val="FCFCFC"/>
          </a:solidFill>
        </p:spPr>
        <p:txBody>
          <a:bodyPr wrap="square" lIns="0" tIns="0" rIns="0" bIns="0" rtlCol="0"/>
          <a:lstStyle/>
          <a:p>
            <a:endParaRPr/>
          </a:p>
        </p:txBody>
      </p:sp>
      <p:sp>
        <p:nvSpPr>
          <p:cNvPr id="45" name="object 45"/>
          <p:cNvSpPr txBox="1"/>
          <p:nvPr/>
        </p:nvSpPr>
        <p:spPr>
          <a:xfrm>
            <a:off x="3278251" y="585156"/>
            <a:ext cx="4852035" cy="1346844"/>
          </a:xfrm>
          <a:prstGeom prst="rect">
            <a:avLst/>
          </a:prstGeom>
        </p:spPr>
        <p:txBody>
          <a:bodyPr vert="horz" wrap="square" lIns="0" tIns="0" rIns="0" bIns="0" rtlCol="0">
            <a:spAutoFit/>
          </a:bodyPr>
          <a:lstStyle/>
          <a:p>
            <a:pPr marL="296545">
              <a:lnSpc>
                <a:spcPct val="100000"/>
              </a:lnSpc>
            </a:pPr>
            <a:r>
              <a:rPr sz="3600" b="1" spc="175" dirty="0">
                <a:solidFill>
                  <a:srgbClr val="334156"/>
                </a:solidFill>
                <a:latin typeface="Calibri"/>
                <a:cs typeface="Calibri"/>
              </a:rPr>
              <a:t>Influ</a:t>
            </a:r>
            <a:r>
              <a:rPr sz="3600" b="1" spc="245" dirty="0">
                <a:solidFill>
                  <a:srgbClr val="334156"/>
                </a:solidFill>
                <a:latin typeface="Calibri"/>
                <a:cs typeface="Calibri"/>
              </a:rPr>
              <a:t>e</a:t>
            </a:r>
            <a:r>
              <a:rPr sz="3600" b="1" spc="204" dirty="0">
                <a:solidFill>
                  <a:srgbClr val="334156"/>
                </a:solidFill>
                <a:latin typeface="Calibri"/>
                <a:cs typeface="Calibri"/>
              </a:rPr>
              <a:t>nza</a:t>
            </a:r>
            <a:r>
              <a:rPr sz="3600" b="1" spc="-95" dirty="0">
                <a:solidFill>
                  <a:srgbClr val="334156"/>
                </a:solidFill>
                <a:latin typeface="Calibri"/>
                <a:cs typeface="Calibri"/>
              </a:rPr>
              <a:t> </a:t>
            </a:r>
            <a:r>
              <a:rPr sz="3600" b="1" spc="215" dirty="0">
                <a:solidFill>
                  <a:srgbClr val="334156"/>
                </a:solidFill>
                <a:latin typeface="Calibri"/>
                <a:cs typeface="Calibri"/>
              </a:rPr>
              <a:t>Seas</a:t>
            </a:r>
            <a:r>
              <a:rPr sz="3600" b="1" spc="254" dirty="0">
                <a:solidFill>
                  <a:srgbClr val="334156"/>
                </a:solidFill>
                <a:latin typeface="Calibri"/>
                <a:cs typeface="Calibri"/>
              </a:rPr>
              <a:t>o</a:t>
            </a:r>
            <a:r>
              <a:rPr sz="3600" b="1" spc="150" dirty="0">
                <a:solidFill>
                  <a:srgbClr val="334156"/>
                </a:solidFill>
                <a:latin typeface="Calibri"/>
                <a:cs typeface="Calibri"/>
              </a:rPr>
              <a:t>n</a:t>
            </a:r>
            <a:endParaRPr sz="3600" dirty="0">
              <a:latin typeface="Calibri"/>
              <a:cs typeface="Calibri"/>
            </a:endParaRPr>
          </a:p>
          <a:p>
            <a:pPr marL="299085" marR="5080" indent="-286385">
              <a:lnSpc>
                <a:spcPct val="115100"/>
              </a:lnSpc>
              <a:spcBef>
                <a:spcPts val="500"/>
              </a:spcBef>
              <a:buClr>
                <a:srgbClr val="334156"/>
              </a:buClr>
              <a:buFont typeface="Arial"/>
              <a:buChar char="•"/>
              <a:tabLst>
                <a:tab pos="299720" algn="l"/>
              </a:tabLst>
            </a:pPr>
            <a:r>
              <a:rPr lang="en-US" sz="1400" dirty="0"/>
              <a:t>During the U.S. flu season, cases rise among vulnerable populations, prompting hospitals to depend on staffing agencies for temporary healthcare workers.</a:t>
            </a:r>
            <a:endParaRPr sz="1400" dirty="0">
              <a:latin typeface="Calibri"/>
              <a:cs typeface="Calibri"/>
            </a:endParaRPr>
          </a:p>
        </p:txBody>
      </p:sp>
      <p:sp>
        <p:nvSpPr>
          <p:cNvPr id="46" name="object 46"/>
          <p:cNvSpPr txBox="1"/>
          <p:nvPr/>
        </p:nvSpPr>
        <p:spPr>
          <a:xfrm>
            <a:off x="1722247" y="2928667"/>
            <a:ext cx="3406775" cy="1194435"/>
          </a:xfrm>
          <a:prstGeom prst="rect">
            <a:avLst/>
          </a:prstGeom>
        </p:spPr>
        <p:txBody>
          <a:bodyPr vert="horz" wrap="square" lIns="0" tIns="0" rIns="0" bIns="0" rtlCol="0">
            <a:spAutoFit/>
          </a:bodyPr>
          <a:lstStyle/>
          <a:p>
            <a:pPr marL="299085" indent="-286385">
              <a:lnSpc>
                <a:spcPct val="100000"/>
              </a:lnSpc>
              <a:buClr>
                <a:srgbClr val="334156"/>
              </a:buClr>
              <a:buFont typeface="Arial"/>
              <a:buChar char="•"/>
              <a:tabLst>
                <a:tab pos="299720" algn="l"/>
              </a:tabLst>
            </a:pPr>
            <a:r>
              <a:rPr sz="1400" spc="65" dirty="0">
                <a:solidFill>
                  <a:srgbClr val="334156"/>
                </a:solidFill>
                <a:latin typeface="Calibri"/>
                <a:cs typeface="Calibri"/>
              </a:rPr>
              <a:t>P</a:t>
            </a:r>
            <a:r>
              <a:rPr sz="1400" spc="35" dirty="0">
                <a:solidFill>
                  <a:srgbClr val="334156"/>
                </a:solidFill>
                <a:latin typeface="Calibri"/>
                <a:cs typeface="Calibri"/>
              </a:rPr>
              <a:t>r</a:t>
            </a:r>
            <a:r>
              <a:rPr sz="1400" spc="80" dirty="0">
                <a:solidFill>
                  <a:srgbClr val="334156"/>
                </a:solidFill>
                <a:latin typeface="Calibri"/>
                <a:cs typeface="Calibri"/>
              </a:rPr>
              <a:t>o</a:t>
            </a:r>
            <a:r>
              <a:rPr sz="1400" spc="70" dirty="0">
                <a:solidFill>
                  <a:srgbClr val="334156"/>
                </a:solidFill>
                <a:latin typeface="Calibri"/>
                <a:cs typeface="Calibri"/>
              </a:rPr>
              <a:t>vi</a:t>
            </a:r>
            <a:r>
              <a:rPr sz="1400" spc="100" dirty="0">
                <a:solidFill>
                  <a:srgbClr val="334156"/>
                </a:solidFill>
                <a:latin typeface="Calibri"/>
                <a:cs typeface="Calibri"/>
              </a:rPr>
              <a:t>d</a:t>
            </a:r>
            <a:r>
              <a:rPr sz="1400" spc="95" dirty="0">
                <a:solidFill>
                  <a:srgbClr val="334156"/>
                </a:solidFill>
                <a:latin typeface="Calibri"/>
                <a:cs typeface="Calibri"/>
              </a:rPr>
              <a:t>e</a:t>
            </a:r>
            <a:r>
              <a:rPr sz="1400" spc="55" dirty="0">
                <a:solidFill>
                  <a:srgbClr val="334156"/>
                </a:solidFill>
                <a:latin typeface="Calibri"/>
                <a:cs typeface="Calibri"/>
              </a:rPr>
              <a:t> </a:t>
            </a:r>
            <a:r>
              <a:rPr sz="1400" spc="85" dirty="0">
                <a:solidFill>
                  <a:srgbClr val="334156"/>
                </a:solidFill>
                <a:latin typeface="Calibri"/>
                <a:cs typeface="Calibri"/>
              </a:rPr>
              <a:t>a</a:t>
            </a:r>
            <a:r>
              <a:rPr sz="1400" spc="55" dirty="0">
                <a:solidFill>
                  <a:srgbClr val="334156"/>
                </a:solidFill>
                <a:latin typeface="Calibri"/>
                <a:cs typeface="Calibri"/>
              </a:rPr>
              <a:t> </a:t>
            </a:r>
            <a:r>
              <a:rPr sz="1400" spc="135" dirty="0">
                <a:solidFill>
                  <a:srgbClr val="334156"/>
                </a:solidFill>
                <a:latin typeface="Calibri"/>
                <a:cs typeface="Calibri"/>
              </a:rPr>
              <a:t>p</a:t>
            </a:r>
            <a:r>
              <a:rPr sz="1400" spc="25" dirty="0">
                <a:solidFill>
                  <a:srgbClr val="334156"/>
                </a:solidFill>
                <a:latin typeface="Calibri"/>
                <a:cs typeface="Calibri"/>
              </a:rPr>
              <a:t>l</a:t>
            </a:r>
            <a:r>
              <a:rPr sz="1400" spc="40" dirty="0">
                <a:solidFill>
                  <a:srgbClr val="334156"/>
                </a:solidFill>
                <a:latin typeface="Calibri"/>
                <a:cs typeface="Calibri"/>
              </a:rPr>
              <a:t>a</a:t>
            </a:r>
            <a:r>
              <a:rPr sz="1400" spc="65" dirty="0">
                <a:solidFill>
                  <a:srgbClr val="334156"/>
                </a:solidFill>
                <a:latin typeface="Calibri"/>
                <a:cs typeface="Calibri"/>
              </a:rPr>
              <a:t>n </a:t>
            </a:r>
            <a:r>
              <a:rPr sz="1400" spc="45" dirty="0">
                <a:solidFill>
                  <a:srgbClr val="334156"/>
                </a:solidFill>
                <a:latin typeface="Calibri"/>
                <a:cs typeface="Calibri"/>
              </a:rPr>
              <a:t>f</a:t>
            </a:r>
            <a:r>
              <a:rPr sz="1400" spc="75" dirty="0">
                <a:solidFill>
                  <a:srgbClr val="334156"/>
                </a:solidFill>
                <a:latin typeface="Calibri"/>
                <a:cs typeface="Calibri"/>
              </a:rPr>
              <a:t>o</a:t>
            </a:r>
            <a:r>
              <a:rPr sz="1400" spc="15" dirty="0">
                <a:solidFill>
                  <a:srgbClr val="334156"/>
                </a:solidFill>
                <a:latin typeface="Calibri"/>
                <a:cs typeface="Calibri"/>
              </a:rPr>
              <a:t>r</a:t>
            </a:r>
            <a:r>
              <a:rPr sz="1400" spc="45" dirty="0">
                <a:solidFill>
                  <a:srgbClr val="334156"/>
                </a:solidFill>
                <a:latin typeface="Calibri"/>
                <a:cs typeface="Calibri"/>
              </a:rPr>
              <a:t> </a:t>
            </a:r>
            <a:r>
              <a:rPr sz="1400" spc="55" dirty="0">
                <a:solidFill>
                  <a:srgbClr val="334156"/>
                </a:solidFill>
                <a:latin typeface="Calibri"/>
                <a:cs typeface="Calibri"/>
              </a:rPr>
              <a:t>influenza</a:t>
            </a:r>
            <a:r>
              <a:rPr sz="1400" spc="35" dirty="0">
                <a:solidFill>
                  <a:srgbClr val="334156"/>
                </a:solidFill>
                <a:latin typeface="Calibri"/>
                <a:cs typeface="Calibri"/>
              </a:rPr>
              <a:t> </a:t>
            </a:r>
            <a:r>
              <a:rPr sz="1400" spc="150" dirty="0">
                <a:solidFill>
                  <a:srgbClr val="334156"/>
                </a:solidFill>
                <a:latin typeface="Calibri"/>
                <a:cs typeface="Calibri"/>
              </a:rPr>
              <a:t>s</a:t>
            </a:r>
            <a:r>
              <a:rPr sz="1400" spc="100" dirty="0">
                <a:solidFill>
                  <a:srgbClr val="334156"/>
                </a:solidFill>
                <a:latin typeface="Calibri"/>
                <a:cs typeface="Calibri"/>
              </a:rPr>
              <a:t>eason</a:t>
            </a:r>
            <a:endParaRPr sz="1400">
              <a:latin typeface="Calibri"/>
              <a:cs typeface="Calibri"/>
            </a:endParaRPr>
          </a:p>
          <a:p>
            <a:pPr marL="299085">
              <a:lnSpc>
                <a:spcPct val="100000"/>
              </a:lnSpc>
              <a:spcBef>
                <a:spcPts val="250"/>
              </a:spcBef>
            </a:pPr>
            <a:r>
              <a:rPr sz="1400" spc="50" dirty="0">
                <a:solidFill>
                  <a:srgbClr val="334156"/>
                </a:solidFill>
                <a:latin typeface="Calibri"/>
                <a:cs typeface="Calibri"/>
              </a:rPr>
              <a:t>fo</a:t>
            </a:r>
            <a:r>
              <a:rPr sz="1400" spc="30" dirty="0">
                <a:solidFill>
                  <a:srgbClr val="334156"/>
                </a:solidFill>
                <a:latin typeface="Calibri"/>
                <a:cs typeface="Calibri"/>
              </a:rPr>
              <a:t>r</a:t>
            </a:r>
            <a:r>
              <a:rPr sz="1400" spc="95" dirty="0">
                <a:solidFill>
                  <a:srgbClr val="334156"/>
                </a:solidFill>
                <a:latin typeface="Calibri"/>
                <a:cs typeface="Calibri"/>
              </a:rPr>
              <a:t>e</a:t>
            </a:r>
            <a:r>
              <a:rPr sz="1400" spc="140" dirty="0">
                <a:solidFill>
                  <a:srgbClr val="334156"/>
                </a:solidFill>
                <a:latin typeface="Calibri"/>
                <a:cs typeface="Calibri"/>
              </a:rPr>
              <a:t>cas</a:t>
            </a:r>
            <a:r>
              <a:rPr sz="1400" spc="65" dirty="0">
                <a:solidFill>
                  <a:srgbClr val="334156"/>
                </a:solidFill>
                <a:latin typeface="Calibri"/>
                <a:cs typeface="Calibri"/>
              </a:rPr>
              <a:t>ting</a:t>
            </a:r>
            <a:r>
              <a:rPr sz="1400" spc="45" dirty="0">
                <a:solidFill>
                  <a:srgbClr val="334156"/>
                </a:solidFill>
                <a:latin typeface="Calibri"/>
                <a:cs typeface="Calibri"/>
              </a:rPr>
              <a:t> </a:t>
            </a:r>
            <a:r>
              <a:rPr sz="1400" spc="105" dirty="0">
                <a:solidFill>
                  <a:srgbClr val="334156"/>
                </a:solidFill>
                <a:latin typeface="Calibri"/>
                <a:cs typeface="Calibri"/>
              </a:rPr>
              <a:t>ad</a:t>
            </a:r>
            <a:r>
              <a:rPr sz="1400" spc="125" dirty="0">
                <a:solidFill>
                  <a:srgbClr val="334156"/>
                </a:solidFill>
                <a:latin typeface="Calibri"/>
                <a:cs typeface="Calibri"/>
              </a:rPr>
              <a:t>d</a:t>
            </a:r>
            <a:r>
              <a:rPr sz="1400" spc="35" dirty="0">
                <a:solidFill>
                  <a:srgbClr val="334156"/>
                </a:solidFill>
                <a:latin typeface="Calibri"/>
                <a:cs typeface="Calibri"/>
              </a:rPr>
              <a:t>iti</a:t>
            </a:r>
            <a:r>
              <a:rPr sz="1400" spc="60" dirty="0">
                <a:solidFill>
                  <a:srgbClr val="334156"/>
                </a:solidFill>
                <a:latin typeface="Calibri"/>
                <a:cs typeface="Calibri"/>
              </a:rPr>
              <a:t>o</a:t>
            </a:r>
            <a:r>
              <a:rPr sz="1400" spc="45" dirty="0">
                <a:solidFill>
                  <a:srgbClr val="334156"/>
                </a:solidFill>
                <a:latin typeface="Calibri"/>
                <a:cs typeface="Calibri"/>
              </a:rPr>
              <a:t>nal</a:t>
            </a:r>
            <a:r>
              <a:rPr sz="1400" spc="55" dirty="0">
                <a:solidFill>
                  <a:srgbClr val="334156"/>
                </a:solidFill>
                <a:latin typeface="Calibri"/>
                <a:cs typeface="Calibri"/>
              </a:rPr>
              <a:t> </a:t>
            </a:r>
            <a:r>
              <a:rPr sz="1400" spc="75" dirty="0">
                <a:solidFill>
                  <a:srgbClr val="334156"/>
                </a:solidFill>
                <a:latin typeface="Calibri"/>
                <a:cs typeface="Calibri"/>
              </a:rPr>
              <a:t>staff</a:t>
            </a:r>
            <a:r>
              <a:rPr sz="1400" spc="40" dirty="0">
                <a:solidFill>
                  <a:srgbClr val="334156"/>
                </a:solidFill>
                <a:latin typeface="Calibri"/>
                <a:cs typeface="Calibri"/>
              </a:rPr>
              <a:t> </a:t>
            </a:r>
            <a:r>
              <a:rPr sz="1400" spc="125" dirty="0">
                <a:solidFill>
                  <a:srgbClr val="334156"/>
                </a:solidFill>
                <a:latin typeface="Calibri"/>
                <a:cs typeface="Calibri"/>
              </a:rPr>
              <a:t>d</a:t>
            </a:r>
            <a:r>
              <a:rPr sz="1400" spc="95" dirty="0">
                <a:solidFill>
                  <a:srgbClr val="334156"/>
                </a:solidFill>
                <a:latin typeface="Calibri"/>
                <a:cs typeface="Calibri"/>
              </a:rPr>
              <a:t>e</a:t>
            </a:r>
            <a:r>
              <a:rPr sz="1400" spc="105" dirty="0">
                <a:solidFill>
                  <a:srgbClr val="334156"/>
                </a:solidFill>
                <a:latin typeface="Calibri"/>
                <a:cs typeface="Calibri"/>
              </a:rPr>
              <a:t>man</a:t>
            </a:r>
            <a:r>
              <a:rPr sz="1400" spc="85" dirty="0">
                <a:solidFill>
                  <a:srgbClr val="334156"/>
                </a:solidFill>
                <a:latin typeface="Calibri"/>
                <a:cs typeface="Calibri"/>
              </a:rPr>
              <a:t>d</a:t>
            </a:r>
            <a:r>
              <a:rPr sz="1400" spc="-85" dirty="0">
                <a:solidFill>
                  <a:srgbClr val="334156"/>
                </a:solidFill>
                <a:latin typeface="Calibri"/>
                <a:cs typeface="Calibri"/>
              </a:rPr>
              <a:t>.</a:t>
            </a:r>
            <a:endParaRPr sz="1400">
              <a:latin typeface="Calibri"/>
              <a:cs typeface="Calibri"/>
            </a:endParaRPr>
          </a:p>
          <a:p>
            <a:pPr marL="299085" marR="5080" indent="-286385">
              <a:lnSpc>
                <a:spcPct val="114999"/>
              </a:lnSpc>
              <a:buClr>
                <a:srgbClr val="334156"/>
              </a:buClr>
              <a:buFont typeface="Arial"/>
              <a:buChar char="•"/>
              <a:tabLst>
                <a:tab pos="299720" algn="l"/>
              </a:tabLst>
            </a:pPr>
            <a:r>
              <a:rPr sz="1400" spc="90" dirty="0">
                <a:solidFill>
                  <a:srgbClr val="334156"/>
                </a:solidFill>
                <a:latin typeface="Calibri"/>
                <a:cs typeface="Calibri"/>
              </a:rPr>
              <a:t>Ex</a:t>
            </a:r>
            <a:r>
              <a:rPr sz="1400" spc="80" dirty="0">
                <a:solidFill>
                  <a:srgbClr val="334156"/>
                </a:solidFill>
                <a:latin typeface="Calibri"/>
                <a:cs typeface="Calibri"/>
              </a:rPr>
              <a:t>a</a:t>
            </a:r>
            <a:r>
              <a:rPr sz="1400" spc="70" dirty="0">
                <a:solidFill>
                  <a:srgbClr val="334156"/>
                </a:solidFill>
                <a:latin typeface="Calibri"/>
                <a:cs typeface="Calibri"/>
              </a:rPr>
              <a:t>min</a:t>
            </a:r>
            <a:r>
              <a:rPr sz="1400" spc="95" dirty="0">
                <a:solidFill>
                  <a:srgbClr val="334156"/>
                </a:solidFill>
                <a:latin typeface="Calibri"/>
                <a:cs typeface="Calibri"/>
              </a:rPr>
              <a:t>e</a:t>
            </a:r>
            <a:r>
              <a:rPr sz="1400" spc="45" dirty="0">
                <a:solidFill>
                  <a:srgbClr val="334156"/>
                </a:solidFill>
                <a:latin typeface="Calibri"/>
                <a:cs typeface="Calibri"/>
              </a:rPr>
              <a:t> </a:t>
            </a:r>
            <a:r>
              <a:rPr sz="1400" spc="40" dirty="0">
                <a:solidFill>
                  <a:srgbClr val="334156"/>
                </a:solidFill>
                <a:latin typeface="Calibri"/>
                <a:cs typeface="Calibri"/>
              </a:rPr>
              <a:t>t</a:t>
            </a:r>
            <a:r>
              <a:rPr sz="1400" spc="30" dirty="0">
                <a:solidFill>
                  <a:srgbClr val="334156"/>
                </a:solidFill>
                <a:latin typeface="Calibri"/>
                <a:cs typeface="Calibri"/>
              </a:rPr>
              <a:t>r</a:t>
            </a:r>
            <a:r>
              <a:rPr sz="1400" spc="100" dirty="0">
                <a:solidFill>
                  <a:srgbClr val="334156"/>
                </a:solidFill>
                <a:latin typeface="Calibri"/>
                <a:cs typeface="Calibri"/>
              </a:rPr>
              <a:t>en</a:t>
            </a:r>
            <a:r>
              <a:rPr sz="1400" spc="95" dirty="0">
                <a:solidFill>
                  <a:srgbClr val="334156"/>
                </a:solidFill>
                <a:latin typeface="Calibri"/>
                <a:cs typeface="Calibri"/>
              </a:rPr>
              <a:t>d</a:t>
            </a:r>
            <a:r>
              <a:rPr sz="1400" spc="150" dirty="0">
                <a:solidFill>
                  <a:srgbClr val="334156"/>
                </a:solidFill>
                <a:latin typeface="Calibri"/>
                <a:cs typeface="Calibri"/>
              </a:rPr>
              <a:t>s</a:t>
            </a:r>
            <a:r>
              <a:rPr sz="1400" spc="55" dirty="0">
                <a:solidFill>
                  <a:srgbClr val="334156"/>
                </a:solidFill>
                <a:latin typeface="Calibri"/>
                <a:cs typeface="Calibri"/>
              </a:rPr>
              <a:t> </a:t>
            </a:r>
            <a:r>
              <a:rPr sz="1400" spc="35" dirty="0">
                <a:solidFill>
                  <a:srgbClr val="334156"/>
                </a:solidFill>
                <a:latin typeface="Calibri"/>
                <a:cs typeface="Calibri"/>
              </a:rPr>
              <a:t>in</a:t>
            </a:r>
            <a:r>
              <a:rPr sz="1400" spc="55" dirty="0">
                <a:solidFill>
                  <a:srgbClr val="334156"/>
                </a:solidFill>
                <a:latin typeface="Calibri"/>
                <a:cs typeface="Calibri"/>
              </a:rPr>
              <a:t> </a:t>
            </a:r>
            <a:r>
              <a:rPr sz="1400" spc="35" dirty="0">
                <a:solidFill>
                  <a:srgbClr val="334156"/>
                </a:solidFill>
                <a:latin typeface="Calibri"/>
                <a:cs typeface="Calibri"/>
              </a:rPr>
              <a:t>influ</a:t>
            </a:r>
            <a:r>
              <a:rPr sz="1400" spc="95" dirty="0">
                <a:solidFill>
                  <a:srgbClr val="334156"/>
                </a:solidFill>
                <a:latin typeface="Calibri"/>
                <a:cs typeface="Calibri"/>
              </a:rPr>
              <a:t>e</a:t>
            </a:r>
            <a:r>
              <a:rPr sz="1400" spc="75" dirty="0">
                <a:solidFill>
                  <a:srgbClr val="334156"/>
                </a:solidFill>
                <a:latin typeface="Calibri"/>
                <a:cs typeface="Calibri"/>
              </a:rPr>
              <a:t>nza</a:t>
            </a:r>
            <a:r>
              <a:rPr sz="1400" spc="40" dirty="0">
                <a:solidFill>
                  <a:srgbClr val="334156"/>
                </a:solidFill>
                <a:latin typeface="Calibri"/>
                <a:cs typeface="Calibri"/>
              </a:rPr>
              <a:t> </a:t>
            </a:r>
            <a:r>
              <a:rPr sz="1400" spc="95" dirty="0">
                <a:solidFill>
                  <a:srgbClr val="334156"/>
                </a:solidFill>
                <a:latin typeface="Calibri"/>
                <a:cs typeface="Calibri"/>
              </a:rPr>
              <a:t>and</a:t>
            </a:r>
            <a:r>
              <a:rPr sz="1400" spc="45" dirty="0">
                <a:solidFill>
                  <a:srgbClr val="334156"/>
                </a:solidFill>
                <a:latin typeface="Calibri"/>
                <a:cs typeface="Calibri"/>
              </a:rPr>
              <a:t> </a:t>
            </a:r>
            <a:r>
              <a:rPr sz="1400" spc="125" dirty="0">
                <a:solidFill>
                  <a:srgbClr val="334156"/>
                </a:solidFill>
                <a:latin typeface="Calibri"/>
                <a:cs typeface="Calibri"/>
              </a:rPr>
              <a:t>u</a:t>
            </a:r>
            <a:r>
              <a:rPr sz="1400" spc="95" dirty="0">
                <a:solidFill>
                  <a:srgbClr val="334156"/>
                </a:solidFill>
                <a:latin typeface="Calibri"/>
                <a:cs typeface="Calibri"/>
              </a:rPr>
              <a:t>se</a:t>
            </a:r>
            <a:r>
              <a:rPr sz="1400" spc="45" dirty="0">
                <a:solidFill>
                  <a:srgbClr val="334156"/>
                </a:solidFill>
                <a:latin typeface="Calibri"/>
                <a:cs typeface="Calibri"/>
              </a:rPr>
              <a:t> </a:t>
            </a:r>
            <a:r>
              <a:rPr sz="1400" spc="40" dirty="0">
                <a:solidFill>
                  <a:srgbClr val="334156"/>
                </a:solidFill>
                <a:latin typeface="Calibri"/>
                <a:cs typeface="Calibri"/>
              </a:rPr>
              <a:t>it</a:t>
            </a:r>
            <a:r>
              <a:rPr sz="1400" spc="30" dirty="0">
                <a:solidFill>
                  <a:srgbClr val="334156"/>
                </a:solidFill>
                <a:latin typeface="Calibri"/>
                <a:cs typeface="Calibri"/>
              </a:rPr>
              <a:t> </a:t>
            </a:r>
            <a:r>
              <a:rPr sz="1400" spc="75" dirty="0">
                <a:solidFill>
                  <a:srgbClr val="334156"/>
                </a:solidFill>
                <a:latin typeface="Calibri"/>
                <a:cs typeface="Calibri"/>
              </a:rPr>
              <a:t>to</a:t>
            </a:r>
            <a:r>
              <a:rPr sz="1400" spc="45" dirty="0">
                <a:solidFill>
                  <a:srgbClr val="334156"/>
                </a:solidFill>
                <a:latin typeface="Calibri"/>
                <a:cs typeface="Calibri"/>
              </a:rPr>
              <a:t> </a:t>
            </a:r>
            <a:r>
              <a:rPr sz="1400" spc="125" dirty="0">
                <a:solidFill>
                  <a:srgbClr val="334156"/>
                </a:solidFill>
                <a:latin typeface="Calibri"/>
                <a:cs typeface="Calibri"/>
              </a:rPr>
              <a:t>p</a:t>
            </a:r>
            <a:r>
              <a:rPr sz="1400" spc="45" dirty="0">
                <a:solidFill>
                  <a:srgbClr val="334156"/>
                </a:solidFill>
                <a:latin typeface="Calibri"/>
                <a:cs typeface="Calibri"/>
              </a:rPr>
              <a:t>lan</a:t>
            </a:r>
            <a:r>
              <a:rPr sz="1400" spc="55" dirty="0">
                <a:solidFill>
                  <a:srgbClr val="334156"/>
                </a:solidFill>
                <a:latin typeface="Calibri"/>
                <a:cs typeface="Calibri"/>
              </a:rPr>
              <a:t> </a:t>
            </a:r>
            <a:r>
              <a:rPr sz="1400" spc="70" dirty="0">
                <a:solidFill>
                  <a:srgbClr val="334156"/>
                </a:solidFill>
                <a:latin typeface="Calibri"/>
                <a:cs typeface="Calibri"/>
              </a:rPr>
              <a:t>staffing</a:t>
            </a:r>
            <a:r>
              <a:rPr sz="1400" spc="45" dirty="0">
                <a:solidFill>
                  <a:srgbClr val="334156"/>
                </a:solidFill>
                <a:latin typeface="Calibri"/>
                <a:cs typeface="Calibri"/>
              </a:rPr>
              <a:t> </a:t>
            </a:r>
            <a:r>
              <a:rPr sz="1400" spc="75" dirty="0">
                <a:solidFill>
                  <a:srgbClr val="334156"/>
                </a:solidFill>
                <a:latin typeface="Calibri"/>
                <a:cs typeface="Calibri"/>
              </a:rPr>
              <a:t>ne</a:t>
            </a:r>
            <a:r>
              <a:rPr sz="1400" spc="95" dirty="0">
                <a:solidFill>
                  <a:srgbClr val="334156"/>
                </a:solidFill>
                <a:latin typeface="Calibri"/>
                <a:cs typeface="Calibri"/>
              </a:rPr>
              <a:t>e</a:t>
            </a:r>
            <a:r>
              <a:rPr sz="1400" spc="125" dirty="0">
                <a:solidFill>
                  <a:srgbClr val="334156"/>
                </a:solidFill>
                <a:latin typeface="Calibri"/>
                <a:cs typeface="Calibri"/>
              </a:rPr>
              <a:t>d</a:t>
            </a:r>
            <a:r>
              <a:rPr sz="1400" spc="150" dirty="0">
                <a:solidFill>
                  <a:srgbClr val="334156"/>
                </a:solidFill>
                <a:latin typeface="Calibri"/>
                <a:cs typeface="Calibri"/>
              </a:rPr>
              <a:t>s</a:t>
            </a:r>
            <a:r>
              <a:rPr sz="1400" spc="35" dirty="0">
                <a:solidFill>
                  <a:srgbClr val="334156"/>
                </a:solidFill>
                <a:latin typeface="Calibri"/>
                <a:cs typeface="Calibri"/>
              </a:rPr>
              <a:t> </a:t>
            </a:r>
            <a:r>
              <a:rPr sz="1400" spc="110" dirty="0">
                <a:solidFill>
                  <a:srgbClr val="334156"/>
                </a:solidFill>
                <a:latin typeface="Calibri"/>
                <a:cs typeface="Calibri"/>
              </a:rPr>
              <a:t>ac</a:t>
            </a:r>
            <a:r>
              <a:rPr sz="1400" spc="75" dirty="0">
                <a:solidFill>
                  <a:srgbClr val="334156"/>
                </a:solidFill>
                <a:latin typeface="Calibri"/>
                <a:cs typeface="Calibri"/>
              </a:rPr>
              <a:t>r</a:t>
            </a:r>
            <a:r>
              <a:rPr sz="1400" spc="125" dirty="0">
                <a:solidFill>
                  <a:srgbClr val="334156"/>
                </a:solidFill>
                <a:latin typeface="Calibri"/>
                <a:cs typeface="Calibri"/>
              </a:rPr>
              <a:t>oss</a:t>
            </a:r>
            <a:r>
              <a:rPr sz="1400" spc="60" dirty="0">
                <a:solidFill>
                  <a:srgbClr val="334156"/>
                </a:solidFill>
                <a:latin typeface="Calibri"/>
                <a:cs typeface="Calibri"/>
              </a:rPr>
              <a:t> </a:t>
            </a:r>
            <a:r>
              <a:rPr sz="1400" spc="75" dirty="0">
                <a:solidFill>
                  <a:srgbClr val="334156"/>
                </a:solidFill>
                <a:latin typeface="Calibri"/>
                <a:cs typeface="Calibri"/>
              </a:rPr>
              <a:t>the</a:t>
            </a:r>
            <a:r>
              <a:rPr sz="1400" spc="35" dirty="0">
                <a:solidFill>
                  <a:srgbClr val="334156"/>
                </a:solidFill>
                <a:latin typeface="Calibri"/>
                <a:cs typeface="Calibri"/>
              </a:rPr>
              <a:t> </a:t>
            </a:r>
            <a:r>
              <a:rPr sz="1400" spc="105" dirty="0">
                <a:solidFill>
                  <a:srgbClr val="334156"/>
                </a:solidFill>
                <a:latin typeface="Calibri"/>
                <a:cs typeface="Calibri"/>
              </a:rPr>
              <a:t>coun</a:t>
            </a:r>
            <a:r>
              <a:rPr sz="1400" spc="60" dirty="0">
                <a:solidFill>
                  <a:srgbClr val="334156"/>
                </a:solidFill>
                <a:latin typeface="Calibri"/>
                <a:cs typeface="Calibri"/>
              </a:rPr>
              <a:t>t</a:t>
            </a:r>
            <a:r>
              <a:rPr sz="1400" spc="5" dirty="0">
                <a:solidFill>
                  <a:srgbClr val="334156"/>
                </a:solidFill>
                <a:latin typeface="Calibri"/>
                <a:cs typeface="Calibri"/>
              </a:rPr>
              <a:t>r</a:t>
            </a:r>
            <a:r>
              <a:rPr sz="1400" spc="30" dirty="0">
                <a:solidFill>
                  <a:srgbClr val="334156"/>
                </a:solidFill>
                <a:latin typeface="Calibri"/>
                <a:cs typeface="Calibri"/>
              </a:rPr>
              <a:t>y.</a:t>
            </a:r>
            <a:endParaRPr sz="1400">
              <a:latin typeface="Calibri"/>
              <a:cs typeface="Calibri"/>
            </a:endParaRPr>
          </a:p>
        </p:txBody>
      </p:sp>
      <p:sp>
        <p:nvSpPr>
          <p:cNvPr id="47" name="object 47"/>
          <p:cNvSpPr txBox="1"/>
          <p:nvPr/>
        </p:nvSpPr>
        <p:spPr>
          <a:xfrm>
            <a:off x="5705094" y="2317228"/>
            <a:ext cx="2293620" cy="2073275"/>
          </a:xfrm>
          <a:prstGeom prst="rect">
            <a:avLst/>
          </a:prstGeom>
        </p:spPr>
        <p:txBody>
          <a:bodyPr vert="horz" wrap="square" lIns="0" tIns="0" rIns="0" bIns="0" rtlCol="0">
            <a:spAutoFit/>
          </a:bodyPr>
          <a:lstStyle/>
          <a:p>
            <a:pPr marL="718185">
              <a:lnSpc>
                <a:spcPct val="100000"/>
              </a:lnSpc>
            </a:pPr>
            <a:r>
              <a:rPr sz="2100" b="1" spc="-55" dirty="0">
                <a:solidFill>
                  <a:srgbClr val="334156"/>
                </a:solidFill>
                <a:latin typeface="Calibri"/>
                <a:cs typeface="Calibri"/>
              </a:rPr>
              <a:t>M</a:t>
            </a:r>
            <a:r>
              <a:rPr sz="2100" b="1" spc="-45" dirty="0">
                <a:solidFill>
                  <a:srgbClr val="334156"/>
                </a:solidFill>
                <a:latin typeface="Calibri"/>
                <a:cs typeface="Calibri"/>
              </a:rPr>
              <a:t>e</a:t>
            </a:r>
            <a:r>
              <a:rPr sz="2100" b="1" spc="80" dirty="0">
                <a:solidFill>
                  <a:srgbClr val="334156"/>
                </a:solidFill>
                <a:latin typeface="Calibri"/>
                <a:cs typeface="Calibri"/>
              </a:rPr>
              <a:t>t</a:t>
            </a:r>
            <a:r>
              <a:rPr sz="2100" b="1" spc="105" dirty="0">
                <a:solidFill>
                  <a:srgbClr val="334156"/>
                </a:solidFill>
                <a:latin typeface="Calibri"/>
                <a:cs typeface="Calibri"/>
              </a:rPr>
              <a:t>h</a:t>
            </a:r>
            <a:r>
              <a:rPr sz="2100" b="1" spc="100" dirty="0">
                <a:solidFill>
                  <a:srgbClr val="334156"/>
                </a:solidFill>
                <a:latin typeface="Calibri"/>
                <a:cs typeface="Calibri"/>
              </a:rPr>
              <a:t>o</a:t>
            </a:r>
            <a:r>
              <a:rPr sz="2100" b="1" spc="105" dirty="0">
                <a:solidFill>
                  <a:srgbClr val="334156"/>
                </a:solidFill>
                <a:latin typeface="Calibri"/>
                <a:cs typeface="Calibri"/>
              </a:rPr>
              <a:t>d</a:t>
            </a:r>
            <a:r>
              <a:rPr sz="2100" b="1" spc="190" dirty="0">
                <a:solidFill>
                  <a:srgbClr val="334156"/>
                </a:solidFill>
                <a:latin typeface="Calibri"/>
                <a:cs typeface="Calibri"/>
              </a:rPr>
              <a:t>s</a:t>
            </a:r>
            <a:endParaRPr sz="2100">
              <a:latin typeface="Calibri"/>
              <a:cs typeface="Calibri"/>
            </a:endParaRPr>
          </a:p>
          <a:p>
            <a:pPr>
              <a:lnSpc>
                <a:spcPct val="100000"/>
              </a:lnSpc>
              <a:spcBef>
                <a:spcPts val="48"/>
              </a:spcBef>
            </a:pPr>
            <a:endParaRPr sz="2250">
              <a:latin typeface="Times New Roman"/>
              <a:cs typeface="Times New Roman"/>
            </a:endParaRPr>
          </a:p>
          <a:p>
            <a:pPr marL="299085" marR="5080" indent="-286385">
              <a:lnSpc>
                <a:spcPct val="115100"/>
              </a:lnSpc>
              <a:buClr>
                <a:srgbClr val="334156"/>
              </a:buClr>
              <a:buFont typeface="Arial"/>
              <a:buChar char="•"/>
              <a:tabLst>
                <a:tab pos="299720" algn="l"/>
              </a:tabLst>
            </a:pPr>
            <a:r>
              <a:rPr sz="1400" spc="95" dirty="0">
                <a:solidFill>
                  <a:srgbClr val="334156"/>
                </a:solidFill>
                <a:latin typeface="Calibri"/>
                <a:cs typeface="Calibri"/>
              </a:rPr>
              <a:t>Gr</a:t>
            </a:r>
            <a:r>
              <a:rPr sz="1400" spc="90" dirty="0">
                <a:solidFill>
                  <a:srgbClr val="334156"/>
                </a:solidFill>
                <a:latin typeface="Calibri"/>
                <a:cs typeface="Calibri"/>
              </a:rPr>
              <a:t>o</a:t>
            </a:r>
            <a:r>
              <a:rPr sz="1400" spc="100" dirty="0">
                <a:solidFill>
                  <a:srgbClr val="334156"/>
                </a:solidFill>
                <a:latin typeface="Calibri"/>
                <a:cs typeface="Calibri"/>
              </a:rPr>
              <a:t>u</a:t>
            </a:r>
            <a:r>
              <a:rPr sz="1400" spc="90" dirty="0">
                <a:solidFill>
                  <a:srgbClr val="334156"/>
                </a:solidFill>
                <a:latin typeface="Calibri"/>
                <a:cs typeface="Calibri"/>
              </a:rPr>
              <a:t>p</a:t>
            </a:r>
            <a:r>
              <a:rPr sz="1400" spc="20" dirty="0">
                <a:solidFill>
                  <a:srgbClr val="334156"/>
                </a:solidFill>
                <a:latin typeface="Calibri"/>
                <a:cs typeface="Calibri"/>
              </a:rPr>
              <a:t>ing,</a:t>
            </a:r>
            <a:r>
              <a:rPr sz="1400" spc="45" dirty="0">
                <a:solidFill>
                  <a:srgbClr val="334156"/>
                </a:solidFill>
                <a:latin typeface="Calibri"/>
                <a:cs typeface="Calibri"/>
              </a:rPr>
              <a:t> </a:t>
            </a:r>
            <a:r>
              <a:rPr sz="1400" spc="50" dirty="0">
                <a:solidFill>
                  <a:srgbClr val="334156"/>
                </a:solidFill>
                <a:latin typeface="Calibri"/>
                <a:cs typeface="Calibri"/>
              </a:rPr>
              <a:t>in</a:t>
            </a:r>
            <a:r>
              <a:rPr sz="1400" spc="40" dirty="0">
                <a:solidFill>
                  <a:srgbClr val="334156"/>
                </a:solidFill>
                <a:latin typeface="Calibri"/>
                <a:cs typeface="Calibri"/>
              </a:rPr>
              <a:t>t</a:t>
            </a:r>
            <a:r>
              <a:rPr sz="1400" spc="110" dirty="0">
                <a:solidFill>
                  <a:srgbClr val="334156"/>
                </a:solidFill>
                <a:latin typeface="Calibri"/>
                <a:cs typeface="Calibri"/>
              </a:rPr>
              <a:t>eg</a:t>
            </a:r>
            <a:r>
              <a:rPr sz="1400" spc="5" dirty="0">
                <a:solidFill>
                  <a:srgbClr val="334156"/>
                </a:solidFill>
                <a:latin typeface="Calibri"/>
                <a:cs typeface="Calibri"/>
              </a:rPr>
              <a:t>r</a:t>
            </a:r>
            <a:r>
              <a:rPr sz="1400" spc="80" dirty="0">
                <a:solidFill>
                  <a:srgbClr val="334156"/>
                </a:solidFill>
                <a:latin typeface="Calibri"/>
                <a:cs typeface="Calibri"/>
              </a:rPr>
              <a:t>a</a:t>
            </a:r>
            <a:r>
              <a:rPr sz="1400" spc="70" dirty="0">
                <a:solidFill>
                  <a:srgbClr val="334156"/>
                </a:solidFill>
                <a:latin typeface="Calibri"/>
                <a:cs typeface="Calibri"/>
              </a:rPr>
              <a:t>t</a:t>
            </a:r>
            <a:r>
              <a:rPr sz="1400" spc="30" dirty="0">
                <a:solidFill>
                  <a:srgbClr val="334156"/>
                </a:solidFill>
                <a:latin typeface="Calibri"/>
                <a:cs typeface="Calibri"/>
              </a:rPr>
              <a:t>i</a:t>
            </a:r>
            <a:r>
              <a:rPr sz="1400" spc="65" dirty="0">
                <a:solidFill>
                  <a:srgbClr val="334156"/>
                </a:solidFill>
                <a:latin typeface="Calibri"/>
                <a:cs typeface="Calibri"/>
              </a:rPr>
              <a:t>o</a:t>
            </a:r>
            <a:r>
              <a:rPr sz="1400" spc="-20" dirty="0">
                <a:solidFill>
                  <a:srgbClr val="334156"/>
                </a:solidFill>
                <a:latin typeface="Calibri"/>
                <a:cs typeface="Calibri"/>
              </a:rPr>
              <a:t>n,</a:t>
            </a:r>
            <a:r>
              <a:rPr sz="1400" spc="-10" dirty="0">
                <a:solidFill>
                  <a:srgbClr val="334156"/>
                </a:solidFill>
                <a:latin typeface="Calibri"/>
                <a:cs typeface="Calibri"/>
              </a:rPr>
              <a:t> </a:t>
            </a:r>
            <a:r>
              <a:rPr sz="1400" spc="125" dirty="0">
                <a:solidFill>
                  <a:srgbClr val="334156"/>
                </a:solidFill>
                <a:latin typeface="Calibri"/>
                <a:cs typeface="Calibri"/>
              </a:rPr>
              <a:t>p</a:t>
            </a:r>
            <a:r>
              <a:rPr sz="1400" spc="5" dirty="0">
                <a:solidFill>
                  <a:srgbClr val="334156"/>
                </a:solidFill>
                <a:latin typeface="Calibri"/>
                <a:cs typeface="Calibri"/>
              </a:rPr>
              <a:t>r</a:t>
            </a:r>
            <a:r>
              <a:rPr sz="1400" spc="45" dirty="0">
                <a:solidFill>
                  <a:srgbClr val="334156"/>
                </a:solidFill>
                <a:latin typeface="Calibri"/>
                <a:cs typeface="Calibri"/>
              </a:rPr>
              <a:t>ofiling</a:t>
            </a:r>
            <a:r>
              <a:rPr sz="1400" spc="55" dirty="0">
                <a:solidFill>
                  <a:srgbClr val="334156"/>
                </a:solidFill>
                <a:latin typeface="Calibri"/>
                <a:cs typeface="Calibri"/>
              </a:rPr>
              <a:t> </a:t>
            </a:r>
            <a:r>
              <a:rPr sz="1400" spc="95" dirty="0">
                <a:solidFill>
                  <a:srgbClr val="334156"/>
                </a:solidFill>
                <a:latin typeface="Calibri"/>
                <a:cs typeface="Calibri"/>
              </a:rPr>
              <a:t>and</a:t>
            </a:r>
            <a:r>
              <a:rPr sz="1400" spc="45" dirty="0">
                <a:solidFill>
                  <a:srgbClr val="334156"/>
                </a:solidFill>
                <a:latin typeface="Calibri"/>
                <a:cs typeface="Calibri"/>
              </a:rPr>
              <a:t> </a:t>
            </a:r>
            <a:r>
              <a:rPr sz="1400" spc="114" dirty="0">
                <a:solidFill>
                  <a:srgbClr val="334156"/>
                </a:solidFill>
                <a:latin typeface="Calibri"/>
                <a:cs typeface="Calibri"/>
              </a:rPr>
              <a:t>hyp</a:t>
            </a:r>
            <a:r>
              <a:rPr sz="1400" spc="95" dirty="0">
                <a:solidFill>
                  <a:srgbClr val="334156"/>
                </a:solidFill>
                <a:latin typeface="Calibri"/>
                <a:cs typeface="Calibri"/>
              </a:rPr>
              <a:t>o</a:t>
            </a:r>
            <a:r>
              <a:rPr sz="1400" spc="50" dirty="0">
                <a:solidFill>
                  <a:srgbClr val="334156"/>
                </a:solidFill>
                <a:latin typeface="Calibri"/>
                <a:cs typeface="Calibri"/>
              </a:rPr>
              <a:t>t</a:t>
            </a:r>
            <a:r>
              <a:rPr sz="1400" spc="75" dirty="0">
                <a:solidFill>
                  <a:srgbClr val="334156"/>
                </a:solidFill>
                <a:latin typeface="Calibri"/>
                <a:cs typeface="Calibri"/>
              </a:rPr>
              <a:t>he</a:t>
            </a:r>
            <a:r>
              <a:rPr sz="1400" spc="150" dirty="0">
                <a:solidFill>
                  <a:srgbClr val="334156"/>
                </a:solidFill>
                <a:latin typeface="Calibri"/>
                <a:cs typeface="Calibri"/>
              </a:rPr>
              <a:t>s</a:t>
            </a:r>
            <a:r>
              <a:rPr sz="1400" spc="80" dirty="0">
                <a:solidFill>
                  <a:srgbClr val="334156"/>
                </a:solidFill>
                <a:latin typeface="Calibri"/>
                <a:cs typeface="Calibri"/>
              </a:rPr>
              <a:t>is</a:t>
            </a:r>
            <a:r>
              <a:rPr sz="1400" spc="90" dirty="0">
                <a:solidFill>
                  <a:srgbClr val="334156"/>
                </a:solidFill>
                <a:latin typeface="Calibri"/>
                <a:cs typeface="Calibri"/>
              </a:rPr>
              <a:t> te</a:t>
            </a:r>
            <a:r>
              <a:rPr sz="1400" spc="105" dirty="0">
                <a:solidFill>
                  <a:srgbClr val="334156"/>
                </a:solidFill>
                <a:latin typeface="Calibri"/>
                <a:cs typeface="Calibri"/>
              </a:rPr>
              <a:t>s</a:t>
            </a:r>
            <a:r>
              <a:rPr sz="1400" spc="70" dirty="0">
                <a:solidFill>
                  <a:srgbClr val="334156"/>
                </a:solidFill>
                <a:latin typeface="Calibri"/>
                <a:cs typeface="Calibri"/>
              </a:rPr>
              <a:t>t</a:t>
            </a:r>
            <a:endParaRPr sz="1400">
              <a:latin typeface="Calibri"/>
              <a:cs typeface="Calibri"/>
            </a:endParaRPr>
          </a:p>
          <a:p>
            <a:pPr marL="299085" indent="-286385">
              <a:lnSpc>
                <a:spcPct val="100000"/>
              </a:lnSpc>
              <a:spcBef>
                <a:spcPts val="250"/>
              </a:spcBef>
              <a:buClr>
                <a:srgbClr val="334156"/>
              </a:buClr>
              <a:buFont typeface="Arial"/>
              <a:buChar char="•"/>
              <a:tabLst>
                <a:tab pos="299720" algn="l"/>
              </a:tabLst>
            </a:pPr>
            <a:r>
              <a:rPr sz="1400" spc="90" dirty="0">
                <a:solidFill>
                  <a:srgbClr val="334156"/>
                </a:solidFill>
                <a:latin typeface="Calibri"/>
                <a:cs typeface="Calibri"/>
              </a:rPr>
              <a:t>F</a:t>
            </a:r>
            <a:r>
              <a:rPr sz="1400" spc="65" dirty="0">
                <a:solidFill>
                  <a:srgbClr val="334156"/>
                </a:solidFill>
                <a:latin typeface="Calibri"/>
                <a:cs typeface="Calibri"/>
              </a:rPr>
              <a:t>o</a:t>
            </a:r>
            <a:r>
              <a:rPr sz="1400" spc="30" dirty="0">
                <a:solidFill>
                  <a:srgbClr val="334156"/>
                </a:solidFill>
                <a:latin typeface="Calibri"/>
                <a:cs typeface="Calibri"/>
              </a:rPr>
              <a:t>r</a:t>
            </a:r>
            <a:r>
              <a:rPr sz="1400" spc="95" dirty="0">
                <a:solidFill>
                  <a:srgbClr val="334156"/>
                </a:solidFill>
                <a:latin typeface="Calibri"/>
                <a:cs typeface="Calibri"/>
              </a:rPr>
              <a:t>e</a:t>
            </a:r>
            <a:r>
              <a:rPr sz="1400" spc="140" dirty="0">
                <a:solidFill>
                  <a:srgbClr val="334156"/>
                </a:solidFill>
                <a:latin typeface="Calibri"/>
                <a:cs typeface="Calibri"/>
              </a:rPr>
              <a:t>cas</a:t>
            </a:r>
            <a:r>
              <a:rPr sz="1400" spc="65" dirty="0">
                <a:solidFill>
                  <a:srgbClr val="334156"/>
                </a:solidFill>
                <a:latin typeface="Calibri"/>
                <a:cs typeface="Calibri"/>
              </a:rPr>
              <a:t>ting</a:t>
            </a:r>
            <a:endParaRPr sz="1400">
              <a:latin typeface="Calibri"/>
              <a:cs typeface="Calibri"/>
            </a:endParaRPr>
          </a:p>
          <a:p>
            <a:pPr marL="299085" indent="-286385">
              <a:lnSpc>
                <a:spcPct val="100000"/>
              </a:lnSpc>
              <a:spcBef>
                <a:spcPts val="250"/>
              </a:spcBef>
              <a:buClr>
                <a:srgbClr val="334156"/>
              </a:buClr>
              <a:buFont typeface="Arial"/>
              <a:buChar char="•"/>
              <a:tabLst>
                <a:tab pos="299720" algn="l"/>
              </a:tabLst>
            </a:pPr>
            <a:r>
              <a:rPr sz="1400" spc="100" dirty="0">
                <a:solidFill>
                  <a:srgbClr val="334156"/>
                </a:solidFill>
                <a:latin typeface="Calibri"/>
                <a:cs typeface="Calibri"/>
              </a:rPr>
              <a:t>D</a:t>
            </a:r>
            <a:r>
              <a:rPr sz="1400" spc="80" dirty="0">
                <a:solidFill>
                  <a:srgbClr val="334156"/>
                </a:solidFill>
                <a:latin typeface="Calibri"/>
                <a:cs typeface="Calibri"/>
              </a:rPr>
              <a:t>a</a:t>
            </a:r>
            <a:r>
              <a:rPr sz="1400" spc="70" dirty="0">
                <a:solidFill>
                  <a:srgbClr val="334156"/>
                </a:solidFill>
                <a:latin typeface="Calibri"/>
                <a:cs typeface="Calibri"/>
              </a:rPr>
              <a:t>t</a:t>
            </a:r>
            <a:r>
              <a:rPr sz="1400" spc="85" dirty="0">
                <a:solidFill>
                  <a:srgbClr val="334156"/>
                </a:solidFill>
                <a:latin typeface="Calibri"/>
                <a:cs typeface="Calibri"/>
              </a:rPr>
              <a:t>a</a:t>
            </a:r>
            <a:r>
              <a:rPr sz="1400" spc="60" dirty="0">
                <a:solidFill>
                  <a:srgbClr val="334156"/>
                </a:solidFill>
                <a:latin typeface="Calibri"/>
                <a:cs typeface="Calibri"/>
              </a:rPr>
              <a:t> visualiz</a:t>
            </a:r>
            <a:r>
              <a:rPr sz="1400" spc="70" dirty="0">
                <a:solidFill>
                  <a:srgbClr val="334156"/>
                </a:solidFill>
                <a:latin typeface="Calibri"/>
                <a:cs typeface="Calibri"/>
              </a:rPr>
              <a:t>at</a:t>
            </a:r>
            <a:r>
              <a:rPr sz="1400" spc="30" dirty="0">
                <a:solidFill>
                  <a:srgbClr val="334156"/>
                </a:solidFill>
                <a:latin typeface="Calibri"/>
                <a:cs typeface="Calibri"/>
              </a:rPr>
              <a:t>i</a:t>
            </a:r>
            <a:r>
              <a:rPr sz="1400" spc="65" dirty="0">
                <a:solidFill>
                  <a:srgbClr val="334156"/>
                </a:solidFill>
                <a:latin typeface="Calibri"/>
                <a:cs typeface="Calibri"/>
              </a:rPr>
              <a:t>on</a:t>
            </a:r>
            <a:r>
              <a:rPr sz="1400" spc="55" dirty="0">
                <a:solidFill>
                  <a:srgbClr val="334156"/>
                </a:solidFill>
                <a:latin typeface="Calibri"/>
                <a:cs typeface="Calibri"/>
              </a:rPr>
              <a:t> </a:t>
            </a:r>
            <a:r>
              <a:rPr sz="1400" spc="75" dirty="0">
                <a:solidFill>
                  <a:srgbClr val="334156"/>
                </a:solidFill>
                <a:latin typeface="Calibri"/>
                <a:cs typeface="Calibri"/>
              </a:rPr>
              <a:t>a</a:t>
            </a:r>
            <a:r>
              <a:rPr sz="1400" spc="100" dirty="0">
                <a:solidFill>
                  <a:srgbClr val="334156"/>
                </a:solidFill>
                <a:latin typeface="Calibri"/>
                <a:cs typeface="Calibri"/>
              </a:rPr>
              <a:t>nd</a:t>
            </a:r>
            <a:endParaRPr sz="1400">
              <a:latin typeface="Calibri"/>
              <a:cs typeface="Calibri"/>
            </a:endParaRPr>
          </a:p>
          <a:p>
            <a:pPr marL="299085">
              <a:lnSpc>
                <a:spcPct val="100000"/>
              </a:lnSpc>
              <a:spcBef>
                <a:spcPts val="254"/>
              </a:spcBef>
            </a:pPr>
            <a:r>
              <a:rPr sz="1400" spc="150" dirty="0">
                <a:solidFill>
                  <a:srgbClr val="334156"/>
                </a:solidFill>
                <a:latin typeface="Calibri"/>
                <a:cs typeface="Calibri"/>
              </a:rPr>
              <a:t>s</a:t>
            </a:r>
            <a:r>
              <a:rPr sz="1400" spc="60" dirty="0">
                <a:solidFill>
                  <a:srgbClr val="334156"/>
                </a:solidFill>
                <a:latin typeface="Calibri"/>
                <a:cs typeface="Calibri"/>
              </a:rPr>
              <a:t>t</a:t>
            </a:r>
            <a:r>
              <a:rPr sz="1400" spc="85" dirty="0">
                <a:solidFill>
                  <a:srgbClr val="334156"/>
                </a:solidFill>
                <a:latin typeface="Calibri"/>
                <a:cs typeface="Calibri"/>
              </a:rPr>
              <a:t>o</a:t>
            </a:r>
            <a:r>
              <a:rPr sz="1400" spc="5" dirty="0">
                <a:solidFill>
                  <a:srgbClr val="334156"/>
                </a:solidFill>
                <a:latin typeface="Calibri"/>
                <a:cs typeface="Calibri"/>
              </a:rPr>
              <a:t>r</a:t>
            </a:r>
            <a:r>
              <a:rPr sz="1400" spc="60" dirty="0">
                <a:solidFill>
                  <a:srgbClr val="334156"/>
                </a:solidFill>
                <a:latin typeface="Calibri"/>
                <a:cs typeface="Calibri"/>
              </a:rPr>
              <a:t>ytelling</a:t>
            </a:r>
            <a:endParaRPr sz="1400">
              <a:latin typeface="Calibri"/>
              <a:cs typeface="Calibri"/>
            </a:endParaRPr>
          </a:p>
        </p:txBody>
      </p:sp>
      <p:sp>
        <p:nvSpPr>
          <p:cNvPr id="48" name="object 48"/>
          <p:cNvSpPr txBox="1"/>
          <p:nvPr/>
        </p:nvSpPr>
        <p:spPr>
          <a:xfrm>
            <a:off x="3275203" y="2335516"/>
            <a:ext cx="1325880" cy="292100"/>
          </a:xfrm>
          <a:prstGeom prst="rect">
            <a:avLst/>
          </a:prstGeom>
        </p:spPr>
        <p:txBody>
          <a:bodyPr vert="horz" wrap="square" lIns="0" tIns="0" rIns="0" bIns="0" rtlCol="0">
            <a:spAutoFit/>
          </a:bodyPr>
          <a:lstStyle/>
          <a:p>
            <a:pPr marL="12700">
              <a:lnSpc>
                <a:spcPct val="100000"/>
              </a:lnSpc>
            </a:pPr>
            <a:r>
              <a:rPr sz="2100" b="1" spc="80" dirty="0">
                <a:solidFill>
                  <a:srgbClr val="334156"/>
                </a:solidFill>
                <a:latin typeface="Calibri"/>
                <a:cs typeface="Calibri"/>
              </a:rPr>
              <a:t>Obj</a:t>
            </a:r>
            <a:r>
              <a:rPr sz="2100" b="1" spc="70" dirty="0">
                <a:solidFill>
                  <a:srgbClr val="334156"/>
                </a:solidFill>
                <a:latin typeface="Calibri"/>
                <a:cs typeface="Calibri"/>
              </a:rPr>
              <a:t>e</a:t>
            </a:r>
            <a:r>
              <a:rPr sz="2100" b="1" spc="105" dirty="0">
                <a:solidFill>
                  <a:srgbClr val="334156"/>
                </a:solidFill>
                <a:latin typeface="Calibri"/>
                <a:cs typeface="Calibri"/>
              </a:rPr>
              <a:t>cti</a:t>
            </a:r>
            <a:r>
              <a:rPr sz="2100" b="1" spc="135" dirty="0">
                <a:solidFill>
                  <a:srgbClr val="334156"/>
                </a:solidFill>
                <a:latin typeface="Calibri"/>
                <a:cs typeface="Calibri"/>
              </a:rPr>
              <a:t>v</a:t>
            </a:r>
            <a:r>
              <a:rPr sz="2100" b="1" spc="140" dirty="0">
                <a:solidFill>
                  <a:srgbClr val="334156"/>
                </a:solidFill>
                <a:latin typeface="Calibri"/>
                <a:cs typeface="Calibri"/>
              </a:rPr>
              <a:t>es</a:t>
            </a:r>
            <a:endParaRPr sz="2100">
              <a:latin typeface="Calibri"/>
              <a:cs typeface="Calibri"/>
            </a:endParaRPr>
          </a:p>
        </p:txBody>
      </p:sp>
      <p:sp>
        <p:nvSpPr>
          <p:cNvPr id="49" name="object 49"/>
          <p:cNvSpPr/>
          <p:nvPr/>
        </p:nvSpPr>
        <p:spPr>
          <a:xfrm>
            <a:off x="2359279" y="2017267"/>
            <a:ext cx="802005" cy="792480"/>
          </a:xfrm>
          <a:custGeom>
            <a:avLst/>
            <a:gdLst/>
            <a:ahLst/>
            <a:cxnLst/>
            <a:rect l="l" t="t" r="r" b="b"/>
            <a:pathLst>
              <a:path w="802005" h="792480">
                <a:moveTo>
                  <a:pt x="405256" y="0"/>
                </a:moveTo>
                <a:lnTo>
                  <a:pt x="396113" y="0"/>
                </a:lnTo>
                <a:lnTo>
                  <a:pt x="363618" y="1312"/>
                </a:lnTo>
                <a:lnTo>
                  <a:pt x="300904" y="11509"/>
                </a:lnTo>
                <a:lnTo>
                  <a:pt x="241905" y="31120"/>
                </a:lnTo>
                <a:lnTo>
                  <a:pt x="187433" y="59333"/>
                </a:lnTo>
                <a:lnTo>
                  <a:pt x="138304" y="95333"/>
                </a:lnTo>
                <a:lnTo>
                  <a:pt x="95333" y="138304"/>
                </a:lnTo>
                <a:lnTo>
                  <a:pt x="59333" y="187433"/>
                </a:lnTo>
                <a:lnTo>
                  <a:pt x="31120" y="241905"/>
                </a:lnTo>
                <a:lnTo>
                  <a:pt x="11509" y="300904"/>
                </a:lnTo>
                <a:lnTo>
                  <a:pt x="1312" y="363618"/>
                </a:lnTo>
                <a:lnTo>
                  <a:pt x="0" y="396113"/>
                </a:lnTo>
                <a:lnTo>
                  <a:pt x="1312" y="428607"/>
                </a:lnTo>
                <a:lnTo>
                  <a:pt x="11509" y="491321"/>
                </a:lnTo>
                <a:lnTo>
                  <a:pt x="31120" y="550320"/>
                </a:lnTo>
                <a:lnTo>
                  <a:pt x="59333" y="604792"/>
                </a:lnTo>
                <a:lnTo>
                  <a:pt x="95333" y="653921"/>
                </a:lnTo>
                <a:lnTo>
                  <a:pt x="138304" y="696892"/>
                </a:lnTo>
                <a:lnTo>
                  <a:pt x="187433" y="732892"/>
                </a:lnTo>
                <a:lnTo>
                  <a:pt x="241905" y="761105"/>
                </a:lnTo>
                <a:lnTo>
                  <a:pt x="300904" y="780716"/>
                </a:lnTo>
                <a:lnTo>
                  <a:pt x="363618" y="790913"/>
                </a:lnTo>
                <a:lnTo>
                  <a:pt x="396113" y="792226"/>
                </a:lnTo>
                <a:lnTo>
                  <a:pt x="405256" y="792226"/>
                </a:lnTo>
                <a:lnTo>
                  <a:pt x="469525" y="787043"/>
                </a:lnTo>
                <a:lnTo>
                  <a:pt x="530493" y="772037"/>
                </a:lnTo>
                <a:lnTo>
                  <a:pt x="587344" y="748022"/>
                </a:lnTo>
                <a:lnTo>
                  <a:pt x="639264" y="715814"/>
                </a:lnTo>
                <a:lnTo>
                  <a:pt x="685434" y="676227"/>
                </a:lnTo>
                <a:lnTo>
                  <a:pt x="725040" y="630075"/>
                </a:lnTo>
                <a:lnTo>
                  <a:pt x="757266" y="578173"/>
                </a:lnTo>
                <a:lnTo>
                  <a:pt x="781294" y="521336"/>
                </a:lnTo>
                <a:lnTo>
                  <a:pt x="796310" y="460377"/>
                </a:lnTo>
                <a:lnTo>
                  <a:pt x="801496" y="396113"/>
                </a:lnTo>
                <a:lnTo>
                  <a:pt x="800183" y="363618"/>
                </a:lnTo>
                <a:lnTo>
                  <a:pt x="789980" y="300904"/>
                </a:lnTo>
                <a:lnTo>
                  <a:pt x="770356" y="241905"/>
                </a:lnTo>
                <a:lnTo>
                  <a:pt x="742127" y="187433"/>
                </a:lnTo>
                <a:lnTo>
                  <a:pt x="706109" y="138304"/>
                </a:lnTo>
                <a:lnTo>
                  <a:pt x="663119" y="95333"/>
                </a:lnTo>
                <a:lnTo>
                  <a:pt x="613972" y="59333"/>
                </a:lnTo>
                <a:lnTo>
                  <a:pt x="559484" y="31120"/>
                </a:lnTo>
                <a:lnTo>
                  <a:pt x="500472" y="11509"/>
                </a:lnTo>
                <a:lnTo>
                  <a:pt x="437752" y="1312"/>
                </a:lnTo>
                <a:lnTo>
                  <a:pt x="405256" y="0"/>
                </a:lnTo>
                <a:close/>
              </a:path>
            </a:pathLst>
          </a:custGeom>
          <a:solidFill>
            <a:srgbClr val="31AAD9"/>
          </a:solidFill>
        </p:spPr>
        <p:txBody>
          <a:bodyPr wrap="square" lIns="0" tIns="0" rIns="0" bIns="0" rtlCol="0"/>
          <a:lstStyle/>
          <a:p>
            <a:endParaRPr/>
          </a:p>
        </p:txBody>
      </p:sp>
      <p:sp>
        <p:nvSpPr>
          <p:cNvPr id="50" name="object 50"/>
          <p:cNvSpPr/>
          <p:nvPr/>
        </p:nvSpPr>
        <p:spPr>
          <a:xfrm>
            <a:off x="5494020" y="2029205"/>
            <a:ext cx="802005" cy="814705"/>
          </a:xfrm>
          <a:custGeom>
            <a:avLst/>
            <a:gdLst/>
            <a:ahLst/>
            <a:cxnLst/>
            <a:rect l="l" t="t" r="r" b="b"/>
            <a:pathLst>
              <a:path w="802004" h="814705">
                <a:moveTo>
                  <a:pt x="400812" y="0"/>
                </a:moveTo>
                <a:lnTo>
                  <a:pt x="335798" y="5327"/>
                </a:lnTo>
                <a:lnTo>
                  <a:pt x="274124" y="20752"/>
                </a:lnTo>
                <a:lnTo>
                  <a:pt x="216616" y="45437"/>
                </a:lnTo>
                <a:lnTo>
                  <a:pt x="164098" y="78544"/>
                </a:lnTo>
                <a:lnTo>
                  <a:pt x="117395" y="119237"/>
                </a:lnTo>
                <a:lnTo>
                  <a:pt x="77333" y="166676"/>
                </a:lnTo>
                <a:lnTo>
                  <a:pt x="44738" y="220026"/>
                </a:lnTo>
                <a:lnTo>
                  <a:pt x="20433" y="278449"/>
                </a:lnTo>
                <a:lnTo>
                  <a:pt x="5245" y="341106"/>
                </a:lnTo>
                <a:lnTo>
                  <a:pt x="0" y="407162"/>
                </a:lnTo>
                <a:lnTo>
                  <a:pt x="1328" y="440562"/>
                </a:lnTo>
                <a:lnTo>
                  <a:pt x="11648" y="505023"/>
                </a:lnTo>
                <a:lnTo>
                  <a:pt x="31497" y="565667"/>
                </a:lnTo>
                <a:lnTo>
                  <a:pt x="60051" y="621658"/>
                </a:lnTo>
                <a:lnTo>
                  <a:pt x="96483" y="672158"/>
                </a:lnTo>
                <a:lnTo>
                  <a:pt x="139968" y="716328"/>
                </a:lnTo>
                <a:lnTo>
                  <a:pt x="189681" y="753333"/>
                </a:lnTo>
                <a:lnTo>
                  <a:pt x="244798" y="782333"/>
                </a:lnTo>
                <a:lnTo>
                  <a:pt x="304492" y="802493"/>
                </a:lnTo>
                <a:lnTo>
                  <a:pt x="367939" y="812974"/>
                </a:lnTo>
                <a:lnTo>
                  <a:pt x="400812" y="814324"/>
                </a:lnTo>
                <a:lnTo>
                  <a:pt x="433666" y="812974"/>
                </a:lnTo>
                <a:lnTo>
                  <a:pt x="497082" y="802493"/>
                </a:lnTo>
                <a:lnTo>
                  <a:pt x="556752" y="782333"/>
                </a:lnTo>
                <a:lnTo>
                  <a:pt x="611849" y="753333"/>
                </a:lnTo>
                <a:lnTo>
                  <a:pt x="661549" y="716328"/>
                </a:lnTo>
                <a:lnTo>
                  <a:pt x="705025" y="672158"/>
                </a:lnTo>
                <a:lnTo>
                  <a:pt x="741451" y="621658"/>
                </a:lnTo>
                <a:lnTo>
                  <a:pt x="770001" y="565667"/>
                </a:lnTo>
                <a:lnTo>
                  <a:pt x="789848" y="505023"/>
                </a:lnTo>
                <a:lnTo>
                  <a:pt x="800168" y="440562"/>
                </a:lnTo>
                <a:lnTo>
                  <a:pt x="801496" y="407162"/>
                </a:lnTo>
                <a:lnTo>
                  <a:pt x="800168" y="373761"/>
                </a:lnTo>
                <a:lnTo>
                  <a:pt x="789848" y="309300"/>
                </a:lnTo>
                <a:lnTo>
                  <a:pt x="770001" y="248656"/>
                </a:lnTo>
                <a:lnTo>
                  <a:pt x="741451" y="192665"/>
                </a:lnTo>
                <a:lnTo>
                  <a:pt x="705025" y="142165"/>
                </a:lnTo>
                <a:lnTo>
                  <a:pt x="661549" y="97995"/>
                </a:lnTo>
                <a:lnTo>
                  <a:pt x="611849" y="60990"/>
                </a:lnTo>
                <a:lnTo>
                  <a:pt x="556752" y="31990"/>
                </a:lnTo>
                <a:lnTo>
                  <a:pt x="497082" y="11830"/>
                </a:lnTo>
                <a:lnTo>
                  <a:pt x="433666" y="1349"/>
                </a:lnTo>
                <a:lnTo>
                  <a:pt x="400812" y="0"/>
                </a:lnTo>
                <a:close/>
              </a:path>
            </a:pathLst>
          </a:custGeom>
          <a:solidFill>
            <a:srgbClr val="31AAD9"/>
          </a:solidFill>
        </p:spPr>
        <p:txBody>
          <a:bodyPr wrap="square" lIns="0" tIns="0" rIns="0" bIns="0" rtlCol="0"/>
          <a:lstStyle/>
          <a:p>
            <a:endParaRPr/>
          </a:p>
        </p:txBody>
      </p:sp>
      <p:sp>
        <p:nvSpPr>
          <p:cNvPr id="51" name="object 51"/>
          <p:cNvSpPr/>
          <p:nvPr/>
        </p:nvSpPr>
        <p:spPr>
          <a:xfrm>
            <a:off x="5742975" y="2297557"/>
            <a:ext cx="304165" cy="301625"/>
          </a:xfrm>
          <a:custGeom>
            <a:avLst/>
            <a:gdLst/>
            <a:ahLst/>
            <a:cxnLst/>
            <a:rect l="l" t="t" r="r" b="b"/>
            <a:pathLst>
              <a:path w="304164" h="301625">
                <a:moveTo>
                  <a:pt x="151856" y="0"/>
                </a:moveTo>
                <a:lnTo>
                  <a:pt x="108586" y="6180"/>
                </a:lnTo>
                <a:lnTo>
                  <a:pt x="70248" y="23496"/>
                </a:lnTo>
                <a:lnTo>
                  <a:pt x="38550" y="50107"/>
                </a:lnTo>
                <a:lnTo>
                  <a:pt x="15199" y="84174"/>
                </a:lnTo>
                <a:lnTo>
                  <a:pt x="1902" y="123856"/>
                </a:lnTo>
                <a:lnTo>
                  <a:pt x="0" y="138013"/>
                </a:lnTo>
                <a:lnTo>
                  <a:pt x="556" y="154134"/>
                </a:lnTo>
                <a:lnTo>
                  <a:pt x="9571" y="198679"/>
                </a:lnTo>
                <a:lnTo>
                  <a:pt x="28425" y="236634"/>
                </a:lnTo>
                <a:lnTo>
                  <a:pt x="55601" y="266884"/>
                </a:lnTo>
                <a:lnTo>
                  <a:pt x="89586" y="288315"/>
                </a:lnTo>
                <a:lnTo>
                  <a:pt x="128866" y="299812"/>
                </a:lnTo>
                <a:lnTo>
                  <a:pt x="142873" y="301244"/>
                </a:lnTo>
                <a:lnTo>
                  <a:pt x="158745" y="300616"/>
                </a:lnTo>
                <a:lnTo>
                  <a:pt x="202806" y="291172"/>
                </a:lnTo>
                <a:lnTo>
                  <a:pt x="240533" y="271711"/>
                </a:lnTo>
                <a:lnTo>
                  <a:pt x="243416" y="269493"/>
                </a:lnTo>
                <a:lnTo>
                  <a:pt x="152258" y="269493"/>
                </a:lnTo>
                <a:lnTo>
                  <a:pt x="139114" y="268759"/>
                </a:lnTo>
                <a:lnTo>
                  <a:pt x="101325" y="258068"/>
                </a:lnTo>
                <a:lnTo>
                  <a:pt x="80238" y="244275"/>
                </a:lnTo>
                <a:lnTo>
                  <a:pt x="87731" y="232870"/>
                </a:lnTo>
                <a:lnTo>
                  <a:pt x="96704" y="223146"/>
                </a:lnTo>
                <a:lnTo>
                  <a:pt x="107007" y="215188"/>
                </a:lnTo>
                <a:lnTo>
                  <a:pt x="114079" y="211426"/>
                </a:lnTo>
                <a:lnTo>
                  <a:pt x="63512" y="211426"/>
                </a:lnTo>
                <a:lnTo>
                  <a:pt x="37384" y="168318"/>
                </a:lnTo>
                <a:lnTo>
                  <a:pt x="36364" y="139173"/>
                </a:lnTo>
                <a:lnTo>
                  <a:pt x="38092" y="125412"/>
                </a:lnTo>
                <a:lnTo>
                  <a:pt x="53162" y="87836"/>
                </a:lnTo>
                <a:lnTo>
                  <a:pt x="80357" y="58718"/>
                </a:lnTo>
                <a:lnTo>
                  <a:pt x="116374" y="40394"/>
                </a:lnTo>
                <a:lnTo>
                  <a:pt x="151856" y="35051"/>
                </a:lnTo>
                <a:lnTo>
                  <a:pt x="248466" y="35051"/>
                </a:lnTo>
                <a:lnTo>
                  <a:pt x="244748" y="31870"/>
                </a:lnTo>
                <a:lnTo>
                  <a:pt x="209315" y="11282"/>
                </a:lnTo>
                <a:lnTo>
                  <a:pt x="168880" y="946"/>
                </a:lnTo>
                <a:lnTo>
                  <a:pt x="154596" y="24"/>
                </a:lnTo>
                <a:lnTo>
                  <a:pt x="151856" y="0"/>
                </a:lnTo>
                <a:close/>
              </a:path>
              <a:path w="304164" h="301625">
                <a:moveTo>
                  <a:pt x="239750" y="202437"/>
                </a:moveTo>
                <a:lnTo>
                  <a:pt x="151856" y="202437"/>
                </a:lnTo>
                <a:lnTo>
                  <a:pt x="165461" y="203452"/>
                </a:lnTo>
                <a:lnTo>
                  <a:pt x="178468" y="206435"/>
                </a:lnTo>
                <a:lnTo>
                  <a:pt x="190692" y="211294"/>
                </a:lnTo>
                <a:lnTo>
                  <a:pt x="201946" y="217934"/>
                </a:lnTo>
                <a:lnTo>
                  <a:pt x="212046" y="226264"/>
                </a:lnTo>
                <a:lnTo>
                  <a:pt x="220806" y="236191"/>
                </a:lnTo>
                <a:lnTo>
                  <a:pt x="212422" y="247000"/>
                </a:lnTo>
                <a:lnTo>
                  <a:pt x="178929" y="266162"/>
                </a:lnTo>
                <a:lnTo>
                  <a:pt x="152258" y="269493"/>
                </a:lnTo>
                <a:lnTo>
                  <a:pt x="243416" y="269493"/>
                </a:lnTo>
                <a:lnTo>
                  <a:pt x="278760" y="233119"/>
                </a:lnTo>
                <a:lnTo>
                  <a:pt x="290691" y="211855"/>
                </a:lnTo>
                <a:lnTo>
                  <a:pt x="254979" y="211855"/>
                </a:lnTo>
                <a:lnTo>
                  <a:pt x="244261" y="205409"/>
                </a:lnTo>
                <a:lnTo>
                  <a:pt x="239750" y="202437"/>
                </a:lnTo>
                <a:close/>
              </a:path>
              <a:path w="304164" h="301625">
                <a:moveTo>
                  <a:pt x="248466" y="35051"/>
                </a:moveTo>
                <a:lnTo>
                  <a:pt x="151856" y="35051"/>
                </a:lnTo>
                <a:lnTo>
                  <a:pt x="166561" y="35937"/>
                </a:lnTo>
                <a:lnTo>
                  <a:pt x="180742" y="38526"/>
                </a:lnTo>
                <a:lnTo>
                  <a:pt x="219078" y="55459"/>
                </a:lnTo>
                <a:lnTo>
                  <a:pt x="248877" y="83952"/>
                </a:lnTo>
                <a:lnTo>
                  <a:pt x="267275" y="121185"/>
                </a:lnTo>
                <a:lnTo>
                  <a:pt x="271707" y="151073"/>
                </a:lnTo>
                <a:lnTo>
                  <a:pt x="271021" y="163903"/>
                </a:lnTo>
                <a:lnTo>
                  <a:pt x="268756" y="177318"/>
                </a:lnTo>
                <a:lnTo>
                  <a:pt x="265195" y="189755"/>
                </a:lnTo>
                <a:lnTo>
                  <a:pt x="260537" y="201254"/>
                </a:lnTo>
                <a:lnTo>
                  <a:pt x="254979" y="211855"/>
                </a:lnTo>
                <a:lnTo>
                  <a:pt x="290691" y="211855"/>
                </a:lnTo>
                <a:lnTo>
                  <a:pt x="302844" y="170229"/>
                </a:lnTo>
                <a:lnTo>
                  <a:pt x="304025" y="156327"/>
                </a:lnTo>
                <a:lnTo>
                  <a:pt x="303350" y="140961"/>
                </a:lnTo>
                <a:lnTo>
                  <a:pt x="293536" y="98128"/>
                </a:lnTo>
                <a:lnTo>
                  <a:pt x="273412" y="61291"/>
                </a:lnTo>
                <a:lnTo>
                  <a:pt x="255143" y="40766"/>
                </a:lnTo>
                <a:lnTo>
                  <a:pt x="248466" y="35051"/>
                </a:lnTo>
                <a:close/>
              </a:path>
              <a:path w="304164" h="301625">
                <a:moveTo>
                  <a:pt x="155590" y="70013"/>
                </a:moveTo>
                <a:lnTo>
                  <a:pt x="115075" y="83089"/>
                </a:lnTo>
                <a:lnTo>
                  <a:pt x="90564" y="115655"/>
                </a:lnTo>
                <a:lnTo>
                  <a:pt x="87557" y="129091"/>
                </a:lnTo>
                <a:lnTo>
                  <a:pt x="88182" y="145159"/>
                </a:lnTo>
                <a:lnTo>
                  <a:pt x="90699" y="158416"/>
                </a:lnTo>
                <a:lnTo>
                  <a:pt x="95335" y="169256"/>
                </a:lnTo>
                <a:lnTo>
                  <a:pt x="102317" y="178073"/>
                </a:lnTo>
                <a:lnTo>
                  <a:pt x="91216" y="185230"/>
                </a:lnTo>
                <a:lnTo>
                  <a:pt x="80982" y="193156"/>
                </a:lnTo>
                <a:lnTo>
                  <a:pt x="71714" y="201879"/>
                </a:lnTo>
                <a:lnTo>
                  <a:pt x="63512" y="211426"/>
                </a:lnTo>
                <a:lnTo>
                  <a:pt x="114079" y="211426"/>
                </a:lnTo>
                <a:lnTo>
                  <a:pt x="118494" y="209078"/>
                </a:lnTo>
                <a:lnTo>
                  <a:pt x="131017" y="204900"/>
                </a:lnTo>
                <a:lnTo>
                  <a:pt x="144427" y="202738"/>
                </a:lnTo>
                <a:lnTo>
                  <a:pt x="151856" y="202437"/>
                </a:lnTo>
                <a:lnTo>
                  <a:pt x="239750" y="202437"/>
                </a:lnTo>
                <a:lnTo>
                  <a:pt x="233522" y="198334"/>
                </a:lnTo>
                <a:lnTo>
                  <a:pt x="222778" y="191117"/>
                </a:lnTo>
                <a:lnTo>
                  <a:pt x="212043" y="184245"/>
                </a:lnTo>
                <a:lnTo>
                  <a:pt x="214764" y="172498"/>
                </a:lnTo>
                <a:lnTo>
                  <a:pt x="215893" y="168005"/>
                </a:lnTo>
                <a:lnTo>
                  <a:pt x="160484" y="168005"/>
                </a:lnTo>
                <a:lnTo>
                  <a:pt x="143803" y="166317"/>
                </a:lnTo>
                <a:lnTo>
                  <a:pt x="131046" y="160397"/>
                </a:lnTo>
                <a:lnTo>
                  <a:pt x="122465" y="151073"/>
                </a:lnTo>
                <a:lnTo>
                  <a:pt x="118312" y="139173"/>
                </a:lnTo>
                <a:lnTo>
                  <a:pt x="120704" y="123469"/>
                </a:lnTo>
                <a:lnTo>
                  <a:pt x="127674" y="111369"/>
                </a:lnTo>
                <a:lnTo>
                  <a:pt x="138106" y="103495"/>
                </a:lnTo>
                <a:lnTo>
                  <a:pt x="150883" y="100471"/>
                </a:lnTo>
                <a:lnTo>
                  <a:pt x="151856" y="100456"/>
                </a:lnTo>
                <a:lnTo>
                  <a:pt x="207741" y="100456"/>
                </a:lnTo>
                <a:lnTo>
                  <a:pt x="201702" y="91947"/>
                </a:lnTo>
                <a:lnTo>
                  <a:pt x="192063" y="82911"/>
                </a:lnTo>
                <a:lnTo>
                  <a:pt x="180977" y="76143"/>
                </a:lnTo>
                <a:lnTo>
                  <a:pt x="168726" y="71794"/>
                </a:lnTo>
                <a:lnTo>
                  <a:pt x="155590" y="70013"/>
                </a:lnTo>
                <a:close/>
              </a:path>
              <a:path w="304164" h="301625">
                <a:moveTo>
                  <a:pt x="207741" y="100456"/>
                </a:moveTo>
                <a:lnTo>
                  <a:pt x="151856" y="100456"/>
                </a:lnTo>
                <a:lnTo>
                  <a:pt x="166330" y="103340"/>
                </a:lnTo>
                <a:lnTo>
                  <a:pt x="177827" y="111131"/>
                </a:lnTo>
                <a:lnTo>
                  <a:pt x="185176" y="122538"/>
                </a:lnTo>
                <a:lnTo>
                  <a:pt x="184264" y="140303"/>
                </a:lnTo>
                <a:lnTo>
                  <a:pt x="179340" y="153772"/>
                </a:lnTo>
                <a:lnTo>
                  <a:pt x="171160" y="162992"/>
                </a:lnTo>
                <a:lnTo>
                  <a:pt x="160484" y="168005"/>
                </a:lnTo>
                <a:lnTo>
                  <a:pt x="215893" y="168005"/>
                </a:lnTo>
                <a:lnTo>
                  <a:pt x="217804" y="160397"/>
                </a:lnTo>
                <a:lnTo>
                  <a:pt x="220207" y="147748"/>
                </a:lnTo>
                <a:lnTo>
                  <a:pt x="219149" y="131150"/>
                </a:lnTo>
                <a:lnTo>
                  <a:pt x="215525" y="116217"/>
                </a:lnTo>
                <a:lnTo>
                  <a:pt x="209617" y="103099"/>
                </a:lnTo>
                <a:lnTo>
                  <a:pt x="207741" y="100456"/>
                </a:lnTo>
                <a:close/>
              </a:path>
            </a:pathLst>
          </a:custGeom>
          <a:solidFill>
            <a:srgbClr val="FFFFFF"/>
          </a:solidFill>
        </p:spPr>
        <p:txBody>
          <a:bodyPr wrap="square" lIns="0" tIns="0" rIns="0" bIns="0" rtlCol="0"/>
          <a:lstStyle/>
          <a:p>
            <a:endParaRPr/>
          </a:p>
        </p:txBody>
      </p:sp>
      <p:sp>
        <p:nvSpPr>
          <p:cNvPr id="52" name="object 52"/>
          <p:cNvSpPr/>
          <p:nvPr/>
        </p:nvSpPr>
        <p:spPr>
          <a:xfrm>
            <a:off x="5603875" y="2163445"/>
            <a:ext cx="582295" cy="572770"/>
          </a:xfrm>
          <a:custGeom>
            <a:avLst/>
            <a:gdLst/>
            <a:ahLst/>
            <a:cxnLst/>
            <a:rect l="l" t="t" r="r" b="b"/>
            <a:pathLst>
              <a:path w="582295" h="572769">
                <a:moveTo>
                  <a:pt x="261747" y="488950"/>
                </a:moveTo>
                <a:lnTo>
                  <a:pt x="169290" y="488950"/>
                </a:lnTo>
                <a:lnTo>
                  <a:pt x="180204" y="495265"/>
                </a:lnTo>
                <a:lnTo>
                  <a:pt x="191275" y="500983"/>
                </a:lnTo>
                <a:lnTo>
                  <a:pt x="202661" y="506102"/>
                </a:lnTo>
                <a:lnTo>
                  <a:pt x="214521" y="510624"/>
                </a:lnTo>
                <a:lnTo>
                  <a:pt x="227012" y="514547"/>
                </a:lnTo>
                <a:lnTo>
                  <a:pt x="241680" y="558927"/>
                </a:lnTo>
                <a:lnTo>
                  <a:pt x="243204" y="566674"/>
                </a:lnTo>
                <a:lnTo>
                  <a:pt x="249427" y="572643"/>
                </a:lnTo>
                <a:lnTo>
                  <a:pt x="334010" y="572643"/>
                </a:lnTo>
                <a:lnTo>
                  <a:pt x="341757" y="566674"/>
                </a:lnTo>
                <a:lnTo>
                  <a:pt x="343280" y="558927"/>
                </a:lnTo>
                <a:lnTo>
                  <a:pt x="346829" y="539115"/>
                </a:lnTo>
                <a:lnTo>
                  <a:pt x="272414" y="539115"/>
                </a:lnTo>
                <a:lnTo>
                  <a:pt x="264795" y="496569"/>
                </a:lnTo>
                <a:lnTo>
                  <a:pt x="261747" y="488950"/>
                </a:lnTo>
                <a:close/>
              </a:path>
              <a:path w="582295" h="572769">
                <a:moveTo>
                  <a:pt x="417829" y="450088"/>
                </a:moveTo>
                <a:lnTo>
                  <a:pt x="411352" y="450088"/>
                </a:lnTo>
                <a:lnTo>
                  <a:pt x="407924" y="450850"/>
                </a:lnTo>
                <a:lnTo>
                  <a:pt x="404875" y="452374"/>
                </a:lnTo>
                <a:lnTo>
                  <a:pt x="393843" y="459284"/>
                </a:lnTo>
                <a:lnTo>
                  <a:pt x="382700" y="465465"/>
                </a:lnTo>
                <a:lnTo>
                  <a:pt x="371337" y="470881"/>
                </a:lnTo>
                <a:lnTo>
                  <a:pt x="359644" y="475495"/>
                </a:lnTo>
                <a:lnTo>
                  <a:pt x="347512" y="479270"/>
                </a:lnTo>
                <a:lnTo>
                  <a:pt x="334829" y="482170"/>
                </a:lnTo>
                <a:lnTo>
                  <a:pt x="323214" y="485902"/>
                </a:lnTo>
                <a:lnTo>
                  <a:pt x="320166" y="490474"/>
                </a:lnTo>
                <a:lnTo>
                  <a:pt x="318642" y="496569"/>
                </a:lnTo>
                <a:lnTo>
                  <a:pt x="310896" y="539115"/>
                </a:lnTo>
                <a:lnTo>
                  <a:pt x="346829" y="539115"/>
                </a:lnTo>
                <a:lnTo>
                  <a:pt x="350900" y="516381"/>
                </a:lnTo>
                <a:lnTo>
                  <a:pt x="363530" y="512695"/>
                </a:lnTo>
                <a:lnTo>
                  <a:pt x="375787" y="508387"/>
                </a:lnTo>
                <a:lnTo>
                  <a:pt x="387607" y="503455"/>
                </a:lnTo>
                <a:lnTo>
                  <a:pt x="398929" y="497901"/>
                </a:lnTo>
                <a:lnTo>
                  <a:pt x="409691" y="491723"/>
                </a:lnTo>
                <a:lnTo>
                  <a:pt x="492795" y="491723"/>
                </a:lnTo>
                <a:lnTo>
                  <a:pt x="506418" y="478281"/>
                </a:lnTo>
                <a:lnTo>
                  <a:pt x="458724" y="478281"/>
                </a:lnTo>
                <a:lnTo>
                  <a:pt x="423290" y="452374"/>
                </a:lnTo>
                <a:lnTo>
                  <a:pt x="421004" y="450850"/>
                </a:lnTo>
                <a:lnTo>
                  <a:pt x="417829" y="450088"/>
                </a:lnTo>
                <a:close/>
              </a:path>
              <a:path w="582295" h="572769">
                <a:moveTo>
                  <a:pt x="492795" y="491723"/>
                </a:moveTo>
                <a:lnTo>
                  <a:pt x="409691" y="491723"/>
                </a:lnTo>
                <a:lnTo>
                  <a:pt x="450976" y="513334"/>
                </a:lnTo>
                <a:lnTo>
                  <a:pt x="454405" y="516000"/>
                </a:lnTo>
                <a:lnTo>
                  <a:pt x="457708" y="517144"/>
                </a:lnTo>
                <a:lnTo>
                  <a:pt x="465074" y="517144"/>
                </a:lnTo>
                <a:lnTo>
                  <a:pt x="469138" y="515238"/>
                </a:lnTo>
                <a:lnTo>
                  <a:pt x="472566" y="511682"/>
                </a:lnTo>
                <a:lnTo>
                  <a:pt x="492795" y="491723"/>
                </a:lnTo>
                <a:close/>
              </a:path>
              <a:path w="582295" h="572769">
                <a:moveTo>
                  <a:pt x="124078" y="55499"/>
                </a:moveTo>
                <a:lnTo>
                  <a:pt x="116712" y="55499"/>
                </a:lnTo>
                <a:lnTo>
                  <a:pt x="112775" y="57531"/>
                </a:lnTo>
                <a:lnTo>
                  <a:pt x="109347" y="60960"/>
                </a:lnTo>
                <a:lnTo>
                  <a:pt x="55372" y="114300"/>
                </a:lnTo>
                <a:lnTo>
                  <a:pt x="55372" y="123443"/>
                </a:lnTo>
                <a:lnTo>
                  <a:pt x="60071" y="129540"/>
                </a:lnTo>
                <a:lnTo>
                  <a:pt x="84709" y="166116"/>
                </a:lnTo>
                <a:lnTo>
                  <a:pt x="63660" y="211720"/>
                </a:lnTo>
                <a:lnTo>
                  <a:pt x="59697" y="224309"/>
                </a:lnTo>
                <a:lnTo>
                  <a:pt x="13842" y="236093"/>
                </a:lnTo>
                <a:lnTo>
                  <a:pt x="6223" y="237617"/>
                </a:lnTo>
                <a:lnTo>
                  <a:pt x="0" y="243712"/>
                </a:lnTo>
                <a:lnTo>
                  <a:pt x="0" y="319913"/>
                </a:lnTo>
                <a:lnTo>
                  <a:pt x="3175" y="327406"/>
                </a:lnTo>
                <a:lnTo>
                  <a:pt x="7747" y="335153"/>
                </a:lnTo>
                <a:lnTo>
                  <a:pt x="15366" y="336550"/>
                </a:lnTo>
                <a:lnTo>
                  <a:pt x="60071" y="344297"/>
                </a:lnTo>
                <a:lnTo>
                  <a:pt x="63851" y="356835"/>
                </a:lnTo>
                <a:lnTo>
                  <a:pt x="68248" y="369020"/>
                </a:lnTo>
                <a:lnTo>
                  <a:pt x="73273" y="380786"/>
                </a:lnTo>
                <a:lnTo>
                  <a:pt x="78934" y="392071"/>
                </a:lnTo>
                <a:lnTo>
                  <a:pt x="85242" y="402809"/>
                </a:lnTo>
                <a:lnTo>
                  <a:pt x="61595" y="443230"/>
                </a:lnTo>
                <a:lnTo>
                  <a:pt x="57023" y="449325"/>
                </a:lnTo>
                <a:lnTo>
                  <a:pt x="58547" y="458469"/>
                </a:lnTo>
                <a:lnTo>
                  <a:pt x="64642" y="464566"/>
                </a:lnTo>
                <a:lnTo>
                  <a:pt x="112395" y="511682"/>
                </a:lnTo>
                <a:lnTo>
                  <a:pt x="115697" y="514985"/>
                </a:lnTo>
                <a:lnTo>
                  <a:pt x="119887" y="516509"/>
                </a:lnTo>
                <a:lnTo>
                  <a:pt x="127126" y="516509"/>
                </a:lnTo>
                <a:lnTo>
                  <a:pt x="130175" y="515366"/>
                </a:lnTo>
                <a:lnTo>
                  <a:pt x="132334" y="513334"/>
                </a:lnTo>
                <a:lnTo>
                  <a:pt x="169290" y="488950"/>
                </a:lnTo>
                <a:lnTo>
                  <a:pt x="261747" y="488950"/>
                </a:lnTo>
                <a:lnTo>
                  <a:pt x="258572" y="485902"/>
                </a:lnTo>
                <a:lnTo>
                  <a:pt x="250951" y="482854"/>
                </a:lnTo>
                <a:lnTo>
                  <a:pt x="238043" y="480219"/>
                </a:lnTo>
                <a:lnTo>
                  <a:pt x="231273" y="478281"/>
                </a:lnTo>
                <a:lnTo>
                  <a:pt x="123189" y="478281"/>
                </a:lnTo>
                <a:lnTo>
                  <a:pt x="97027" y="450850"/>
                </a:lnTo>
                <a:lnTo>
                  <a:pt x="121665" y="417322"/>
                </a:lnTo>
                <a:lnTo>
                  <a:pt x="126237" y="411225"/>
                </a:lnTo>
                <a:lnTo>
                  <a:pt x="126237" y="403606"/>
                </a:lnTo>
                <a:lnTo>
                  <a:pt x="103132" y="363616"/>
                </a:lnTo>
                <a:lnTo>
                  <a:pt x="89280" y="318388"/>
                </a:lnTo>
                <a:lnTo>
                  <a:pt x="83185" y="313817"/>
                </a:lnTo>
                <a:lnTo>
                  <a:pt x="76962" y="312293"/>
                </a:lnTo>
                <a:lnTo>
                  <a:pt x="35433" y="304673"/>
                </a:lnTo>
                <a:lnTo>
                  <a:pt x="35433" y="266573"/>
                </a:lnTo>
                <a:lnTo>
                  <a:pt x="76962" y="258953"/>
                </a:lnTo>
                <a:lnTo>
                  <a:pt x="84709" y="257429"/>
                </a:lnTo>
                <a:lnTo>
                  <a:pt x="89280" y="252856"/>
                </a:lnTo>
                <a:lnTo>
                  <a:pt x="90804" y="245237"/>
                </a:lnTo>
                <a:lnTo>
                  <a:pt x="94100" y="232288"/>
                </a:lnTo>
                <a:lnTo>
                  <a:pt x="113711" y="186244"/>
                </a:lnTo>
                <a:lnTo>
                  <a:pt x="126237" y="167512"/>
                </a:lnTo>
                <a:lnTo>
                  <a:pt x="126237" y="160019"/>
                </a:lnTo>
                <a:lnTo>
                  <a:pt x="121665" y="153924"/>
                </a:lnTo>
                <a:lnTo>
                  <a:pt x="97027" y="120396"/>
                </a:lnTo>
                <a:lnTo>
                  <a:pt x="123189" y="92963"/>
                </a:lnTo>
                <a:lnTo>
                  <a:pt x="228308" y="92963"/>
                </a:lnTo>
                <a:lnTo>
                  <a:pt x="234352" y="91044"/>
                </a:lnTo>
                <a:lnTo>
                  <a:pt x="247067" y="87746"/>
                </a:lnTo>
                <a:lnTo>
                  <a:pt x="258572" y="85343"/>
                </a:lnTo>
                <a:lnTo>
                  <a:pt x="260810" y="81046"/>
                </a:lnTo>
                <a:lnTo>
                  <a:pt x="172120" y="81046"/>
                </a:lnTo>
                <a:lnTo>
                  <a:pt x="130810" y="59436"/>
                </a:lnTo>
                <a:lnTo>
                  <a:pt x="127508" y="56768"/>
                </a:lnTo>
                <a:lnTo>
                  <a:pt x="124078" y="55499"/>
                </a:lnTo>
                <a:close/>
              </a:path>
              <a:path w="582295" h="572769">
                <a:moveTo>
                  <a:pt x="170814" y="450088"/>
                </a:moveTo>
                <a:lnTo>
                  <a:pt x="164719" y="450088"/>
                </a:lnTo>
                <a:lnTo>
                  <a:pt x="161671" y="450850"/>
                </a:lnTo>
                <a:lnTo>
                  <a:pt x="158623" y="452374"/>
                </a:lnTo>
                <a:lnTo>
                  <a:pt x="123189" y="478281"/>
                </a:lnTo>
                <a:lnTo>
                  <a:pt x="231273" y="478281"/>
                </a:lnTo>
                <a:lnTo>
                  <a:pt x="225746" y="476699"/>
                </a:lnTo>
                <a:lnTo>
                  <a:pt x="213942" y="472329"/>
                </a:lnTo>
                <a:lnTo>
                  <a:pt x="202510" y="467146"/>
                </a:lnTo>
                <a:lnTo>
                  <a:pt x="191333" y="461187"/>
                </a:lnTo>
                <a:lnTo>
                  <a:pt x="180291" y="454489"/>
                </a:lnTo>
                <a:lnTo>
                  <a:pt x="173989" y="450850"/>
                </a:lnTo>
                <a:lnTo>
                  <a:pt x="170814" y="450088"/>
                </a:lnTo>
                <a:close/>
              </a:path>
              <a:path w="582295" h="572769">
                <a:moveTo>
                  <a:pt x="504915" y="92963"/>
                </a:moveTo>
                <a:lnTo>
                  <a:pt x="458724" y="92963"/>
                </a:lnTo>
                <a:lnTo>
                  <a:pt x="484886" y="120396"/>
                </a:lnTo>
                <a:lnTo>
                  <a:pt x="460248" y="153924"/>
                </a:lnTo>
                <a:lnTo>
                  <a:pt x="457200" y="160019"/>
                </a:lnTo>
                <a:lnTo>
                  <a:pt x="457200" y="167512"/>
                </a:lnTo>
                <a:lnTo>
                  <a:pt x="460248" y="173609"/>
                </a:lnTo>
                <a:lnTo>
                  <a:pt x="467286" y="184796"/>
                </a:lnTo>
                <a:lnTo>
                  <a:pt x="473430" y="196063"/>
                </a:lnTo>
                <a:lnTo>
                  <a:pt x="490611" y="243712"/>
                </a:lnTo>
                <a:lnTo>
                  <a:pt x="492505" y="252856"/>
                </a:lnTo>
                <a:lnTo>
                  <a:pt x="498728" y="255905"/>
                </a:lnTo>
                <a:lnTo>
                  <a:pt x="504825" y="258953"/>
                </a:lnTo>
                <a:lnTo>
                  <a:pt x="546353" y="266573"/>
                </a:lnTo>
                <a:lnTo>
                  <a:pt x="546353" y="304673"/>
                </a:lnTo>
                <a:lnTo>
                  <a:pt x="504825" y="312293"/>
                </a:lnTo>
                <a:lnTo>
                  <a:pt x="497204" y="313817"/>
                </a:lnTo>
                <a:lnTo>
                  <a:pt x="492505" y="318388"/>
                </a:lnTo>
                <a:lnTo>
                  <a:pt x="490982" y="326009"/>
                </a:lnTo>
                <a:lnTo>
                  <a:pt x="487731" y="338409"/>
                </a:lnTo>
                <a:lnTo>
                  <a:pt x="468132" y="384867"/>
                </a:lnTo>
                <a:lnTo>
                  <a:pt x="461203" y="396076"/>
                </a:lnTo>
                <a:lnTo>
                  <a:pt x="457200" y="403606"/>
                </a:lnTo>
                <a:lnTo>
                  <a:pt x="457200" y="411225"/>
                </a:lnTo>
                <a:lnTo>
                  <a:pt x="460248" y="417322"/>
                </a:lnTo>
                <a:lnTo>
                  <a:pt x="484886" y="450850"/>
                </a:lnTo>
                <a:lnTo>
                  <a:pt x="458724" y="478281"/>
                </a:lnTo>
                <a:lnTo>
                  <a:pt x="506418" y="478281"/>
                </a:lnTo>
                <a:lnTo>
                  <a:pt x="520319" y="464566"/>
                </a:lnTo>
                <a:lnTo>
                  <a:pt x="526414" y="458469"/>
                </a:lnTo>
                <a:lnTo>
                  <a:pt x="526414" y="449325"/>
                </a:lnTo>
                <a:lnTo>
                  <a:pt x="521842" y="443230"/>
                </a:lnTo>
                <a:lnTo>
                  <a:pt x="497204" y="406654"/>
                </a:lnTo>
                <a:lnTo>
                  <a:pt x="518841" y="360978"/>
                </a:lnTo>
                <a:lnTo>
                  <a:pt x="522442" y="348438"/>
                </a:lnTo>
                <a:lnTo>
                  <a:pt x="567944" y="336550"/>
                </a:lnTo>
                <a:lnTo>
                  <a:pt x="575690" y="335153"/>
                </a:lnTo>
                <a:lnTo>
                  <a:pt x="581787" y="329056"/>
                </a:lnTo>
                <a:lnTo>
                  <a:pt x="581787" y="245237"/>
                </a:lnTo>
                <a:lnTo>
                  <a:pt x="575690" y="237617"/>
                </a:lnTo>
                <a:lnTo>
                  <a:pt x="567944" y="236093"/>
                </a:lnTo>
                <a:lnTo>
                  <a:pt x="523366" y="228473"/>
                </a:lnTo>
                <a:lnTo>
                  <a:pt x="520210" y="216031"/>
                </a:lnTo>
                <a:lnTo>
                  <a:pt x="516062" y="203898"/>
                </a:lnTo>
                <a:lnTo>
                  <a:pt x="511140" y="192074"/>
                </a:lnTo>
                <a:lnTo>
                  <a:pt x="505662" y="180558"/>
                </a:lnTo>
                <a:lnTo>
                  <a:pt x="499844" y="169350"/>
                </a:lnTo>
                <a:lnTo>
                  <a:pt x="521842" y="129540"/>
                </a:lnTo>
                <a:lnTo>
                  <a:pt x="527938" y="123443"/>
                </a:lnTo>
                <a:lnTo>
                  <a:pt x="526414" y="114300"/>
                </a:lnTo>
                <a:lnTo>
                  <a:pt x="520319" y="108204"/>
                </a:lnTo>
                <a:lnTo>
                  <a:pt x="504915" y="92963"/>
                </a:lnTo>
                <a:close/>
              </a:path>
              <a:path w="582295" h="572769">
                <a:moveTo>
                  <a:pt x="228308" y="92963"/>
                </a:moveTo>
                <a:lnTo>
                  <a:pt x="123189" y="92963"/>
                </a:lnTo>
                <a:lnTo>
                  <a:pt x="158623" y="117348"/>
                </a:lnTo>
                <a:lnTo>
                  <a:pt x="161671" y="119634"/>
                </a:lnTo>
                <a:lnTo>
                  <a:pt x="164719" y="120777"/>
                </a:lnTo>
                <a:lnTo>
                  <a:pt x="170814" y="120777"/>
                </a:lnTo>
                <a:lnTo>
                  <a:pt x="173989" y="119634"/>
                </a:lnTo>
                <a:lnTo>
                  <a:pt x="177037" y="117348"/>
                </a:lnTo>
                <a:lnTo>
                  <a:pt x="188062" y="110534"/>
                </a:lnTo>
                <a:lnTo>
                  <a:pt x="199187" y="104571"/>
                </a:lnTo>
                <a:lnTo>
                  <a:pt x="210531" y="99383"/>
                </a:lnTo>
                <a:lnTo>
                  <a:pt x="222213" y="94899"/>
                </a:lnTo>
                <a:lnTo>
                  <a:pt x="228308" y="92963"/>
                </a:lnTo>
                <a:close/>
              </a:path>
              <a:path w="582295" h="572769">
                <a:moveTo>
                  <a:pt x="347755" y="32004"/>
                </a:moveTo>
                <a:lnTo>
                  <a:pt x="310896" y="32004"/>
                </a:lnTo>
                <a:lnTo>
                  <a:pt x="318642" y="73152"/>
                </a:lnTo>
                <a:lnTo>
                  <a:pt x="320166" y="82296"/>
                </a:lnTo>
                <a:lnTo>
                  <a:pt x="323214" y="85343"/>
                </a:lnTo>
                <a:lnTo>
                  <a:pt x="330962" y="86868"/>
                </a:lnTo>
                <a:lnTo>
                  <a:pt x="343827" y="90015"/>
                </a:lnTo>
                <a:lnTo>
                  <a:pt x="390567" y="108687"/>
                </a:lnTo>
                <a:lnTo>
                  <a:pt x="407924" y="119634"/>
                </a:lnTo>
                <a:lnTo>
                  <a:pt x="411352" y="120777"/>
                </a:lnTo>
                <a:lnTo>
                  <a:pt x="417829" y="120777"/>
                </a:lnTo>
                <a:lnTo>
                  <a:pt x="421004" y="119634"/>
                </a:lnTo>
                <a:lnTo>
                  <a:pt x="423290" y="117348"/>
                </a:lnTo>
                <a:lnTo>
                  <a:pt x="458724" y="92963"/>
                </a:lnTo>
                <a:lnTo>
                  <a:pt x="504915" y="92963"/>
                </a:lnTo>
                <a:lnTo>
                  <a:pt x="495672" y="83819"/>
                </a:lnTo>
                <a:lnTo>
                  <a:pt x="414020" y="83819"/>
                </a:lnTo>
                <a:lnTo>
                  <a:pt x="403511" y="77381"/>
                </a:lnTo>
                <a:lnTo>
                  <a:pt x="392416" y="71566"/>
                </a:lnTo>
                <a:lnTo>
                  <a:pt x="380797" y="66373"/>
                </a:lnTo>
                <a:lnTo>
                  <a:pt x="368716" y="61804"/>
                </a:lnTo>
                <a:lnTo>
                  <a:pt x="356235" y="57856"/>
                </a:lnTo>
                <a:lnTo>
                  <a:pt x="347755" y="32004"/>
                </a:lnTo>
                <a:close/>
              </a:path>
              <a:path w="582295" h="572769">
                <a:moveTo>
                  <a:pt x="465074" y="56134"/>
                </a:moveTo>
                <a:lnTo>
                  <a:pt x="457326" y="56134"/>
                </a:lnTo>
                <a:lnTo>
                  <a:pt x="453771" y="57277"/>
                </a:lnTo>
                <a:lnTo>
                  <a:pt x="450976" y="59436"/>
                </a:lnTo>
                <a:lnTo>
                  <a:pt x="414020" y="83819"/>
                </a:lnTo>
                <a:lnTo>
                  <a:pt x="495672" y="83819"/>
                </a:lnTo>
                <a:lnTo>
                  <a:pt x="472566" y="60960"/>
                </a:lnTo>
                <a:lnTo>
                  <a:pt x="469264" y="57657"/>
                </a:lnTo>
                <a:lnTo>
                  <a:pt x="465074" y="56134"/>
                </a:lnTo>
                <a:close/>
              </a:path>
              <a:path w="582295" h="572769">
                <a:moveTo>
                  <a:pt x="334010" y="0"/>
                </a:moveTo>
                <a:lnTo>
                  <a:pt x="247776" y="0"/>
                </a:lnTo>
                <a:lnTo>
                  <a:pt x="240157" y="6096"/>
                </a:lnTo>
                <a:lnTo>
                  <a:pt x="238633" y="13716"/>
                </a:lnTo>
                <a:lnTo>
                  <a:pt x="230886" y="56387"/>
                </a:lnTo>
                <a:lnTo>
                  <a:pt x="218266" y="60074"/>
                </a:lnTo>
                <a:lnTo>
                  <a:pt x="206032" y="64382"/>
                </a:lnTo>
                <a:lnTo>
                  <a:pt x="194231" y="69314"/>
                </a:lnTo>
                <a:lnTo>
                  <a:pt x="182911" y="74868"/>
                </a:lnTo>
                <a:lnTo>
                  <a:pt x="172120" y="81046"/>
                </a:lnTo>
                <a:lnTo>
                  <a:pt x="260810" y="81046"/>
                </a:lnTo>
                <a:lnTo>
                  <a:pt x="261747" y="79248"/>
                </a:lnTo>
                <a:lnTo>
                  <a:pt x="264795" y="73152"/>
                </a:lnTo>
                <a:lnTo>
                  <a:pt x="272414" y="32004"/>
                </a:lnTo>
                <a:lnTo>
                  <a:pt x="347755" y="32004"/>
                </a:lnTo>
                <a:lnTo>
                  <a:pt x="341757" y="13716"/>
                </a:lnTo>
                <a:lnTo>
                  <a:pt x="338582" y="6096"/>
                </a:lnTo>
                <a:lnTo>
                  <a:pt x="334010" y="0"/>
                </a:lnTo>
                <a:close/>
              </a:path>
            </a:pathLst>
          </a:custGeom>
          <a:solidFill>
            <a:srgbClr val="FFFFFF"/>
          </a:solidFill>
        </p:spPr>
        <p:txBody>
          <a:bodyPr wrap="square" lIns="0" tIns="0" rIns="0" bIns="0" rtlCol="0"/>
          <a:lstStyle/>
          <a:p>
            <a:endParaRPr/>
          </a:p>
        </p:txBody>
      </p:sp>
      <p:sp>
        <p:nvSpPr>
          <p:cNvPr id="53" name="object 53"/>
          <p:cNvSpPr/>
          <p:nvPr/>
        </p:nvSpPr>
        <p:spPr>
          <a:xfrm>
            <a:off x="2565200" y="2186939"/>
            <a:ext cx="336550" cy="358775"/>
          </a:xfrm>
          <a:custGeom>
            <a:avLst/>
            <a:gdLst/>
            <a:ahLst/>
            <a:cxnLst/>
            <a:rect l="l" t="t" r="r" b="b"/>
            <a:pathLst>
              <a:path w="336550" h="358775">
                <a:moveTo>
                  <a:pt x="173934" y="0"/>
                </a:moveTo>
                <a:lnTo>
                  <a:pt x="131723" y="5374"/>
                </a:lnTo>
                <a:lnTo>
                  <a:pt x="93149" y="20629"/>
                </a:lnTo>
                <a:lnTo>
                  <a:pt x="59524" y="44460"/>
                </a:lnTo>
                <a:lnTo>
                  <a:pt x="32158" y="75562"/>
                </a:lnTo>
                <a:lnTo>
                  <a:pt x="12360" y="112630"/>
                </a:lnTo>
                <a:lnTo>
                  <a:pt x="1440" y="154360"/>
                </a:lnTo>
                <a:lnTo>
                  <a:pt x="0" y="169080"/>
                </a:lnTo>
                <a:lnTo>
                  <a:pt x="538" y="185198"/>
                </a:lnTo>
                <a:lnTo>
                  <a:pt x="8802" y="230595"/>
                </a:lnTo>
                <a:lnTo>
                  <a:pt x="26055" y="270740"/>
                </a:lnTo>
                <a:lnTo>
                  <a:pt x="51037" y="304583"/>
                </a:lnTo>
                <a:lnTo>
                  <a:pt x="82486" y="331073"/>
                </a:lnTo>
                <a:lnTo>
                  <a:pt x="119142" y="349161"/>
                </a:lnTo>
                <a:lnTo>
                  <a:pt x="159742" y="357797"/>
                </a:lnTo>
                <a:lnTo>
                  <a:pt x="173934" y="358394"/>
                </a:lnTo>
                <a:lnTo>
                  <a:pt x="187818" y="357797"/>
                </a:lnTo>
                <a:lnTo>
                  <a:pt x="227444" y="349387"/>
                </a:lnTo>
                <a:lnTo>
                  <a:pt x="263586" y="331956"/>
                </a:lnTo>
                <a:lnTo>
                  <a:pt x="294868" y="306773"/>
                </a:lnTo>
                <a:lnTo>
                  <a:pt x="298209" y="303148"/>
                </a:lnTo>
                <a:lnTo>
                  <a:pt x="175379" y="303148"/>
                </a:lnTo>
                <a:lnTo>
                  <a:pt x="160790" y="302233"/>
                </a:lnTo>
                <a:lnTo>
                  <a:pt x="120839" y="289409"/>
                </a:lnTo>
                <a:lnTo>
                  <a:pt x="88539" y="263866"/>
                </a:lnTo>
                <a:lnTo>
                  <a:pt x="66364" y="228686"/>
                </a:lnTo>
                <a:lnTo>
                  <a:pt x="56785" y="186949"/>
                </a:lnTo>
                <a:lnTo>
                  <a:pt x="57549" y="171117"/>
                </a:lnTo>
                <a:lnTo>
                  <a:pt x="68801" y="127885"/>
                </a:lnTo>
                <a:lnTo>
                  <a:pt x="91581" y="92807"/>
                </a:lnTo>
                <a:lnTo>
                  <a:pt x="123433" y="68145"/>
                </a:lnTo>
                <a:lnTo>
                  <a:pt x="161905" y="56160"/>
                </a:lnTo>
                <a:lnTo>
                  <a:pt x="299099" y="56160"/>
                </a:lnTo>
                <a:lnTo>
                  <a:pt x="294556" y="51121"/>
                </a:lnTo>
                <a:lnTo>
                  <a:pt x="263613" y="25942"/>
                </a:lnTo>
                <a:lnTo>
                  <a:pt x="227369" y="8653"/>
                </a:lnTo>
                <a:lnTo>
                  <a:pt x="186879" y="486"/>
                </a:lnTo>
                <a:lnTo>
                  <a:pt x="173934" y="0"/>
                </a:lnTo>
                <a:close/>
              </a:path>
              <a:path w="336550" h="358775">
                <a:moveTo>
                  <a:pt x="287726" y="220091"/>
                </a:moveTo>
                <a:lnTo>
                  <a:pt x="268351" y="256433"/>
                </a:lnTo>
                <a:lnTo>
                  <a:pt x="239304" y="283791"/>
                </a:lnTo>
                <a:lnTo>
                  <a:pt x="202786" y="299855"/>
                </a:lnTo>
                <a:lnTo>
                  <a:pt x="175379" y="303148"/>
                </a:lnTo>
                <a:lnTo>
                  <a:pt x="298209" y="303148"/>
                </a:lnTo>
                <a:lnTo>
                  <a:pt x="326777" y="263318"/>
                </a:lnTo>
                <a:lnTo>
                  <a:pt x="332685" y="251001"/>
                </a:lnTo>
                <a:lnTo>
                  <a:pt x="329074" y="235182"/>
                </a:lnTo>
                <a:lnTo>
                  <a:pt x="322813" y="224816"/>
                </a:lnTo>
                <a:lnTo>
                  <a:pt x="287726" y="220091"/>
                </a:lnTo>
                <a:close/>
              </a:path>
              <a:path w="336550" h="358775">
                <a:moveTo>
                  <a:pt x="299099" y="56160"/>
                </a:moveTo>
                <a:lnTo>
                  <a:pt x="161905" y="56160"/>
                </a:lnTo>
                <a:lnTo>
                  <a:pt x="177920" y="56685"/>
                </a:lnTo>
                <a:lnTo>
                  <a:pt x="192993" y="58610"/>
                </a:lnTo>
                <a:lnTo>
                  <a:pt x="232393" y="72090"/>
                </a:lnTo>
                <a:lnTo>
                  <a:pt x="262697" y="95664"/>
                </a:lnTo>
                <a:lnTo>
                  <a:pt x="283439" y="127448"/>
                </a:lnTo>
                <a:lnTo>
                  <a:pt x="318079" y="138303"/>
                </a:lnTo>
                <a:lnTo>
                  <a:pt x="327114" y="128594"/>
                </a:lnTo>
                <a:lnTo>
                  <a:pt x="336325" y="120208"/>
                </a:lnTo>
                <a:lnTo>
                  <a:pt x="331487" y="107264"/>
                </a:lnTo>
                <a:lnTo>
                  <a:pt x="325747" y="94831"/>
                </a:lnTo>
                <a:lnTo>
                  <a:pt x="319145" y="82954"/>
                </a:lnTo>
                <a:lnTo>
                  <a:pt x="311720" y="71680"/>
                </a:lnTo>
                <a:lnTo>
                  <a:pt x="303511" y="61053"/>
                </a:lnTo>
                <a:lnTo>
                  <a:pt x="299099" y="56160"/>
                </a:lnTo>
                <a:close/>
              </a:path>
            </a:pathLst>
          </a:custGeom>
          <a:solidFill>
            <a:srgbClr val="FFFFFF"/>
          </a:solidFill>
        </p:spPr>
        <p:txBody>
          <a:bodyPr wrap="square" lIns="0" tIns="0" rIns="0" bIns="0" rtlCol="0"/>
          <a:lstStyle/>
          <a:p>
            <a:endParaRPr/>
          </a:p>
        </p:txBody>
      </p:sp>
      <p:sp>
        <p:nvSpPr>
          <p:cNvPr id="54" name="object 54"/>
          <p:cNvSpPr/>
          <p:nvPr/>
        </p:nvSpPr>
        <p:spPr>
          <a:xfrm>
            <a:off x="2727070" y="2295905"/>
            <a:ext cx="294640" cy="140335"/>
          </a:xfrm>
          <a:custGeom>
            <a:avLst/>
            <a:gdLst/>
            <a:ahLst/>
            <a:cxnLst/>
            <a:rect l="l" t="t" r="r" b="b"/>
            <a:pathLst>
              <a:path w="294639" h="140335">
                <a:moveTo>
                  <a:pt x="282321" y="0"/>
                </a:moveTo>
                <a:lnTo>
                  <a:pt x="278892" y="0"/>
                </a:lnTo>
                <a:lnTo>
                  <a:pt x="276860" y="126"/>
                </a:lnTo>
                <a:lnTo>
                  <a:pt x="275971" y="507"/>
                </a:lnTo>
                <a:lnTo>
                  <a:pt x="194818" y="29337"/>
                </a:lnTo>
                <a:lnTo>
                  <a:pt x="193675" y="29337"/>
                </a:lnTo>
                <a:lnTo>
                  <a:pt x="192405" y="30606"/>
                </a:lnTo>
                <a:lnTo>
                  <a:pt x="189992" y="31876"/>
                </a:lnTo>
                <a:lnTo>
                  <a:pt x="168275" y="55880"/>
                </a:lnTo>
                <a:lnTo>
                  <a:pt x="6096" y="55880"/>
                </a:lnTo>
                <a:lnTo>
                  <a:pt x="0" y="62102"/>
                </a:lnTo>
                <a:lnTo>
                  <a:pt x="0" y="78486"/>
                </a:lnTo>
                <a:lnTo>
                  <a:pt x="6096" y="84708"/>
                </a:lnTo>
                <a:lnTo>
                  <a:pt x="168275" y="84708"/>
                </a:lnTo>
                <a:lnTo>
                  <a:pt x="189992" y="107314"/>
                </a:lnTo>
                <a:lnTo>
                  <a:pt x="192405" y="109855"/>
                </a:lnTo>
                <a:lnTo>
                  <a:pt x="193675" y="111125"/>
                </a:lnTo>
                <a:lnTo>
                  <a:pt x="194818" y="111125"/>
                </a:lnTo>
                <a:lnTo>
                  <a:pt x="275971" y="138811"/>
                </a:lnTo>
                <a:lnTo>
                  <a:pt x="276987" y="139445"/>
                </a:lnTo>
                <a:lnTo>
                  <a:pt x="278256" y="139826"/>
                </a:lnTo>
                <a:lnTo>
                  <a:pt x="282829" y="139826"/>
                </a:lnTo>
                <a:lnTo>
                  <a:pt x="286639" y="137794"/>
                </a:lnTo>
                <a:lnTo>
                  <a:pt x="289306" y="135000"/>
                </a:lnTo>
                <a:lnTo>
                  <a:pt x="291719" y="130048"/>
                </a:lnTo>
                <a:lnTo>
                  <a:pt x="294131" y="123698"/>
                </a:lnTo>
                <a:lnTo>
                  <a:pt x="290449" y="118744"/>
                </a:lnTo>
                <a:lnTo>
                  <a:pt x="266319" y="69595"/>
                </a:lnTo>
                <a:lnTo>
                  <a:pt x="290449" y="21843"/>
                </a:lnTo>
                <a:lnTo>
                  <a:pt x="294131" y="15493"/>
                </a:lnTo>
                <a:lnTo>
                  <a:pt x="291719" y="9270"/>
                </a:lnTo>
                <a:lnTo>
                  <a:pt x="289306" y="5461"/>
                </a:lnTo>
                <a:lnTo>
                  <a:pt x="286512" y="1650"/>
                </a:lnTo>
                <a:lnTo>
                  <a:pt x="282321" y="0"/>
                </a:lnTo>
                <a:close/>
              </a:path>
            </a:pathLst>
          </a:custGeom>
          <a:solidFill>
            <a:srgbClr val="FFFFFF"/>
          </a:solidFill>
        </p:spPr>
        <p:txBody>
          <a:bodyPr wrap="square" lIns="0" tIns="0" rIns="0" bIns="0" rtlCol="0"/>
          <a:lstStyle/>
          <a:p>
            <a:endParaRPr/>
          </a:p>
        </p:txBody>
      </p:sp>
      <p:sp>
        <p:nvSpPr>
          <p:cNvPr id="55" name="object 55"/>
          <p:cNvSpPr/>
          <p:nvPr/>
        </p:nvSpPr>
        <p:spPr>
          <a:xfrm>
            <a:off x="2595822" y="2557907"/>
            <a:ext cx="290195" cy="100965"/>
          </a:xfrm>
          <a:custGeom>
            <a:avLst/>
            <a:gdLst/>
            <a:ahLst/>
            <a:cxnLst/>
            <a:rect l="l" t="t" r="r" b="b"/>
            <a:pathLst>
              <a:path w="290194" h="100964">
                <a:moveTo>
                  <a:pt x="69526" y="0"/>
                </a:moveTo>
                <a:lnTo>
                  <a:pt x="56191" y="45338"/>
                </a:lnTo>
                <a:lnTo>
                  <a:pt x="39300" y="45338"/>
                </a:lnTo>
                <a:lnTo>
                  <a:pt x="25098" y="47915"/>
                </a:lnTo>
                <a:lnTo>
                  <a:pt x="13342" y="55009"/>
                </a:lnTo>
                <a:lnTo>
                  <a:pt x="4740" y="65669"/>
                </a:lnTo>
                <a:lnTo>
                  <a:pt x="0" y="78943"/>
                </a:lnTo>
                <a:lnTo>
                  <a:pt x="3160" y="95116"/>
                </a:lnTo>
                <a:lnTo>
                  <a:pt x="12752" y="100671"/>
                </a:lnTo>
                <a:lnTo>
                  <a:pt x="280092" y="100711"/>
                </a:lnTo>
                <a:lnTo>
                  <a:pt x="283775" y="99441"/>
                </a:lnTo>
                <a:lnTo>
                  <a:pt x="289871" y="94361"/>
                </a:lnTo>
                <a:lnTo>
                  <a:pt x="289871" y="86868"/>
                </a:lnTo>
                <a:lnTo>
                  <a:pt x="270047" y="50667"/>
                </a:lnTo>
                <a:lnTo>
                  <a:pt x="234118" y="45338"/>
                </a:lnTo>
                <a:lnTo>
                  <a:pt x="225599" y="16373"/>
                </a:lnTo>
                <a:lnTo>
                  <a:pt x="146443" y="16373"/>
                </a:lnTo>
                <a:lnTo>
                  <a:pt x="132863" y="15891"/>
                </a:lnTo>
                <a:lnTo>
                  <a:pt x="94881" y="9152"/>
                </a:lnTo>
                <a:lnTo>
                  <a:pt x="71677" y="924"/>
                </a:lnTo>
                <a:lnTo>
                  <a:pt x="69526" y="0"/>
                </a:lnTo>
                <a:close/>
              </a:path>
              <a:path w="290194" h="100964">
                <a:moveTo>
                  <a:pt x="220783" y="0"/>
                </a:moveTo>
                <a:lnTo>
                  <a:pt x="172761" y="14185"/>
                </a:lnTo>
                <a:lnTo>
                  <a:pt x="146443" y="16373"/>
                </a:lnTo>
                <a:lnTo>
                  <a:pt x="225599" y="16373"/>
                </a:lnTo>
                <a:lnTo>
                  <a:pt x="220783" y="0"/>
                </a:lnTo>
                <a:close/>
              </a:path>
            </a:pathLst>
          </a:custGeom>
          <a:solidFill>
            <a:srgbClr val="FFFFFF"/>
          </a:solidFill>
        </p:spPr>
        <p:txBody>
          <a:bodyPr wrap="square" lIns="0" tIns="0" rIns="0" bIns="0" rtlCol="0"/>
          <a:lstStyle/>
          <a:p>
            <a:endParaRPr/>
          </a:p>
        </p:txBody>
      </p:sp>
      <p:sp>
        <p:nvSpPr>
          <p:cNvPr id="56" name="object 56"/>
          <p:cNvSpPr/>
          <p:nvPr/>
        </p:nvSpPr>
        <p:spPr>
          <a:xfrm>
            <a:off x="2646503" y="2268727"/>
            <a:ext cx="176530" cy="194945"/>
          </a:xfrm>
          <a:custGeom>
            <a:avLst/>
            <a:gdLst/>
            <a:ahLst/>
            <a:cxnLst/>
            <a:rect l="l" t="t" r="r" b="b"/>
            <a:pathLst>
              <a:path w="176530" h="194944">
                <a:moveTo>
                  <a:pt x="92632" y="0"/>
                </a:moveTo>
                <a:lnTo>
                  <a:pt x="52467" y="9713"/>
                </a:lnTo>
                <a:lnTo>
                  <a:pt x="20894" y="35828"/>
                </a:lnTo>
                <a:lnTo>
                  <a:pt x="2447" y="73808"/>
                </a:lnTo>
                <a:lnTo>
                  <a:pt x="0" y="88321"/>
                </a:lnTo>
                <a:lnTo>
                  <a:pt x="880" y="104660"/>
                </a:lnTo>
                <a:lnTo>
                  <a:pt x="14383" y="147242"/>
                </a:lnTo>
                <a:lnTo>
                  <a:pt x="41084" y="177855"/>
                </a:lnTo>
                <a:lnTo>
                  <a:pt x="77000" y="193526"/>
                </a:lnTo>
                <a:lnTo>
                  <a:pt x="90332" y="194914"/>
                </a:lnTo>
                <a:lnTo>
                  <a:pt x="104846" y="193947"/>
                </a:lnTo>
                <a:lnTo>
                  <a:pt x="142968" y="180136"/>
                </a:lnTo>
                <a:lnTo>
                  <a:pt x="170043" y="152149"/>
                </a:lnTo>
                <a:lnTo>
                  <a:pt x="175966" y="140156"/>
                </a:lnTo>
                <a:lnTo>
                  <a:pt x="92632" y="139573"/>
                </a:lnTo>
                <a:lnTo>
                  <a:pt x="78173" y="136840"/>
                </a:lnTo>
                <a:lnTo>
                  <a:pt x="66591" y="129403"/>
                </a:lnTo>
                <a:lnTo>
                  <a:pt x="58469" y="118405"/>
                </a:lnTo>
                <a:lnTo>
                  <a:pt x="54391" y="104986"/>
                </a:lnTo>
                <a:lnTo>
                  <a:pt x="54974" y="88630"/>
                </a:lnTo>
                <a:lnTo>
                  <a:pt x="89768" y="55344"/>
                </a:lnTo>
                <a:lnTo>
                  <a:pt x="176198" y="55245"/>
                </a:lnTo>
                <a:lnTo>
                  <a:pt x="169471" y="43340"/>
                </a:lnTo>
                <a:lnTo>
                  <a:pt x="141515" y="14970"/>
                </a:lnTo>
                <a:lnTo>
                  <a:pt x="104698" y="841"/>
                </a:lnTo>
                <a:lnTo>
                  <a:pt x="92632" y="0"/>
                </a:lnTo>
                <a:close/>
              </a:path>
            </a:pathLst>
          </a:custGeom>
          <a:solidFill>
            <a:srgbClr val="FFFFFF"/>
          </a:solidFill>
        </p:spPr>
        <p:txBody>
          <a:bodyPr wrap="square" lIns="0" tIns="0" rIns="0" bIns="0" rtlCol="0"/>
          <a:lstStyle/>
          <a:p>
            <a:endParaRPr/>
          </a:p>
        </p:txBody>
      </p:sp>
      <p:sp>
        <p:nvSpPr>
          <p:cNvPr id="57" name="object 57"/>
          <p:cNvSpPr/>
          <p:nvPr/>
        </p:nvSpPr>
        <p:spPr>
          <a:xfrm>
            <a:off x="0" y="0"/>
            <a:ext cx="2877947" cy="248246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bject 29"/>
          <p:cNvSpPr/>
          <p:nvPr/>
        </p:nvSpPr>
        <p:spPr>
          <a:xfrm>
            <a:off x="184528" y="492633"/>
            <a:ext cx="184150" cy="181610"/>
          </a:xfrm>
          <a:custGeom>
            <a:avLst/>
            <a:gdLst/>
            <a:ahLst/>
            <a:cxnLst/>
            <a:rect l="l" t="t" r="r" b="b"/>
            <a:pathLst>
              <a:path w="184150" h="181609">
                <a:moveTo>
                  <a:pt x="129714" y="165988"/>
                </a:moveTo>
                <a:lnTo>
                  <a:pt x="104980" y="165988"/>
                </a:lnTo>
                <a:lnTo>
                  <a:pt x="107634" y="181228"/>
                </a:lnTo>
                <a:lnTo>
                  <a:pt x="119984" y="178115"/>
                </a:lnTo>
                <a:lnTo>
                  <a:pt x="131811" y="173446"/>
                </a:lnTo>
                <a:lnTo>
                  <a:pt x="129714" y="165988"/>
                </a:lnTo>
                <a:close/>
              </a:path>
              <a:path w="184150" h="181609">
                <a:moveTo>
                  <a:pt x="145016" y="145541"/>
                </a:moveTo>
                <a:lnTo>
                  <a:pt x="38673" y="145541"/>
                </a:lnTo>
                <a:lnTo>
                  <a:pt x="44198" y="150875"/>
                </a:lnTo>
                <a:lnTo>
                  <a:pt x="50827" y="155575"/>
                </a:lnTo>
                <a:lnTo>
                  <a:pt x="58130" y="159257"/>
                </a:lnTo>
                <a:lnTo>
                  <a:pt x="58346" y="159257"/>
                </a:lnTo>
                <a:lnTo>
                  <a:pt x="51488" y="172974"/>
                </a:lnTo>
                <a:lnTo>
                  <a:pt x="63266" y="177961"/>
                </a:lnTo>
                <a:lnTo>
                  <a:pt x="75594" y="181099"/>
                </a:lnTo>
                <a:lnTo>
                  <a:pt x="81117" y="166369"/>
                </a:lnTo>
                <a:lnTo>
                  <a:pt x="102660" y="166369"/>
                </a:lnTo>
                <a:lnTo>
                  <a:pt x="104980" y="165988"/>
                </a:lnTo>
                <a:lnTo>
                  <a:pt x="129714" y="165988"/>
                </a:lnTo>
                <a:lnTo>
                  <a:pt x="127535" y="158241"/>
                </a:lnTo>
                <a:lnTo>
                  <a:pt x="134609" y="154431"/>
                </a:lnTo>
                <a:lnTo>
                  <a:pt x="141023" y="149605"/>
                </a:lnTo>
                <a:lnTo>
                  <a:pt x="145016" y="145541"/>
                </a:lnTo>
                <a:close/>
              </a:path>
              <a:path w="184150" h="181609">
                <a:moveTo>
                  <a:pt x="102660" y="166369"/>
                </a:moveTo>
                <a:lnTo>
                  <a:pt x="81117" y="166369"/>
                </a:lnTo>
                <a:lnTo>
                  <a:pt x="89067" y="167512"/>
                </a:lnTo>
                <a:lnTo>
                  <a:pt x="97246" y="167258"/>
                </a:lnTo>
                <a:lnTo>
                  <a:pt x="102660" y="166369"/>
                </a:lnTo>
                <a:close/>
              </a:path>
              <a:path w="184150" h="181609">
                <a:moveTo>
                  <a:pt x="166634" y="143763"/>
                </a:moveTo>
                <a:lnTo>
                  <a:pt x="146763" y="143763"/>
                </a:lnTo>
                <a:lnTo>
                  <a:pt x="157812" y="154686"/>
                </a:lnTo>
                <a:lnTo>
                  <a:pt x="165900" y="144922"/>
                </a:lnTo>
                <a:lnTo>
                  <a:pt x="166634" y="143763"/>
                </a:lnTo>
                <a:close/>
              </a:path>
              <a:path w="184150" h="181609">
                <a:moveTo>
                  <a:pt x="878" y="77596"/>
                </a:moveTo>
                <a:lnTo>
                  <a:pt x="0" y="90216"/>
                </a:lnTo>
                <a:lnTo>
                  <a:pt x="796" y="102872"/>
                </a:lnTo>
                <a:lnTo>
                  <a:pt x="16563" y="103758"/>
                </a:lnTo>
                <a:lnTo>
                  <a:pt x="18112" y="111759"/>
                </a:lnTo>
                <a:lnTo>
                  <a:pt x="20550" y="119252"/>
                </a:lnTo>
                <a:lnTo>
                  <a:pt x="24297" y="126364"/>
                </a:lnTo>
                <a:lnTo>
                  <a:pt x="10594" y="133603"/>
                </a:lnTo>
                <a:lnTo>
                  <a:pt x="17372" y="144349"/>
                </a:lnTo>
                <a:lnTo>
                  <a:pt x="25434" y="154191"/>
                </a:lnTo>
                <a:lnTo>
                  <a:pt x="38673" y="145541"/>
                </a:lnTo>
                <a:lnTo>
                  <a:pt x="145016" y="145541"/>
                </a:lnTo>
                <a:lnTo>
                  <a:pt x="146763" y="143763"/>
                </a:lnTo>
                <a:lnTo>
                  <a:pt x="166634" y="143763"/>
                </a:lnTo>
                <a:lnTo>
                  <a:pt x="172715" y="134170"/>
                </a:lnTo>
                <a:lnTo>
                  <a:pt x="174390" y="130825"/>
                </a:lnTo>
                <a:lnTo>
                  <a:pt x="92274" y="130825"/>
                </a:lnTo>
                <a:lnTo>
                  <a:pt x="81100" y="129469"/>
                </a:lnTo>
                <a:lnTo>
                  <a:pt x="52413" y="99070"/>
                </a:lnTo>
                <a:lnTo>
                  <a:pt x="51646" y="87128"/>
                </a:lnTo>
                <a:lnTo>
                  <a:pt x="53429" y="79882"/>
                </a:lnTo>
                <a:lnTo>
                  <a:pt x="16118" y="79882"/>
                </a:lnTo>
                <a:lnTo>
                  <a:pt x="878" y="77596"/>
                </a:lnTo>
                <a:close/>
              </a:path>
              <a:path w="184150" h="181609">
                <a:moveTo>
                  <a:pt x="167747" y="50180"/>
                </a:moveTo>
                <a:lnTo>
                  <a:pt x="93732" y="50180"/>
                </a:lnTo>
                <a:lnTo>
                  <a:pt x="105335" y="52417"/>
                </a:lnTo>
                <a:lnTo>
                  <a:pt x="116976" y="59896"/>
                </a:lnTo>
                <a:lnTo>
                  <a:pt x="125373" y="69230"/>
                </a:lnTo>
                <a:lnTo>
                  <a:pt x="130472" y="79882"/>
                </a:lnTo>
                <a:lnTo>
                  <a:pt x="132193" y="91144"/>
                </a:lnTo>
                <a:lnTo>
                  <a:pt x="130499" y="102564"/>
                </a:lnTo>
                <a:lnTo>
                  <a:pt x="122967" y="114593"/>
                </a:lnTo>
                <a:lnTo>
                  <a:pt x="113735" y="123343"/>
                </a:lnTo>
                <a:lnTo>
                  <a:pt x="103328" y="128769"/>
                </a:lnTo>
                <a:lnTo>
                  <a:pt x="92274" y="130825"/>
                </a:lnTo>
                <a:lnTo>
                  <a:pt x="174390" y="130825"/>
                </a:lnTo>
                <a:lnTo>
                  <a:pt x="160695" y="124078"/>
                </a:lnTo>
                <a:lnTo>
                  <a:pt x="164226" y="116586"/>
                </a:lnTo>
                <a:lnTo>
                  <a:pt x="166435" y="108838"/>
                </a:lnTo>
                <a:lnTo>
                  <a:pt x="167540" y="101091"/>
                </a:lnTo>
                <a:lnTo>
                  <a:pt x="182965" y="101091"/>
                </a:lnTo>
                <a:lnTo>
                  <a:pt x="183711" y="91144"/>
                </a:lnTo>
                <a:lnTo>
                  <a:pt x="183706" y="90216"/>
                </a:lnTo>
                <a:lnTo>
                  <a:pt x="182929" y="78103"/>
                </a:lnTo>
                <a:lnTo>
                  <a:pt x="167096" y="77215"/>
                </a:lnTo>
                <a:lnTo>
                  <a:pt x="165775" y="69214"/>
                </a:lnTo>
                <a:lnTo>
                  <a:pt x="163121" y="61721"/>
                </a:lnTo>
                <a:lnTo>
                  <a:pt x="159361" y="54609"/>
                </a:lnTo>
                <a:lnTo>
                  <a:pt x="167747" y="50180"/>
                </a:lnTo>
                <a:close/>
              </a:path>
              <a:path w="184150" h="181609">
                <a:moveTo>
                  <a:pt x="182965" y="101091"/>
                </a:moveTo>
                <a:lnTo>
                  <a:pt x="167540" y="101091"/>
                </a:lnTo>
                <a:lnTo>
                  <a:pt x="182793" y="103377"/>
                </a:lnTo>
                <a:lnTo>
                  <a:pt x="182965" y="101091"/>
                </a:lnTo>
                <a:close/>
              </a:path>
              <a:path w="184150" h="181609">
                <a:moveTo>
                  <a:pt x="25846" y="26542"/>
                </a:moveTo>
                <a:lnTo>
                  <a:pt x="17695" y="36300"/>
                </a:lnTo>
                <a:lnTo>
                  <a:pt x="10961" y="47141"/>
                </a:lnTo>
                <a:lnTo>
                  <a:pt x="9273" y="50164"/>
                </a:lnTo>
                <a:lnTo>
                  <a:pt x="23192" y="56895"/>
                </a:lnTo>
                <a:lnTo>
                  <a:pt x="19661" y="64388"/>
                </a:lnTo>
                <a:lnTo>
                  <a:pt x="17236" y="72136"/>
                </a:lnTo>
                <a:lnTo>
                  <a:pt x="16118" y="79882"/>
                </a:lnTo>
                <a:lnTo>
                  <a:pt x="53429" y="79882"/>
                </a:lnTo>
                <a:lnTo>
                  <a:pt x="54585" y="75185"/>
                </a:lnTo>
                <a:lnTo>
                  <a:pt x="61906" y="64104"/>
                </a:lnTo>
                <a:lnTo>
                  <a:pt x="71329" y="56155"/>
                </a:lnTo>
                <a:lnTo>
                  <a:pt x="82168" y="51470"/>
                </a:lnTo>
                <a:lnTo>
                  <a:pt x="93732" y="50180"/>
                </a:lnTo>
                <a:lnTo>
                  <a:pt x="167747" y="50180"/>
                </a:lnTo>
                <a:lnTo>
                  <a:pt x="173065" y="47370"/>
                </a:lnTo>
                <a:lnTo>
                  <a:pt x="166783" y="37337"/>
                </a:lnTo>
                <a:lnTo>
                  <a:pt x="36908" y="37337"/>
                </a:lnTo>
                <a:lnTo>
                  <a:pt x="25846" y="26542"/>
                </a:lnTo>
                <a:close/>
              </a:path>
              <a:path w="184150" h="181609">
                <a:moveTo>
                  <a:pt x="76024" y="0"/>
                </a:moveTo>
                <a:lnTo>
                  <a:pt x="63579" y="3125"/>
                </a:lnTo>
                <a:lnTo>
                  <a:pt x="51789" y="7782"/>
                </a:lnTo>
                <a:lnTo>
                  <a:pt x="56136" y="22987"/>
                </a:lnTo>
                <a:lnTo>
                  <a:pt x="49022" y="26826"/>
                </a:lnTo>
                <a:lnTo>
                  <a:pt x="42648" y="31622"/>
                </a:lnTo>
                <a:lnTo>
                  <a:pt x="36908" y="37337"/>
                </a:lnTo>
                <a:lnTo>
                  <a:pt x="166783" y="37337"/>
                </a:lnTo>
                <a:lnTo>
                  <a:pt x="166307" y="36577"/>
                </a:lnTo>
                <a:lnTo>
                  <a:pt x="165456" y="35559"/>
                </a:lnTo>
                <a:lnTo>
                  <a:pt x="144998" y="35559"/>
                </a:lnTo>
                <a:lnTo>
                  <a:pt x="139473" y="30099"/>
                </a:lnTo>
                <a:lnTo>
                  <a:pt x="132844" y="25400"/>
                </a:lnTo>
                <a:lnTo>
                  <a:pt x="125541" y="21843"/>
                </a:lnTo>
                <a:lnTo>
                  <a:pt x="125325" y="21843"/>
                </a:lnTo>
                <a:lnTo>
                  <a:pt x="128561" y="15239"/>
                </a:lnTo>
                <a:lnTo>
                  <a:pt x="78678" y="15239"/>
                </a:lnTo>
                <a:lnTo>
                  <a:pt x="76024" y="0"/>
                </a:lnTo>
                <a:close/>
              </a:path>
              <a:path w="184150" h="181609">
                <a:moveTo>
                  <a:pt x="158157" y="26826"/>
                </a:moveTo>
                <a:lnTo>
                  <a:pt x="144998" y="35559"/>
                </a:lnTo>
                <a:lnTo>
                  <a:pt x="165456" y="35559"/>
                </a:lnTo>
                <a:lnTo>
                  <a:pt x="158157" y="26826"/>
                </a:lnTo>
                <a:close/>
              </a:path>
              <a:path w="184150" h="181609">
                <a:moveTo>
                  <a:pt x="94591" y="13715"/>
                </a:moveTo>
                <a:lnTo>
                  <a:pt x="86413" y="13842"/>
                </a:lnTo>
                <a:lnTo>
                  <a:pt x="78678" y="15239"/>
                </a:lnTo>
                <a:lnTo>
                  <a:pt x="128561" y="15239"/>
                </a:lnTo>
                <a:lnTo>
                  <a:pt x="128810" y="14731"/>
                </a:lnTo>
                <a:lnTo>
                  <a:pt x="102554" y="14731"/>
                </a:lnTo>
                <a:lnTo>
                  <a:pt x="94591" y="13715"/>
                </a:lnTo>
                <a:close/>
              </a:path>
              <a:path w="184150" h="181609">
                <a:moveTo>
                  <a:pt x="107997" y="22"/>
                </a:moveTo>
                <a:lnTo>
                  <a:pt x="102554" y="14731"/>
                </a:lnTo>
                <a:lnTo>
                  <a:pt x="128810" y="14731"/>
                </a:lnTo>
                <a:lnTo>
                  <a:pt x="132171" y="7874"/>
                </a:lnTo>
                <a:lnTo>
                  <a:pt x="120309" y="3113"/>
                </a:lnTo>
                <a:lnTo>
                  <a:pt x="107997" y="22"/>
                </a:lnTo>
                <a:close/>
              </a:path>
            </a:pathLst>
          </a:custGeom>
          <a:solidFill>
            <a:srgbClr val="FCFCFC"/>
          </a:solidFill>
        </p:spPr>
        <p:txBody>
          <a:bodyPr wrap="square" lIns="0" tIns="0" rIns="0" bIns="0" rtlCol="0"/>
          <a:lstStyle/>
          <a:p>
            <a:endParaRPr/>
          </a:p>
        </p:txBody>
      </p:sp>
      <p:sp>
        <p:nvSpPr>
          <p:cNvPr id="30" name="object 30"/>
          <p:cNvSpPr txBox="1">
            <a:spLocks noGrp="1"/>
          </p:cNvSpPr>
          <p:nvPr>
            <p:ph type="title"/>
          </p:nvPr>
        </p:nvSpPr>
        <p:spPr>
          <a:xfrm>
            <a:off x="614390" y="-15129"/>
            <a:ext cx="7773338" cy="1197133"/>
          </a:xfrm>
          <a:prstGeom prst="rect">
            <a:avLst/>
          </a:prstGeom>
        </p:spPr>
        <p:txBody>
          <a:bodyPr vert="horz" wrap="square" lIns="0" tIns="0" rIns="0" bIns="0" rtlCol="0">
            <a:spAutoFit/>
          </a:bodyPr>
          <a:lstStyle/>
          <a:p>
            <a:pPr marL="297815">
              <a:lnSpc>
                <a:spcPct val="100000"/>
              </a:lnSpc>
            </a:pPr>
            <a:r>
              <a:rPr spc="175" dirty="0"/>
              <a:t>Influenza</a:t>
            </a:r>
            <a:r>
              <a:rPr spc="-114" dirty="0"/>
              <a:t> </a:t>
            </a:r>
            <a:r>
              <a:rPr spc="-290" dirty="0"/>
              <a:t>/</a:t>
            </a:r>
            <a:r>
              <a:rPr spc="-85" dirty="0"/>
              <a:t> </a:t>
            </a:r>
            <a:r>
              <a:rPr spc="175" dirty="0"/>
              <a:t>Analys</a:t>
            </a:r>
            <a:r>
              <a:rPr spc="80" dirty="0"/>
              <a:t>i</a:t>
            </a:r>
            <a:r>
              <a:rPr spc="290" dirty="0"/>
              <a:t>s</a:t>
            </a:r>
          </a:p>
        </p:txBody>
      </p:sp>
      <p:sp>
        <p:nvSpPr>
          <p:cNvPr id="31" name="object 31"/>
          <p:cNvSpPr txBox="1"/>
          <p:nvPr/>
        </p:nvSpPr>
        <p:spPr>
          <a:xfrm>
            <a:off x="442749" y="4241251"/>
            <a:ext cx="8116620" cy="624658"/>
          </a:xfrm>
          <a:prstGeom prst="rect">
            <a:avLst/>
          </a:prstGeom>
        </p:spPr>
        <p:txBody>
          <a:bodyPr vert="horz" wrap="square" lIns="0" tIns="0" rIns="0" bIns="0" rtlCol="0">
            <a:spAutoFit/>
          </a:bodyPr>
          <a:lstStyle/>
          <a:p>
            <a:pPr marL="184150" marR="5080" indent="-171450">
              <a:lnSpc>
                <a:spcPct val="114999"/>
              </a:lnSpc>
              <a:buFont typeface="Arial" panose="020B0604020202020204" pitchFamily="34" charset="0"/>
              <a:buChar char="•"/>
            </a:pPr>
            <a:r>
              <a:rPr lang="en-US" sz="1200" spc="70" dirty="0">
                <a:solidFill>
                  <a:srgbClr val="334156"/>
                </a:solidFill>
                <a:latin typeface="Calibri"/>
                <a:cs typeface="Calibri"/>
              </a:rPr>
              <a:t>California is the U.S state with the most deaths by Influenza, while Alaska is the state with the least deaths.</a:t>
            </a:r>
          </a:p>
          <a:p>
            <a:pPr marL="184150" marR="5080" indent="-171450">
              <a:lnSpc>
                <a:spcPct val="114999"/>
              </a:lnSpc>
              <a:buFont typeface="Arial" panose="020B0604020202020204" pitchFamily="34" charset="0"/>
              <a:buChar char="•"/>
            </a:pPr>
            <a:r>
              <a:rPr lang="en-US" sz="1200" spc="70" dirty="0">
                <a:solidFill>
                  <a:srgbClr val="334156"/>
                </a:solidFill>
                <a:latin typeface="Calibri"/>
                <a:cs typeface="Calibri"/>
              </a:rPr>
              <a:t>There is a positive correlation between the number of senior population and influenza deaths, which means that in states with a higher population of 65+ years olds, there will be more deaths by influenza.</a:t>
            </a:r>
            <a:endParaRPr sz="1200" dirty="0">
              <a:latin typeface="Calibri"/>
              <a:cs typeface="Calibri"/>
            </a:endParaRPr>
          </a:p>
        </p:txBody>
      </p:sp>
      <p:pic>
        <p:nvPicPr>
          <p:cNvPr id="35" name="Picture 34">
            <a:extLst>
              <a:ext uri="{FF2B5EF4-FFF2-40B4-BE49-F238E27FC236}">
                <a16:creationId xmlns:a16="http://schemas.microsoft.com/office/drawing/2014/main" id="{A27F971D-459C-2628-12A8-D1E3BB0EBF90}"/>
              </a:ext>
            </a:extLst>
          </p:cNvPr>
          <p:cNvPicPr>
            <a:picLocks noChangeAspect="1"/>
          </p:cNvPicPr>
          <p:nvPr/>
        </p:nvPicPr>
        <p:blipFill>
          <a:blip r:embed="rId3"/>
          <a:stretch>
            <a:fillRect/>
          </a:stretch>
        </p:blipFill>
        <p:spPr>
          <a:xfrm>
            <a:off x="428625" y="1001109"/>
            <a:ext cx="4524375" cy="3018441"/>
          </a:xfrm>
          <a:prstGeom prst="rect">
            <a:avLst/>
          </a:prstGeom>
        </p:spPr>
      </p:pic>
      <p:pic>
        <p:nvPicPr>
          <p:cNvPr id="36" name="Picture 35">
            <a:extLst>
              <a:ext uri="{FF2B5EF4-FFF2-40B4-BE49-F238E27FC236}">
                <a16:creationId xmlns:a16="http://schemas.microsoft.com/office/drawing/2014/main" id="{5D46B446-9528-79AB-C620-21C881048A3D}"/>
              </a:ext>
            </a:extLst>
          </p:cNvPr>
          <p:cNvPicPr>
            <a:picLocks noChangeAspect="1"/>
          </p:cNvPicPr>
          <p:nvPr/>
        </p:nvPicPr>
        <p:blipFill>
          <a:blip r:embed="rId4"/>
          <a:stretch>
            <a:fillRect/>
          </a:stretch>
        </p:blipFill>
        <p:spPr>
          <a:xfrm>
            <a:off x="5410200" y="1033786"/>
            <a:ext cx="3558094" cy="306196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867663" y="4735372"/>
            <a:ext cx="29209" cy="29209"/>
          </a:xfrm>
          <a:custGeom>
            <a:avLst/>
            <a:gdLst/>
            <a:ahLst/>
            <a:cxnLst/>
            <a:rect l="l" t="t" r="r" b="b"/>
            <a:pathLst>
              <a:path w="29209" h="29210">
                <a:moveTo>
                  <a:pt x="22352" y="0"/>
                </a:moveTo>
                <a:lnTo>
                  <a:pt x="6451" y="0"/>
                </a:lnTo>
                <a:lnTo>
                  <a:pt x="0" y="6438"/>
                </a:lnTo>
                <a:lnTo>
                  <a:pt x="0" y="22352"/>
                </a:lnTo>
                <a:lnTo>
                  <a:pt x="6451" y="28803"/>
                </a:lnTo>
                <a:lnTo>
                  <a:pt x="22352" y="28803"/>
                </a:lnTo>
                <a:lnTo>
                  <a:pt x="28803" y="22352"/>
                </a:lnTo>
                <a:lnTo>
                  <a:pt x="28803" y="6438"/>
                </a:lnTo>
                <a:lnTo>
                  <a:pt x="22352" y="0"/>
                </a:lnTo>
                <a:close/>
              </a:path>
            </a:pathLst>
          </a:custGeom>
          <a:solidFill>
            <a:srgbClr val="FCFCFC"/>
          </a:solidFill>
        </p:spPr>
        <p:txBody>
          <a:bodyPr wrap="square" lIns="0" tIns="0" rIns="0" bIns="0" rtlCol="0"/>
          <a:lstStyle/>
          <a:p>
            <a:endParaRPr/>
          </a:p>
        </p:txBody>
      </p:sp>
      <p:sp>
        <p:nvSpPr>
          <p:cNvPr id="7" name="object 7"/>
          <p:cNvSpPr/>
          <p:nvPr/>
        </p:nvSpPr>
        <p:spPr>
          <a:xfrm>
            <a:off x="911669" y="4735372"/>
            <a:ext cx="29209" cy="29209"/>
          </a:xfrm>
          <a:custGeom>
            <a:avLst/>
            <a:gdLst/>
            <a:ahLst/>
            <a:cxnLst/>
            <a:rect l="l" t="t" r="r" b="b"/>
            <a:pathLst>
              <a:path w="29209" h="29210">
                <a:moveTo>
                  <a:pt x="22352" y="0"/>
                </a:moveTo>
                <a:lnTo>
                  <a:pt x="6451" y="0"/>
                </a:lnTo>
                <a:lnTo>
                  <a:pt x="0" y="6438"/>
                </a:lnTo>
                <a:lnTo>
                  <a:pt x="0" y="22352"/>
                </a:lnTo>
                <a:lnTo>
                  <a:pt x="6451" y="28803"/>
                </a:lnTo>
                <a:lnTo>
                  <a:pt x="22352" y="28803"/>
                </a:lnTo>
                <a:lnTo>
                  <a:pt x="28803" y="22352"/>
                </a:lnTo>
                <a:lnTo>
                  <a:pt x="28803" y="6438"/>
                </a:lnTo>
                <a:lnTo>
                  <a:pt x="22352" y="0"/>
                </a:lnTo>
                <a:close/>
              </a:path>
            </a:pathLst>
          </a:custGeom>
          <a:solidFill>
            <a:srgbClr val="FCFCFC"/>
          </a:solidFill>
        </p:spPr>
        <p:txBody>
          <a:bodyPr wrap="square" lIns="0" tIns="0" rIns="0" bIns="0" rtlCol="0"/>
          <a:lstStyle/>
          <a:p>
            <a:endParaRPr/>
          </a:p>
        </p:txBody>
      </p:sp>
      <p:sp>
        <p:nvSpPr>
          <p:cNvPr id="8" name="object 8"/>
          <p:cNvSpPr/>
          <p:nvPr/>
        </p:nvSpPr>
        <p:spPr>
          <a:xfrm>
            <a:off x="955675" y="4735372"/>
            <a:ext cx="29845" cy="29209"/>
          </a:xfrm>
          <a:custGeom>
            <a:avLst/>
            <a:gdLst/>
            <a:ahLst/>
            <a:cxnLst/>
            <a:rect l="l" t="t" r="r" b="b"/>
            <a:pathLst>
              <a:path w="29844" h="29210">
                <a:moveTo>
                  <a:pt x="23063" y="0"/>
                </a:moveTo>
                <a:lnTo>
                  <a:pt x="6654" y="0"/>
                </a:lnTo>
                <a:lnTo>
                  <a:pt x="0" y="6438"/>
                </a:lnTo>
                <a:lnTo>
                  <a:pt x="0" y="22352"/>
                </a:lnTo>
                <a:lnTo>
                  <a:pt x="6654" y="28803"/>
                </a:lnTo>
                <a:lnTo>
                  <a:pt x="23063" y="28803"/>
                </a:lnTo>
                <a:lnTo>
                  <a:pt x="29705" y="22352"/>
                </a:lnTo>
                <a:lnTo>
                  <a:pt x="29705" y="6438"/>
                </a:lnTo>
                <a:lnTo>
                  <a:pt x="23063" y="0"/>
                </a:lnTo>
                <a:close/>
              </a:path>
            </a:pathLst>
          </a:custGeom>
          <a:solidFill>
            <a:srgbClr val="FCFCFC"/>
          </a:solidFill>
        </p:spPr>
        <p:txBody>
          <a:bodyPr wrap="square" lIns="0" tIns="0" rIns="0" bIns="0" rtlCol="0"/>
          <a:lstStyle/>
          <a:p>
            <a:endParaRPr/>
          </a:p>
        </p:txBody>
      </p:sp>
      <p:sp>
        <p:nvSpPr>
          <p:cNvPr id="20" name="object 20"/>
          <p:cNvSpPr/>
          <p:nvPr/>
        </p:nvSpPr>
        <p:spPr>
          <a:xfrm>
            <a:off x="8246652" y="100456"/>
            <a:ext cx="184150" cy="181610"/>
          </a:xfrm>
          <a:custGeom>
            <a:avLst/>
            <a:gdLst/>
            <a:ahLst/>
            <a:cxnLst/>
            <a:rect l="l" t="t" r="r" b="b"/>
            <a:pathLst>
              <a:path w="184150" h="181610">
                <a:moveTo>
                  <a:pt x="129694" y="165988"/>
                </a:moveTo>
                <a:lnTo>
                  <a:pt x="104994" y="165988"/>
                </a:lnTo>
                <a:lnTo>
                  <a:pt x="107661" y="181228"/>
                </a:lnTo>
                <a:lnTo>
                  <a:pt x="120011" y="178113"/>
                </a:lnTo>
                <a:lnTo>
                  <a:pt x="131832" y="173442"/>
                </a:lnTo>
                <a:lnTo>
                  <a:pt x="129694" y="165988"/>
                </a:lnTo>
                <a:close/>
              </a:path>
              <a:path w="184150" h="181610">
                <a:moveTo>
                  <a:pt x="144999" y="145668"/>
                </a:moveTo>
                <a:lnTo>
                  <a:pt x="38700" y="145668"/>
                </a:lnTo>
                <a:lnTo>
                  <a:pt x="44161" y="150875"/>
                </a:lnTo>
                <a:lnTo>
                  <a:pt x="50892" y="155575"/>
                </a:lnTo>
                <a:lnTo>
                  <a:pt x="58131" y="159384"/>
                </a:lnTo>
                <a:lnTo>
                  <a:pt x="58385" y="159384"/>
                </a:lnTo>
                <a:lnTo>
                  <a:pt x="51527" y="173100"/>
                </a:lnTo>
                <a:lnTo>
                  <a:pt x="63306" y="178045"/>
                </a:lnTo>
                <a:lnTo>
                  <a:pt x="75632" y="181189"/>
                </a:lnTo>
                <a:lnTo>
                  <a:pt x="81118" y="166369"/>
                </a:lnTo>
                <a:lnTo>
                  <a:pt x="102670" y="166369"/>
                </a:lnTo>
                <a:lnTo>
                  <a:pt x="104994" y="165988"/>
                </a:lnTo>
                <a:lnTo>
                  <a:pt x="129694" y="165988"/>
                </a:lnTo>
                <a:lnTo>
                  <a:pt x="127473" y="158241"/>
                </a:lnTo>
                <a:lnTo>
                  <a:pt x="134585" y="154431"/>
                </a:lnTo>
                <a:lnTo>
                  <a:pt x="141062" y="149605"/>
                </a:lnTo>
                <a:lnTo>
                  <a:pt x="144999" y="145668"/>
                </a:lnTo>
                <a:close/>
              </a:path>
              <a:path w="184150" h="181610">
                <a:moveTo>
                  <a:pt x="102670" y="166369"/>
                </a:moveTo>
                <a:lnTo>
                  <a:pt x="81118" y="166369"/>
                </a:lnTo>
                <a:lnTo>
                  <a:pt x="89119" y="167512"/>
                </a:lnTo>
                <a:lnTo>
                  <a:pt x="97247" y="167258"/>
                </a:lnTo>
                <a:lnTo>
                  <a:pt x="102670" y="166369"/>
                </a:lnTo>
                <a:close/>
              </a:path>
              <a:path w="184150" h="181610">
                <a:moveTo>
                  <a:pt x="166570" y="143890"/>
                </a:moveTo>
                <a:lnTo>
                  <a:pt x="146777" y="143890"/>
                </a:lnTo>
                <a:lnTo>
                  <a:pt x="157826" y="154685"/>
                </a:lnTo>
                <a:lnTo>
                  <a:pt x="165943" y="144881"/>
                </a:lnTo>
                <a:lnTo>
                  <a:pt x="166570" y="143890"/>
                </a:lnTo>
                <a:close/>
              </a:path>
              <a:path w="184150" h="181610">
                <a:moveTo>
                  <a:pt x="854" y="77723"/>
                </a:moveTo>
                <a:lnTo>
                  <a:pt x="0" y="90349"/>
                </a:lnTo>
                <a:lnTo>
                  <a:pt x="833" y="102992"/>
                </a:lnTo>
                <a:lnTo>
                  <a:pt x="16602" y="103758"/>
                </a:lnTo>
                <a:lnTo>
                  <a:pt x="18126" y="111759"/>
                </a:lnTo>
                <a:lnTo>
                  <a:pt x="20539" y="119252"/>
                </a:lnTo>
                <a:lnTo>
                  <a:pt x="24349" y="126364"/>
                </a:lnTo>
                <a:lnTo>
                  <a:pt x="10633" y="133603"/>
                </a:lnTo>
                <a:lnTo>
                  <a:pt x="17395" y="144412"/>
                </a:lnTo>
                <a:lnTo>
                  <a:pt x="25444" y="154266"/>
                </a:lnTo>
                <a:lnTo>
                  <a:pt x="38700" y="145668"/>
                </a:lnTo>
                <a:lnTo>
                  <a:pt x="144999" y="145668"/>
                </a:lnTo>
                <a:lnTo>
                  <a:pt x="146777" y="143890"/>
                </a:lnTo>
                <a:lnTo>
                  <a:pt x="166570" y="143890"/>
                </a:lnTo>
                <a:lnTo>
                  <a:pt x="172745" y="134141"/>
                </a:lnTo>
                <a:lnTo>
                  <a:pt x="174317" y="130849"/>
                </a:lnTo>
                <a:lnTo>
                  <a:pt x="92277" y="130849"/>
                </a:lnTo>
                <a:lnTo>
                  <a:pt x="81092" y="129476"/>
                </a:lnTo>
                <a:lnTo>
                  <a:pt x="52412" y="99105"/>
                </a:lnTo>
                <a:lnTo>
                  <a:pt x="51634" y="87176"/>
                </a:lnTo>
                <a:lnTo>
                  <a:pt x="53433" y="79882"/>
                </a:lnTo>
                <a:lnTo>
                  <a:pt x="16094" y="79882"/>
                </a:lnTo>
                <a:lnTo>
                  <a:pt x="854" y="77723"/>
                </a:lnTo>
                <a:close/>
              </a:path>
              <a:path w="184150" h="181610">
                <a:moveTo>
                  <a:pt x="167706" y="50199"/>
                </a:moveTo>
                <a:lnTo>
                  <a:pt x="93717" y="50199"/>
                </a:lnTo>
                <a:lnTo>
                  <a:pt x="105296" y="52422"/>
                </a:lnTo>
                <a:lnTo>
                  <a:pt x="116964" y="59904"/>
                </a:lnTo>
                <a:lnTo>
                  <a:pt x="125371" y="69245"/>
                </a:lnTo>
                <a:lnTo>
                  <a:pt x="130467" y="79882"/>
                </a:lnTo>
                <a:lnTo>
                  <a:pt x="132194" y="91176"/>
                </a:lnTo>
                <a:lnTo>
                  <a:pt x="130507" y="102603"/>
                </a:lnTo>
                <a:lnTo>
                  <a:pt x="122959" y="114659"/>
                </a:lnTo>
                <a:lnTo>
                  <a:pt x="113726" y="123407"/>
                </a:lnTo>
                <a:lnTo>
                  <a:pt x="103327" y="128815"/>
                </a:lnTo>
                <a:lnTo>
                  <a:pt x="92277" y="130849"/>
                </a:lnTo>
                <a:lnTo>
                  <a:pt x="174317" y="130849"/>
                </a:lnTo>
                <a:lnTo>
                  <a:pt x="160747" y="124205"/>
                </a:lnTo>
                <a:lnTo>
                  <a:pt x="164176" y="116585"/>
                </a:lnTo>
                <a:lnTo>
                  <a:pt x="166462" y="108838"/>
                </a:lnTo>
                <a:lnTo>
                  <a:pt x="167605" y="101091"/>
                </a:lnTo>
                <a:lnTo>
                  <a:pt x="183007" y="101091"/>
                </a:lnTo>
                <a:lnTo>
                  <a:pt x="183710" y="91176"/>
                </a:lnTo>
                <a:lnTo>
                  <a:pt x="183713" y="90349"/>
                </a:lnTo>
                <a:lnTo>
                  <a:pt x="182916" y="78098"/>
                </a:lnTo>
                <a:lnTo>
                  <a:pt x="167097" y="77215"/>
                </a:lnTo>
                <a:lnTo>
                  <a:pt x="165827" y="69214"/>
                </a:lnTo>
                <a:lnTo>
                  <a:pt x="163160" y="61721"/>
                </a:lnTo>
                <a:lnTo>
                  <a:pt x="159350" y="54609"/>
                </a:lnTo>
                <a:lnTo>
                  <a:pt x="167706" y="50199"/>
                </a:lnTo>
                <a:close/>
              </a:path>
              <a:path w="184150" h="181610">
                <a:moveTo>
                  <a:pt x="183007" y="101091"/>
                </a:moveTo>
                <a:lnTo>
                  <a:pt x="167605" y="101091"/>
                </a:lnTo>
                <a:lnTo>
                  <a:pt x="182845" y="103377"/>
                </a:lnTo>
                <a:lnTo>
                  <a:pt x="183007" y="101091"/>
                </a:lnTo>
                <a:close/>
              </a:path>
              <a:path w="184150" h="181610">
                <a:moveTo>
                  <a:pt x="25873" y="26542"/>
                </a:moveTo>
                <a:lnTo>
                  <a:pt x="17721" y="36295"/>
                </a:lnTo>
                <a:lnTo>
                  <a:pt x="10966" y="47129"/>
                </a:lnTo>
                <a:lnTo>
                  <a:pt x="9236" y="50164"/>
                </a:lnTo>
                <a:lnTo>
                  <a:pt x="23206" y="56895"/>
                </a:lnTo>
                <a:lnTo>
                  <a:pt x="19650" y="64388"/>
                </a:lnTo>
                <a:lnTo>
                  <a:pt x="17237" y="72135"/>
                </a:lnTo>
                <a:lnTo>
                  <a:pt x="16094" y="79882"/>
                </a:lnTo>
                <a:lnTo>
                  <a:pt x="53433" y="79882"/>
                </a:lnTo>
                <a:lnTo>
                  <a:pt x="54577" y="75244"/>
                </a:lnTo>
                <a:lnTo>
                  <a:pt x="61886" y="64181"/>
                </a:lnTo>
                <a:lnTo>
                  <a:pt x="71312" y="56224"/>
                </a:lnTo>
                <a:lnTo>
                  <a:pt x="82155" y="51515"/>
                </a:lnTo>
                <a:lnTo>
                  <a:pt x="93717" y="50199"/>
                </a:lnTo>
                <a:lnTo>
                  <a:pt x="167706" y="50199"/>
                </a:lnTo>
                <a:lnTo>
                  <a:pt x="173066" y="47370"/>
                </a:lnTo>
                <a:lnTo>
                  <a:pt x="166722" y="37337"/>
                </a:lnTo>
                <a:lnTo>
                  <a:pt x="36922" y="37337"/>
                </a:lnTo>
                <a:lnTo>
                  <a:pt x="25873" y="26542"/>
                </a:lnTo>
                <a:close/>
              </a:path>
              <a:path w="184150" h="181610">
                <a:moveTo>
                  <a:pt x="76038" y="0"/>
                </a:moveTo>
                <a:lnTo>
                  <a:pt x="63604" y="3115"/>
                </a:lnTo>
                <a:lnTo>
                  <a:pt x="51798" y="7786"/>
                </a:lnTo>
                <a:lnTo>
                  <a:pt x="56099" y="22987"/>
                </a:lnTo>
                <a:lnTo>
                  <a:pt x="49114" y="26796"/>
                </a:lnTo>
                <a:lnTo>
                  <a:pt x="42637" y="31622"/>
                </a:lnTo>
                <a:lnTo>
                  <a:pt x="36922" y="37337"/>
                </a:lnTo>
                <a:lnTo>
                  <a:pt x="166722" y="37337"/>
                </a:lnTo>
                <a:lnTo>
                  <a:pt x="166242" y="36579"/>
                </a:lnTo>
                <a:lnTo>
                  <a:pt x="165389" y="35559"/>
                </a:lnTo>
                <a:lnTo>
                  <a:pt x="144999" y="35559"/>
                </a:lnTo>
                <a:lnTo>
                  <a:pt x="139411" y="30098"/>
                </a:lnTo>
                <a:lnTo>
                  <a:pt x="132807" y="25400"/>
                </a:lnTo>
                <a:lnTo>
                  <a:pt x="125568" y="21843"/>
                </a:lnTo>
                <a:lnTo>
                  <a:pt x="125314" y="21843"/>
                </a:lnTo>
                <a:lnTo>
                  <a:pt x="128585" y="15239"/>
                </a:lnTo>
                <a:lnTo>
                  <a:pt x="78705" y="15239"/>
                </a:lnTo>
                <a:lnTo>
                  <a:pt x="76038" y="0"/>
                </a:lnTo>
                <a:close/>
              </a:path>
              <a:path w="184150" h="181610">
                <a:moveTo>
                  <a:pt x="158106" y="26859"/>
                </a:moveTo>
                <a:lnTo>
                  <a:pt x="144999" y="35559"/>
                </a:lnTo>
                <a:lnTo>
                  <a:pt x="165389" y="35559"/>
                </a:lnTo>
                <a:lnTo>
                  <a:pt x="158106" y="26859"/>
                </a:lnTo>
                <a:close/>
              </a:path>
              <a:path w="184150" h="181610">
                <a:moveTo>
                  <a:pt x="94580" y="13715"/>
                </a:moveTo>
                <a:lnTo>
                  <a:pt x="86452" y="13969"/>
                </a:lnTo>
                <a:lnTo>
                  <a:pt x="78705" y="15239"/>
                </a:lnTo>
                <a:lnTo>
                  <a:pt x="128585" y="15239"/>
                </a:lnTo>
                <a:lnTo>
                  <a:pt x="128774" y="14858"/>
                </a:lnTo>
                <a:lnTo>
                  <a:pt x="102581" y="14858"/>
                </a:lnTo>
                <a:lnTo>
                  <a:pt x="94580" y="13715"/>
                </a:lnTo>
                <a:close/>
              </a:path>
              <a:path w="184150" h="181610">
                <a:moveTo>
                  <a:pt x="108033" y="37"/>
                </a:moveTo>
                <a:lnTo>
                  <a:pt x="102581" y="14858"/>
                </a:lnTo>
                <a:lnTo>
                  <a:pt x="128774" y="14858"/>
                </a:lnTo>
                <a:lnTo>
                  <a:pt x="132172" y="8000"/>
                </a:lnTo>
                <a:lnTo>
                  <a:pt x="120376" y="3208"/>
                </a:lnTo>
                <a:lnTo>
                  <a:pt x="108033" y="37"/>
                </a:lnTo>
                <a:close/>
              </a:path>
            </a:pathLst>
          </a:custGeom>
          <a:solidFill>
            <a:srgbClr val="FCFCFC"/>
          </a:solidFill>
        </p:spPr>
        <p:txBody>
          <a:bodyPr wrap="square" lIns="0" tIns="0" rIns="0" bIns="0" rtlCol="0"/>
          <a:lstStyle/>
          <a:p>
            <a:endParaRPr/>
          </a:p>
        </p:txBody>
      </p:sp>
      <p:sp>
        <p:nvSpPr>
          <p:cNvPr id="21" name="object 21"/>
          <p:cNvSpPr txBox="1"/>
          <p:nvPr/>
        </p:nvSpPr>
        <p:spPr>
          <a:xfrm>
            <a:off x="1078788" y="2118632"/>
            <a:ext cx="3418840" cy="570230"/>
          </a:xfrm>
          <a:prstGeom prst="rect">
            <a:avLst/>
          </a:prstGeom>
        </p:spPr>
        <p:txBody>
          <a:bodyPr vert="horz" wrap="square" lIns="0" tIns="0" rIns="0" bIns="0" rtlCol="0">
            <a:spAutoFit/>
          </a:bodyPr>
          <a:lstStyle/>
          <a:p>
            <a:pPr marL="12700">
              <a:lnSpc>
                <a:spcPct val="100000"/>
              </a:lnSpc>
            </a:pPr>
            <a:r>
              <a:rPr sz="1800" b="1" spc="85" dirty="0">
                <a:solidFill>
                  <a:srgbClr val="6399EF"/>
                </a:solidFill>
                <a:latin typeface="Calibri"/>
                <a:cs typeface="Calibri"/>
              </a:rPr>
              <a:t>E</a:t>
            </a:r>
            <a:r>
              <a:rPr sz="1800" b="1" spc="80" dirty="0">
                <a:solidFill>
                  <a:srgbClr val="6399EF"/>
                </a:solidFill>
                <a:latin typeface="Calibri"/>
                <a:cs typeface="Calibri"/>
              </a:rPr>
              <a:t>n</a:t>
            </a:r>
            <a:r>
              <a:rPr sz="1800" b="1" spc="90" dirty="0">
                <a:solidFill>
                  <a:srgbClr val="6399EF"/>
                </a:solidFill>
                <a:latin typeface="Calibri"/>
                <a:cs typeface="Calibri"/>
              </a:rPr>
              <a:t>han</a:t>
            </a:r>
            <a:r>
              <a:rPr sz="1800" b="1" spc="65" dirty="0">
                <a:solidFill>
                  <a:srgbClr val="6399EF"/>
                </a:solidFill>
                <a:latin typeface="Calibri"/>
                <a:cs typeface="Calibri"/>
              </a:rPr>
              <a:t>c</a:t>
            </a:r>
            <a:r>
              <a:rPr sz="1800" b="1" spc="70" dirty="0">
                <a:solidFill>
                  <a:srgbClr val="6399EF"/>
                </a:solidFill>
                <a:latin typeface="Calibri"/>
                <a:cs typeface="Calibri"/>
              </a:rPr>
              <a:t>e</a:t>
            </a:r>
            <a:r>
              <a:rPr sz="1800" b="1" spc="85" dirty="0">
                <a:solidFill>
                  <a:srgbClr val="6399EF"/>
                </a:solidFill>
                <a:latin typeface="Calibri"/>
                <a:cs typeface="Calibri"/>
              </a:rPr>
              <a:t>d</a:t>
            </a:r>
            <a:r>
              <a:rPr sz="1800" b="1" spc="-50" dirty="0">
                <a:solidFill>
                  <a:srgbClr val="6399EF"/>
                </a:solidFill>
                <a:latin typeface="Calibri"/>
                <a:cs typeface="Calibri"/>
              </a:rPr>
              <a:t> </a:t>
            </a:r>
            <a:r>
              <a:rPr sz="1800" b="1" spc="70" dirty="0">
                <a:solidFill>
                  <a:srgbClr val="6399EF"/>
                </a:solidFill>
                <a:latin typeface="Calibri"/>
                <a:cs typeface="Calibri"/>
              </a:rPr>
              <a:t>Re</a:t>
            </a:r>
            <a:r>
              <a:rPr sz="1800" b="1" spc="114" dirty="0">
                <a:solidFill>
                  <a:srgbClr val="6399EF"/>
                </a:solidFill>
                <a:latin typeface="Calibri"/>
                <a:cs typeface="Calibri"/>
              </a:rPr>
              <a:t>sour</a:t>
            </a:r>
            <a:r>
              <a:rPr sz="1800" b="1" spc="95" dirty="0">
                <a:solidFill>
                  <a:srgbClr val="6399EF"/>
                </a:solidFill>
                <a:latin typeface="Calibri"/>
                <a:cs typeface="Calibri"/>
              </a:rPr>
              <a:t>c</a:t>
            </a:r>
            <a:r>
              <a:rPr sz="1800" b="1" spc="80" dirty="0">
                <a:solidFill>
                  <a:srgbClr val="6399EF"/>
                </a:solidFill>
                <a:latin typeface="Calibri"/>
                <a:cs typeface="Calibri"/>
              </a:rPr>
              <a:t>e</a:t>
            </a:r>
            <a:r>
              <a:rPr sz="1800" b="1" spc="-45" dirty="0">
                <a:solidFill>
                  <a:srgbClr val="6399EF"/>
                </a:solidFill>
                <a:latin typeface="Calibri"/>
                <a:cs typeface="Calibri"/>
              </a:rPr>
              <a:t> </a:t>
            </a:r>
            <a:r>
              <a:rPr sz="1800" b="1" spc="50" dirty="0">
                <a:solidFill>
                  <a:srgbClr val="6399EF"/>
                </a:solidFill>
                <a:latin typeface="Calibri"/>
                <a:cs typeface="Calibri"/>
              </a:rPr>
              <a:t>All</a:t>
            </a:r>
            <a:r>
              <a:rPr sz="1800" b="1" spc="114" dirty="0">
                <a:solidFill>
                  <a:srgbClr val="6399EF"/>
                </a:solidFill>
                <a:latin typeface="Calibri"/>
                <a:cs typeface="Calibri"/>
              </a:rPr>
              <a:t>o</a:t>
            </a:r>
            <a:r>
              <a:rPr sz="1800" b="1" spc="80" dirty="0">
                <a:solidFill>
                  <a:srgbClr val="6399EF"/>
                </a:solidFill>
                <a:latin typeface="Calibri"/>
                <a:cs typeface="Calibri"/>
              </a:rPr>
              <a:t>c</a:t>
            </a:r>
            <a:r>
              <a:rPr sz="1800" b="1" spc="105" dirty="0">
                <a:solidFill>
                  <a:srgbClr val="6399EF"/>
                </a:solidFill>
                <a:latin typeface="Calibri"/>
                <a:cs typeface="Calibri"/>
              </a:rPr>
              <a:t>a</a:t>
            </a:r>
            <a:r>
              <a:rPr sz="1800" b="1" spc="80" dirty="0">
                <a:solidFill>
                  <a:srgbClr val="6399EF"/>
                </a:solidFill>
                <a:latin typeface="Calibri"/>
                <a:cs typeface="Calibri"/>
              </a:rPr>
              <a:t>t</a:t>
            </a:r>
            <a:r>
              <a:rPr sz="1800" b="1" spc="70" dirty="0">
                <a:solidFill>
                  <a:srgbClr val="6399EF"/>
                </a:solidFill>
                <a:latin typeface="Calibri"/>
                <a:cs typeface="Calibri"/>
              </a:rPr>
              <a:t>ion</a:t>
            </a:r>
            <a:r>
              <a:rPr sz="1800" b="1" spc="-85" dirty="0">
                <a:solidFill>
                  <a:srgbClr val="6399EF"/>
                </a:solidFill>
                <a:latin typeface="Calibri"/>
                <a:cs typeface="Calibri"/>
              </a:rPr>
              <a:t> </a:t>
            </a:r>
            <a:r>
              <a:rPr sz="1800" b="1" spc="70" dirty="0">
                <a:solidFill>
                  <a:srgbClr val="6399EF"/>
                </a:solidFill>
                <a:latin typeface="Calibri"/>
                <a:cs typeface="Calibri"/>
              </a:rPr>
              <a:t>in</a:t>
            </a:r>
            <a:endParaRPr sz="1800">
              <a:latin typeface="Calibri"/>
              <a:cs typeface="Calibri"/>
            </a:endParaRPr>
          </a:p>
          <a:p>
            <a:pPr marL="12700">
              <a:lnSpc>
                <a:spcPct val="100000"/>
              </a:lnSpc>
              <a:spcBef>
                <a:spcPts val="325"/>
              </a:spcBef>
            </a:pPr>
            <a:r>
              <a:rPr sz="1800" b="1" spc="90" dirty="0">
                <a:solidFill>
                  <a:srgbClr val="6399EF"/>
                </a:solidFill>
                <a:latin typeface="Calibri"/>
                <a:cs typeface="Calibri"/>
              </a:rPr>
              <a:t>High</a:t>
            </a:r>
            <a:r>
              <a:rPr sz="1800" b="1" spc="75" dirty="0">
                <a:solidFill>
                  <a:srgbClr val="6399EF"/>
                </a:solidFill>
                <a:latin typeface="Calibri"/>
                <a:cs typeface="Calibri"/>
              </a:rPr>
              <a:t>-</a:t>
            </a:r>
            <a:r>
              <a:rPr sz="1800" b="1" spc="100" dirty="0">
                <a:solidFill>
                  <a:srgbClr val="6399EF"/>
                </a:solidFill>
                <a:latin typeface="Calibri"/>
                <a:cs typeface="Calibri"/>
              </a:rPr>
              <a:t>R</a:t>
            </a:r>
            <a:r>
              <a:rPr sz="1800" b="1" spc="30" dirty="0">
                <a:solidFill>
                  <a:srgbClr val="6399EF"/>
                </a:solidFill>
                <a:latin typeface="Calibri"/>
                <a:cs typeface="Calibri"/>
              </a:rPr>
              <a:t>i</a:t>
            </a:r>
            <a:r>
              <a:rPr sz="1800" b="1" spc="150" dirty="0">
                <a:solidFill>
                  <a:srgbClr val="6399EF"/>
                </a:solidFill>
                <a:latin typeface="Calibri"/>
                <a:cs typeface="Calibri"/>
              </a:rPr>
              <a:t>sk</a:t>
            </a:r>
            <a:r>
              <a:rPr sz="1800" b="1" spc="-30" dirty="0">
                <a:solidFill>
                  <a:srgbClr val="6399EF"/>
                </a:solidFill>
                <a:latin typeface="Calibri"/>
                <a:cs typeface="Calibri"/>
              </a:rPr>
              <a:t> </a:t>
            </a:r>
            <a:r>
              <a:rPr sz="1800" b="1" spc="80" dirty="0">
                <a:solidFill>
                  <a:srgbClr val="6399EF"/>
                </a:solidFill>
                <a:latin typeface="Calibri"/>
                <a:cs typeface="Calibri"/>
              </a:rPr>
              <a:t>R</a:t>
            </a:r>
            <a:r>
              <a:rPr sz="1800" b="1" spc="60" dirty="0">
                <a:solidFill>
                  <a:srgbClr val="6399EF"/>
                </a:solidFill>
                <a:latin typeface="Calibri"/>
                <a:cs typeface="Calibri"/>
              </a:rPr>
              <a:t>e</a:t>
            </a:r>
            <a:r>
              <a:rPr sz="1800" b="1" spc="110" dirty="0">
                <a:solidFill>
                  <a:srgbClr val="6399EF"/>
                </a:solidFill>
                <a:latin typeface="Calibri"/>
                <a:cs typeface="Calibri"/>
              </a:rPr>
              <a:t>gions</a:t>
            </a:r>
            <a:endParaRPr sz="1800">
              <a:latin typeface="Calibri"/>
              <a:cs typeface="Calibri"/>
            </a:endParaRPr>
          </a:p>
        </p:txBody>
      </p:sp>
      <p:sp>
        <p:nvSpPr>
          <p:cNvPr id="22" name="object 22"/>
          <p:cNvSpPr txBox="1"/>
          <p:nvPr/>
        </p:nvSpPr>
        <p:spPr>
          <a:xfrm>
            <a:off x="518261" y="984538"/>
            <a:ext cx="5832475" cy="406400"/>
          </a:xfrm>
          <a:prstGeom prst="rect">
            <a:avLst/>
          </a:prstGeom>
        </p:spPr>
        <p:txBody>
          <a:bodyPr vert="horz" wrap="square" lIns="0" tIns="0" rIns="0" bIns="0" rtlCol="0">
            <a:spAutoFit/>
          </a:bodyPr>
          <a:lstStyle/>
          <a:p>
            <a:pPr marL="12700">
              <a:lnSpc>
                <a:spcPct val="100000"/>
              </a:lnSpc>
              <a:tabLst>
                <a:tab pos="563880" algn="l"/>
              </a:tabLst>
            </a:pPr>
            <a:r>
              <a:rPr sz="3000" b="1" spc="-30" dirty="0">
                <a:solidFill>
                  <a:srgbClr val="4B69B1"/>
                </a:solidFill>
                <a:latin typeface="Calibri"/>
                <a:cs typeface="Calibri"/>
              </a:rPr>
              <a:t>0</a:t>
            </a:r>
            <a:r>
              <a:rPr sz="3000" b="1" spc="-35" dirty="0">
                <a:solidFill>
                  <a:srgbClr val="4B69B1"/>
                </a:solidFill>
                <a:latin typeface="Calibri"/>
                <a:cs typeface="Calibri"/>
              </a:rPr>
              <a:t>1</a:t>
            </a:r>
            <a:r>
              <a:rPr sz="3000" b="1" dirty="0">
                <a:solidFill>
                  <a:srgbClr val="4B69B1"/>
                </a:solidFill>
                <a:latin typeface="Calibri"/>
                <a:cs typeface="Calibri"/>
              </a:rPr>
              <a:t>	</a:t>
            </a:r>
            <a:r>
              <a:rPr sz="2700" b="1" spc="127" baseline="1543" dirty="0">
                <a:solidFill>
                  <a:srgbClr val="6399EF"/>
                </a:solidFill>
                <a:latin typeface="Calibri"/>
                <a:cs typeface="Calibri"/>
              </a:rPr>
              <a:t>Prior</a:t>
            </a:r>
            <a:r>
              <a:rPr sz="2700" b="1" spc="60" baseline="1543" dirty="0">
                <a:solidFill>
                  <a:srgbClr val="6399EF"/>
                </a:solidFill>
                <a:latin typeface="Calibri"/>
                <a:cs typeface="Calibri"/>
              </a:rPr>
              <a:t>i</a:t>
            </a:r>
            <a:r>
              <a:rPr sz="2700" b="1" spc="120" baseline="1543" dirty="0">
                <a:solidFill>
                  <a:srgbClr val="6399EF"/>
                </a:solidFill>
                <a:latin typeface="Calibri"/>
                <a:cs typeface="Calibri"/>
              </a:rPr>
              <a:t>tiz</a:t>
            </a:r>
            <a:r>
              <a:rPr sz="2700" b="1" spc="172" baseline="1543" dirty="0">
                <a:solidFill>
                  <a:srgbClr val="6399EF"/>
                </a:solidFill>
                <a:latin typeface="Calibri"/>
                <a:cs typeface="Calibri"/>
              </a:rPr>
              <a:t>e</a:t>
            </a:r>
            <a:r>
              <a:rPr sz="2700" b="1" spc="127" baseline="1543" dirty="0">
                <a:solidFill>
                  <a:srgbClr val="6399EF"/>
                </a:solidFill>
                <a:latin typeface="Calibri"/>
                <a:cs typeface="Calibri"/>
              </a:rPr>
              <a:t>d</a:t>
            </a:r>
            <a:r>
              <a:rPr sz="2700" b="1" spc="-75" baseline="1543" dirty="0">
                <a:solidFill>
                  <a:srgbClr val="6399EF"/>
                </a:solidFill>
                <a:latin typeface="Calibri"/>
                <a:cs typeface="Calibri"/>
              </a:rPr>
              <a:t> </a:t>
            </a:r>
            <a:r>
              <a:rPr sz="2700" b="1" spc="157" baseline="1543" dirty="0">
                <a:solidFill>
                  <a:srgbClr val="6399EF"/>
                </a:solidFill>
                <a:latin typeface="Calibri"/>
                <a:cs typeface="Calibri"/>
              </a:rPr>
              <a:t>Vac</a:t>
            </a:r>
            <a:r>
              <a:rPr sz="2700" b="1" spc="112" baseline="1543" dirty="0">
                <a:solidFill>
                  <a:srgbClr val="6399EF"/>
                </a:solidFill>
                <a:latin typeface="Calibri"/>
                <a:cs typeface="Calibri"/>
              </a:rPr>
              <a:t>c</a:t>
            </a:r>
            <a:r>
              <a:rPr sz="2700" b="1" spc="60" baseline="1543" dirty="0">
                <a:solidFill>
                  <a:srgbClr val="6399EF"/>
                </a:solidFill>
                <a:latin typeface="Calibri"/>
                <a:cs typeface="Calibri"/>
              </a:rPr>
              <a:t>i</a:t>
            </a:r>
            <a:r>
              <a:rPr sz="2700" b="1" spc="120" baseline="1543" dirty="0">
                <a:solidFill>
                  <a:srgbClr val="6399EF"/>
                </a:solidFill>
                <a:latin typeface="Calibri"/>
                <a:cs typeface="Calibri"/>
              </a:rPr>
              <a:t>n</a:t>
            </a:r>
            <a:r>
              <a:rPr sz="2700" b="1" spc="157" baseline="1543" dirty="0">
                <a:solidFill>
                  <a:srgbClr val="6399EF"/>
                </a:solidFill>
                <a:latin typeface="Calibri"/>
                <a:cs typeface="Calibri"/>
              </a:rPr>
              <a:t>a</a:t>
            </a:r>
            <a:r>
              <a:rPr sz="2700" b="1" spc="120" baseline="1543" dirty="0">
                <a:solidFill>
                  <a:srgbClr val="6399EF"/>
                </a:solidFill>
                <a:latin typeface="Calibri"/>
                <a:cs typeface="Calibri"/>
              </a:rPr>
              <a:t>t</a:t>
            </a:r>
            <a:r>
              <a:rPr sz="2700" b="1" spc="104" baseline="1543" dirty="0">
                <a:solidFill>
                  <a:srgbClr val="6399EF"/>
                </a:solidFill>
                <a:latin typeface="Calibri"/>
                <a:cs typeface="Calibri"/>
              </a:rPr>
              <a:t>ion</a:t>
            </a:r>
            <a:r>
              <a:rPr sz="2700" b="1" spc="-89" baseline="1543" dirty="0">
                <a:solidFill>
                  <a:srgbClr val="6399EF"/>
                </a:solidFill>
                <a:latin typeface="Calibri"/>
                <a:cs typeface="Calibri"/>
              </a:rPr>
              <a:t> </a:t>
            </a:r>
            <a:r>
              <a:rPr sz="2700" b="1" spc="284" baseline="1543" dirty="0">
                <a:solidFill>
                  <a:srgbClr val="6399EF"/>
                </a:solidFill>
                <a:latin typeface="Calibri"/>
                <a:cs typeface="Calibri"/>
              </a:rPr>
              <a:t>f</a:t>
            </a:r>
            <a:r>
              <a:rPr sz="2700" b="1" spc="127" baseline="1543" dirty="0">
                <a:solidFill>
                  <a:srgbClr val="6399EF"/>
                </a:solidFill>
                <a:latin typeface="Calibri"/>
                <a:cs typeface="Calibri"/>
              </a:rPr>
              <a:t>or</a:t>
            </a:r>
            <a:r>
              <a:rPr sz="2700" b="1" spc="-75" baseline="1543" dirty="0">
                <a:solidFill>
                  <a:srgbClr val="6399EF"/>
                </a:solidFill>
                <a:latin typeface="Calibri"/>
                <a:cs typeface="Calibri"/>
              </a:rPr>
              <a:t> </a:t>
            </a:r>
            <a:r>
              <a:rPr sz="2700" b="1" spc="104" baseline="1543" dirty="0">
                <a:solidFill>
                  <a:srgbClr val="6399EF"/>
                </a:solidFill>
                <a:latin typeface="Calibri"/>
                <a:cs typeface="Calibri"/>
              </a:rPr>
              <a:t>Vul</a:t>
            </a:r>
            <a:r>
              <a:rPr sz="2700" b="1" spc="112" baseline="1543" dirty="0">
                <a:solidFill>
                  <a:srgbClr val="6399EF"/>
                </a:solidFill>
                <a:latin typeface="Calibri"/>
                <a:cs typeface="Calibri"/>
              </a:rPr>
              <a:t>n</a:t>
            </a:r>
            <a:r>
              <a:rPr sz="2700" b="1" spc="104" baseline="1543" dirty="0">
                <a:solidFill>
                  <a:srgbClr val="6399EF"/>
                </a:solidFill>
                <a:latin typeface="Calibri"/>
                <a:cs typeface="Calibri"/>
              </a:rPr>
              <a:t>e</a:t>
            </a:r>
            <a:r>
              <a:rPr sz="2700" b="1" spc="112" baseline="1543" dirty="0">
                <a:solidFill>
                  <a:srgbClr val="6399EF"/>
                </a:solidFill>
                <a:latin typeface="Calibri"/>
                <a:cs typeface="Calibri"/>
              </a:rPr>
              <a:t>r</a:t>
            </a:r>
            <a:r>
              <a:rPr sz="2700" b="1" spc="165" baseline="1543" dirty="0">
                <a:solidFill>
                  <a:srgbClr val="6399EF"/>
                </a:solidFill>
                <a:latin typeface="Calibri"/>
                <a:cs typeface="Calibri"/>
              </a:rPr>
              <a:t>a</a:t>
            </a:r>
            <a:r>
              <a:rPr sz="2700" b="1" spc="127" baseline="1543" dirty="0">
                <a:solidFill>
                  <a:srgbClr val="6399EF"/>
                </a:solidFill>
                <a:latin typeface="Calibri"/>
                <a:cs typeface="Calibri"/>
              </a:rPr>
              <a:t>b</a:t>
            </a:r>
            <a:r>
              <a:rPr sz="2700" b="1" spc="104" baseline="1543" dirty="0">
                <a:solidFill>
                  <a:srgbClr val="6399EF"/>
                </a:solidFill>
                <a:latin typeface="Calibri"/>
                <a:cs typeface="Calibri"/>
              </a:rPr>
              <a:t>le</a:t>
            </a:r>
            <a:r>
              <a:rPr sz="2700" b="1" spc="-75" baseline="1543" dirty="0">
                <a:solidFill>
                  <a:srgbClr val="6399EF"/>
                </a:solidFill>
                <a:latin typeface="Calibri"/>
                <a:cs typeface="Calibri"/>
              </a:rPr>
              <a:t> </a:t>
            </a:r>
            <a:r>
              <a:rPr sz="2700" b="1" spc="127" baseline="1543" dirty="0">
                <a:solidFill>
                  <a:srgbClr val="6399EF"/>
                </a:solidFill>
                <a:latin typeface="Calibri"/>
                <a:cs typeface="Calibri"/>
              </a:rPr>
              <a:t>Pop</a:t>
            </a:r>
            <a:r>
              <a:rPr sz="2700" b="1" spc="112" baseline="1543" dirty="0">
                <a:solidFill>
                  <a:srgbClr val="6399EF"/>
                </a:solidFill>
                <a:latin typeface="Calibri"/>
                <a:cs typeface="Calibri"/>
              </a:rPr>
              <a:t>u</a:t>
            </a:r>
            <a:r>
              <a:rPr sz="2700" b="1" spc="75" baseline="1543" dirty="0">
                <a:solidFill>
                  <a:srgbClr val="6399EF"/>
                </a:solidFill>
                <a:latin typeface="Calibri"/>
                <a:cs typeface="Calibri"/>
              </a:rPr>
              <a:t>l</a:t>
            </a:r>
            <a:r>
              <a:rPr sz="2700" b="1" spc="165" baseline="1543" dirty="0">
                <a:solidFill>
                  <a:srgbClr val="6399EF"/>
                </a:solidFill>
                <a:latin typeface="Calibri"/>
                <a:cs typeface="Calibri"/>
              </a:rPr>
              <a:t>a</a:t>
            </a:r>
            <a:r>
              <a:rPr sz="2700" b="1" spc="97" baseline="1543" dirty="0">
                <a:solidFill>
                  <a:srgbClr val="6399EF"/>
                </a:solidFill>
                <a:latin typeface="Calibri"/>
                <a:cs typeface="Calibri"/>
              </a:rPr>
              <a:t>tio</a:t>
            </a:r>
            <a:r>
              <a:rPr sz="2700" b="1" spc="127" baseline="1543" dirty="0">
                <a:solidFill>
                  <a:srgbClr val="6399EF"/>
                </a:solidFill>
                <a:latin typeface="Calibri"/>
                <a:cs typeface="Calibri"/>
              </a:rPr>
              <a:t>n</a:t>
            </a:r>
            <a:r>
              <a:rPr sz="2700" b="1" spc="247" baseline="1543" dirty="0">
                <a:solidFill>
                  <a:srgbClr val="6399EF"/>
                </a:solidFill>
                <a:latin typeface="Calibri"/>
                <a:cs typeface="Calibri"/>
              </a:rPr>
              <a:t>s</a:t>
            </a:r>
            <a:endParaRPr sz="2700" baseline="1543">
              <a:latin typeface="Calibri"/>
              <a:cs typeface="Calibri"/>
            </a:endParaRPr>
          </a:p>
        </p:txBody>
      </p:sp>
      <p:sp>
        <p:nvSpPr>
          <p:cNvPr id="23" name="object 23"/>
          <p:cNvSpPr txBox="1">
            <a:spLocks noGrp="1"/>
          </p:cNvSpPr>
          <p:nvPr>
            <p:ph type="title"/>
          </p:nvPr>
        </p:nvSpPr>
        <p:spPr>
          <a:xfrm>
            <a:off x="685331" y="136985"/>
            <a:ext cx="7773338" cy="1197133"/>
          </a:xfrm>
          <a:prstGeom prst="rect">
            <a:avLst/>
          </a:prstGeom>
        </p:spPr>
        <p:txBody>
          <a:bodyPr vert="horz" wrap="square" lIns="0" tIns="0" rIns="0" bIns="0" rtlCol="0">
            <a:spAutoFit/>
          </a:bodyPr>
          <a:lstStyle/>
          <a:p>
            <a:pPr marL="12700">
              <a:lnSpc>
                <a:spcPct val="100000"/>
              </a:lnSpc>
            </a:pPr>
            <a:r>
              <a:rPr spc="175" dirty="0"/>
              <a:t>Influenza</a:t>
            </a:r>
            <a:r>
              <a:rPr spc="-125" dirty="0"/>
              <a:t> </a:t>
            </a:r>
            <a:r>
              <a:rPr spc="-290" dirty="0"/>
              <a:t>/</a:t>
            </a:r>
            <a:r>
              <a:rPr spc="-85" dirty="0"/>
              <a:t> </a:t>
            </a:r>
            <a:r>
              <a:rPr spc="185" dirty="0"/>
              <a:t>Re</a:t>
            </a:r>
            <a:r>
              <a:rPr spc="150" dirty="0"/>
              <a:t>c</a:t>
            </a:r>
            <a:r>
              <a:rPr spc="100" dirty="0"/>
              <a:t>o</a:t>
            </a:r>
            <a:r>
              <a:rPr spc="145" dirty="0"/>
              <a:t>mmenda</a:t>
            </a:r>
            <a:r>
              <a:rPr spc="75" dirty="0"/>
              <a:t>ti</a:t>
            </a:r>
            <a:r>
              <a:rPr spc="160" dirty="0"/>
              <a:t>o</a:t>
            </a:r>
            <a:r>
              <a:rPr spc="220" dirty="0"/>
              <a:t>ns</a:t>
            </a:r>
          </a:p>
        </p:txBody>
      </p:sp>
      <p:sp>
        <p:nvSpPr>
          <p:cNvPr id="24" name="object 24"/>
          <p:cNvSpPr txBox="1"/>
          <p:nvPr/>
        </p:nvSpPr>
        <p:spPr>
          <a:xfrm>
            <a:off x="532587" y="2762229"/>
            <a:ext cx="4486910" cy="1468755"/>
          </a:xfrm>
          <a:prstGeom prst="rect">
            <a:avLst/>
          </a:prstGeom>
        </p:spPr>
        <p:txBody>
          <a:bodyPr vert="horz" wrap="square" lIns="0" tIns="0" rIns="0" bIns="0" rtlCol="0">
            <a:spAutoFit/>
          </a:bodyPr>
          <a:lstStyle/>
          <a:p>
            <a:pPr marL="329565" indent="-316865">
              <a:lnSpc>
                <a:spcPct val="100000"/>
              </a:lnSpc>
              <a:buClr>
                <a:srgbClr val="334156"/>
              </a:buClr>
              <a:buSzPct val="116666"/>
              <a:buFont typeface="MS Gothic"/>
              <a:buChar char="▪"/>
              <a:tabLst>
                <a:tab pos="330200" algn="l"/>
              </a:tabLst>
            </a:pPr>
            <a:r>
              <a:rPr sz="1200" spc="80" dirty="0">
                <a:solidFill>
                  <a:srgbClr val="334156"/>
                </a:solidFill>
                <a:latin typeface="Calibri"/>
                <a:cs typeface="Calibri"/>
              </a:rPr>
              <a:t>We</a:t>
            </a:r>
            <a:r>
              <a:rPr sz="1200" spc="95" dirty="0">
                <a:solidFill>
                  <a:srgbClr val="334156"/>
                </a:solidFill>
                <a:latin typeface="Calibri"/>
                <a:cs typeface="Calibri"/>
              </a:rPr>
              <a:t>st</a:t>
            </a:r>
            <a:r>
              <a:rPr sz="1200" spc="40" dirty="0">
                <a:solidFill>
                  <a:srgbClr val="334156"/>
                </a:solidFill>
                <a:latin typeface="Calibri"/>
                <a:cs typeface="Calibri"/>
              </a:rPr>
              <a:t> </a:t>
            </a:r>
            <a:r>
              <a:rPr sz="1200" spc="55" dirty="0">
                <a:solidFill>
                  <a:srgbClr val="334156"/>
                </a:solidFill>
                <a:latin typeface="Calibri"/>
                <a:cs typeface="Calibri"/>
              </a:rPr>
              <a:t>an</a:t>
            </a:r>
            <a:r>
              <a:rPr sz="1200" spc="114" dirty="0">
                <a:solidFill>
                  <a:srgbClr val="334156"/>
                </a:solidFill>
                <a:latin typeface="Calibri"/>
                <a:cs typeface="Calibri"/>
              </a:rPr>
              <a:t>d</a:t>
            </a:r>
            <a:r>
              <a:rPr sz="1200" spc="40" dirty="0">
                <a:solidFill>
                  <a:srgbClr val="334156"/>
                </a:solidFill>
                <a:latin typeface="Calibri"/>
                <a:cs typeface="Calibri"/>
              </a:rPr>
              <a:t> </a:t>
            </a:r>
            <a:r>
              <a:rPr sz="1200" spc="55" dirty="0">
                <a:solidFill>
                  <a:srgbClr val="334156"/>
                </a:solidFill>
                <a:latin typeface="Calibri"/>
                <a:cs typeface="Calibri"/>
              </a:rPr>
              <a:t>No</a:t>
            </a:r>
            <a:r>
              <a:rPr sz="1200" spc="25" dirty="0">
                <a:solidFill>
                  <a:srgbClr val="334156"/>
                </a:solidFill>
                <a:latin typeface="Calibri"/>
                <a:cs typeface="Calibri"/>
              </a:rPr>
              <a:t>r</a:t>
            </a:r>
            <a:r>
              <a:rPr sz="1200" spc="75" dirty="0">
                <a:solidFill>
                  <a:srgbClr val="334156"/>
                </a:solidFill>
                <a:latin typeface="Calibri"/>
                <a:cs typeface="Calibri"/>
              </a:rPr>
              <a:t>theast</a:t>
            </a:r>
            <a:r>
              <a:rPr sz="1200" spc="40" dirty="0">
                <a:solidFill>
                  <a:srgbClr val="334156"/>
                </a:solidFill>
                <a:latin typeface="Calibri"/>
                <a:cs typeface="Calibri"/>
              </a:rPr>
              <a:t> </a:t>
            </a:r>
            <a:r>
              <a:rPr sz="1200" spc="95" dirty="0">
                <a:solidFill>
                  <a:srgbClr val="334156"/>
                </a:solidFill>
                <a:latin typeface="Calibri"/>
                <a:cs typeface="Calibri"/>
              </a:rPr>
              <a:t>st</a:t>
            </a:r>
            <a:r>
              <a:rPr sz="1200" spc="70" dirty="0">
                <a:solidFill>
                  <a:srgbClr val="334156"/>
                </a:solidFill>
                <a:latin typeface="Calibri"/>
                <a:cs typeface="Calibri"/>
              </a:rPr>
              <a:t>ate</a:t>
            </a:r>
            <a:r>
              <a:rPr sz="1200" spc="125" dirty="0">
                <a:solidFill>
                  <a:srgbClr val="334156"/>
                </a:solidFill>
                <a:latin typeface="Calibri"/>
                <a:cs typeface="Calibri"/>
              </a:rPr>
              <a:t>s</a:t>
            </a:r>
            <a:r>
              <a:rPr sz="1200" spc="40" dirty="0">
                <a:solidFill>
                  <a:srgbClr val="334156"/>
                </a:solidFill>
                <a:latin typeface="Calibri"/>
                <a:cs typeface="Calibri"/>
              </a:rPr>
              <a:t> </a:t>
            </a:r>
            <a:r>
              <a:rPr sz="1200" spc="80" dirty="0">
                <a:solidFill>
                  <a:srgbClr val="334156"/>
                </a:solidFill>
                <a:latin typeface="Calibri"/>
                <a:cs typeface="Calibri"/>
              </a:rPr>
              <a:t>sh</a:t>
            </a:r>
            <a:r>
              <a:rPr sz="1200" spc="85" dirty="0">
                <a:solidFill>
                  <a:srgbClr val="334156"/>
                </a:solidFill>
                <a:latin typeface="Calibri"/>
                <a:cs typeface="Calibri"/>
              </a:rPr>
              <a:t>o</a:t>
            </a:r>
            <a:r>
              <a:rPr sz="1200" spc="40" dirty="0">
                <a:solidFill>
                  <a:srgbClr val="334156"/>
                </a:solidFill>
                <a:latin typeface="Calibri"/>
                <a:cs typeface="Calibri"/>
              </a:rPr>
              <a:t>w</a:t>
            </a:r>
            <a:r>
              <a:rPr sz="1200" spc="45" dirty="0">
                <a:solidFill>
                  <a:srgbClr val="334156"/>
                </a:solidFill>
                <a:latin typeface="Calibri"/>
                <a:cs typeface="Calibri"/>
              </a:rPr>
              <a:t> hig</a:t>
            </a:r>
            <a:r>
              <a:rPr sz="1200" spc="50" dirty="0">
                <a:solidFill>
                  <a:srgbClr val="334156"/>
                </a:solidFill>
                <a:latin typeface="Calibri"/>
                <a:cs typeface="Calibri"/>
              </a:rPr>
              <a:t>her</a:t>
            </a:r>
            <a:r>
              <a:rPr sz="1200" spc="45" dirty="0">
                <a:solidFill>
                  <a:srgbClr val="334156"/>
                </a:solidFill>
                <a:latin typeface="Calibri"/>
                <a:cs typeface="Calibri"/>
              </a:rPr>
              <a:t> </a:t>
            </a:r>
            <a:r>
              <a:rPr sz="1200" spc="114" dirty="0">
                <a:solidFill>
                  <a:srgbClr val="334156"/>
                </a:solidFill>
                <a:latin typeface="Calibri"/>
                <a:cs typeface="Calibri"/>
              </a:rPr>
              <a:t>d</a:t>
            </a:r>
            <a:r>
              <a:rPr sz="1200" spc="70" dirty="0">
                <a:solidFill>
                  <a:srgbClr val="334156"/>
                </a:solidFill>
                <a:latin typeface="Calibri"/>
                <a:cs typeface="Calibri"/>
              </a:rPr>
              <a:t>eat</a:t>
            </a:r>
            <a:r>
              <a:rPr sz="1200" spc="90" dirty="0">
                <a:solidFill>
                  <a:srgbClr val="334156"/>
                </a:solidFill>
                <a:latin typeface="Calibri"/>
                <a:cs typeface="Calibri"/>
              </a:rPr>
              <a:t>hs</a:t>
            </a:r>
            <a:r>
              <a:rPr sz="1200" spc="35" dirty="0">
                <a:solidFill>
                  <a:srgbClr val="334156"/>
                </a:solidFill>
                <a:latin typeface="Calibri"/>
                <a:cs typeface="Calibri"/>
              </a:rPr>
              <a:t> </a:t>
            </a:r>
            <a:r>
              <a:rPr sz="1200" spc="95" dirty="0">
                <a:solidFill>
                  <a:srgbClr val="334156"/>
                </a:solidFill>
                <a:latin typeface="Calibri"/>
                <a:cs typeface="Calibri"/>
              </a:rPr>
              <a:t>co</a:t>
            </a:r>
            <a:r>
              <a:rPr sz="1200" spc="100" dirty="0">
                <a:solidFill>
                  <a:srgbClr val="334156"/>
                </a:solidFill>
                <a:latin typeface="Calibri"/>
                <a:cs typeface="Calibri"/>
              </a:rPr>
              <a:t>u</a:t>
            </a:r>
            <a:r>
              <a:rPr sz="1200" spc="45" dirty="0">
                <a:solidFill>
                  <a:srgbClr val="334156"/>
                </a:solidFill>
                <a:latin typeface="Calibri"/>
                <a:cs typeface="Calibri"/>
              </a:rPr>
              <a:t>nts.</a:t>
            </a:r>
            <a:endParaRPr sz="1200">
              <a:latin typeface="Calibri"/>
              <a:cs typeface="Calibri"/>
            </a:endParaRPr>
          </a:p>
          <a:p>
            <a:pPr marL="329565" indent="-316865">
              <a:lnSpc>
                <a:spcPct val="100000"/>
              </a:lnSpc>
              <a:spcBef>
                <a:spcPts val="215"/>
              </a:spcBef>
              <a:buClr>
                <a:srgbClr val="334156"/>
              </a:buClr>
              <a:buSzPct val="116666"/>
              <a:buFont typeface="MS Gothic"/>
              <a:buChar char="▪"/>
              <a:tabLst>
                <a:tab pos="330200" algn="l"/>
              </a:tabLst>
            </a:pPr>
            <a:r>
              <a:rPr sz="1200" spc="80" dirty="0">
                <a:solidFill>
                  <a:srgbClr val="334156"/>
                </a:solidFill>
                <a:latin typeface="Calibri"/>
                <a:cs typeface="Calibri"/>
              </a:rPr>
              <a:t>E</a:t>
            </a:r>
            <a:r>
              <a:rPr sz="1200" spc="30" dirty="0">
                <a:solidFill>
                  <a:srgbClr val="334156"/>
                </a:solidFill>
                <a:latin typeface="Calibri"/>
                <a:cs typeface="Calibri"/>
              </a:rPr>
              <a:t>f</a:t>
            </a:r>
            <a:r>
              <a:rPr sz="1200" spc="20" dirty="0">
                <a:solidFill>
                  <a:srgbClr val="334156"/>
                </a:solidFill>
                <a:latin typeface="Calibri"/>
                <a:cs typeface="Calibri"/>
              </a:rPr>
              <a:t>f</a:t>
            </a:r>
            <a:r>
              <a:rPr sz="1200" spc="65" dirty="0">
                <a:solidFill>
                  <a:srgbClr val="334156"/>
                </a:solidFill>
                <a:latin typeface="Calibri"/>
                <a:cs typeface="Calibri"/>
              </a:rPr>
              <a:t>icient</a:t>
            </a:r>
            <a:r>
              <a:rPr sz="1200" spc="55" dirty="0">
                <a:solidFill>
                  <a:srgbClr val="334156"/>
                </a:solidFill>
                <a:latin typeface="Calibri"/>
                <a:cs typeface="Calibri"/>
              </a:rPr>
              <a:t>ly</a:t>
            </a:r>
            <a:r>
              <a:rPr sz="1200" spc="40" dirty="0">
                <a:solidFill>
                  <a:srgbClr val="334156"/>
                </a:solidFill>
                <a:latin typeface="Calibri"/>
                <a:cs typeface="Calibri"/>
              </a:rPr>
              <a:t> </a:t>
            </a:r>
            <a:r>
              <a:rPr sz="1200" spc="60" dirty="0">
                <a:solidFill>
                  <a:srgbClr val="334156"/>
                </a:solidFill>
                <a:latin typeface="Calibri"/>
                <a:cs typeface="Calibri"/>
              </a:rPr>
              <a:t>di</a:t>
            </a:r>
            <a:r>
              <a:rPr sz="1200" spc="95" dirty="0">
                <a:solidFill>
                  <a:srgbClr val="334156"/>
                </a:solidFill>
                <a:latin typeface="Calibri"/>
                <a:cs typeface="Calibri"/>
              </a:rPr>
              <a:t>st</a:t>
            </a:r>
            <a:r>
              <a:rPr sz="1200" spc="10" dirty="0">
                <a:solidFill>
                  <a:srgbClr val="334156"/>
                </a:solidFill>
                <a:latin typeface="Calibri"/>
                <a:cs typeface="Calibri"/>
              </a:rPr>
              <a:t>r</a:t>
            </a:r>
            <a:r>
              <a:rPr sz="1200" spc="60" dirty="0">
                <a:solidFill>
                  <a:srgbClr val="334156"/>
                </a:solidFill>
                <a:latin typeface="Calibri"/>
                <a:cs typeface="Calibri"/>
              </a:rPr>
              <a:t>ib</a:t>
            </a:r>
            <a:r>
              <a:rPr sz="1200" spc="65" dirty="0">
                <a:solidFill>
                  <a:srgbClr val="334156"/>
                </a:solidFill>
                <a:latin typeface="Calibri"/>
                <a:cs typeface="Calibri"/>
              </a:rPr>
              <a:t>ute</a:t>
            </a:r>
            <a:r>
              <a:rPr sz="1200" spc="30" dirty="0">
                <a:solidFill>
                  <a:srgbClr val="334156"/>
                </a:solidFill>
                <a:latin typeface="Calibri"/>
                <a:cs typeface="Calibri"/>
              </a:rPr>
              <a:t> </a:t>
            </a:r>
            <a:r>
              <a:rPr sz="1200" spc="50" dirty="0">
                <a:solidFill>
                  <a:srgbClr val="334156"/>
                </a:solidFill>
                <a:latin typeface="Calibri"/>
                <a:cs typeface="Calibri"/>
              </a:rPr>
              <a:t>hea</a:t>
            </a:r>
            <a:r>
              <a:rPr sz="1200" spc="15" dirty="0">
                <a:solidFill>
                  <a:srgbClr val="334156"/>
                </a:solidFill>
                <a:latin typeface="Calibri"/>
                <a:cs typeface="Calibri"/>
              </a:rPr>
              <a:t>l</a:t>
            </a:r>
            <a:r>
              <a:rPr sz="1200" spc="75" dirty="0">
                <a:solidFill>
                  <a:srgbClr val="334156"/>
                </a:solidFill>
                <a:latin typeface="Calibri"/>
                <a:cs typeface="Calibri"/>
              </a:rPr>
              <a:t>thca</a:t>
            </a:r>
            <a:r>
              <a:rPr sz="1200" spc="55" dirty="0">
                <a:solidFill>
                  <a:srgbClr val="334156"/>
                </a:solidFill>
                <a:latin typeface="Calibri"/>
                <a:cs typeface="Calibri"/>
              </a:rPr>
              <a:t>r</a:t>
            </a:r>
            <a:r>
              <a:rPr sz="1200" spc="80" dirty="0">
                <a:solidFill>
                  <a:srgbClr val="334156"/>
                </a:solidFill>
                <a:latin typeface="Calibri"/>
                <a:cs typeface="Calibri"/>
              </a:rPr>
              <a:t>e</a:t>
            </a:r>
            <a:r>
              <a:rPr sz="1200" spc="60" dirty="0">
                <a:solidFill>
                  <a:srgbClr val="334156"/>
                </a:solidFill>
                <a:latin typeface="Calibri"/>
                <a:cs typeface="Calibri"/>
              </a:rPr>
              <a:t> </a:t>
            </a:r>
            <a:r>
              <a:rPr sz="1200" spc="10" dirty="0">
                <a:solidFill>
                  <a:srgbClr val="334156"/>
                </a:solidFill>
                <a:latin typeface="Calibri"/>
                <a:cs typeface="Calibri"/>
              </a:rPr>
              <a:t>r</a:t>
            </a:r>
            <a:r>
              <a:rPr sz="1200" spc="85" dirty="0">
                <a:solidFill>
                  <a:srgbClr val="334156"/>
                </a:solidFill>
                <a:latin typeface="Calibri"/>
                <a:cs typeface="Calibri"/>
              </a:rPr>
              <a:t>esou</a:t>
            </a:r>
            <a:r>
              <a:rPr sz="1200" spc="10" dirty="0">
                <a:solidFill>
                  <a:srgbClr val="334156"/>
                </a:solidFill>
                <a:latin typeface="Calibri"/>
                <a:cs typeface="Calibri"/>
              </a:rPr>
              <a:t>r</a:t>
            </a:r>
            <a:r>
              <a:rPr sz="1200" spc="125" dirty="0">
                <a:solidFill>
                  <a:srgbClr val="334156"/>
                </a:solidFill>
                <a:latin typeface="Calibri"/>
                <a:cs typeface="Calibri"/>
              </a:rPr>
              <a:t>ces</a:t>
            </a:r>
            <a:r>
              <a:rPr sz="1200" spc="75" dirty="0">
                <a:solidFill>
                  <a:srgbClr val="334156"/>
                </a:solidFill>
                <a:latin typeface="Calibri"/>
                <a:cs typeface="Calibri"/>
              </a:rPr>
              <a:t> </a:t>
            </a:r>
            <a:r>
              <a:rPr sz="1200" spc="65" dirty="0">
                <a:solidFill>
                  <a:srgbClr val="334156"/>
                </a:solidFill>
                <a:latin typeface="Calibri"/>
                <a:cs typeface="Calibri"/>
              </a:rPr>
              <a:t>to</a:t>
            </a:r>
            <a:r>
              <a:rPr sz="1200" spc="40" dirty="0">
                <a:solidFill>
                  <a:srgbClr val="334156"/>
                </a:solidFill>
                <a:latin typeface="Calibri"/>
                <a:cs typeface="Calibri"/>
              </a:rPr>
              <a:t> </a:t>
            </a:r>
            <a:r>
              <a:rPr sz="1200" spc="10" dirty="0">
                <a:solidFill>
                  <a:srgbClr val="334156"/>
                </a:solidFill>
                <a:latin typeface="Calibri"/>
                <a:cs typeface="Calibri"/>
              </a:rPr>
              <a:t>r</a:t>
            </a:r>
            <a:r>
              <a:rPr sz="1200" spc="60" dirty="0">
                <a:solidFill>
                  <a:srgbClr val="334156"/>
                </a:solidFill>
                <a:latin typeface="Calibri"/>
                <a:cs typeface="Calibri"/>
              </a:rPr>
              <a:t>egio</a:t>
            </a:r>
            <a:r>
              <a:rPr sz="1200" spc="70" dirty="0">
                <a:solidFill>
                  <a:srgbClr val="334156"/>
                </a:solidFill>
                <a:latin typeface="Calibri"/>
                <a:cs typeface="Calibri"/>
              </a:rPr>
              <a:t>n</a:t>
            </a:r>
            <a:r>
              <a:rPr sz="1200" spc="125" dirty="0">
                <a:solidFill>
                  <a:srgbClr val="334156"/>
                </a:solidFill>
                <a:latin typeface="Calibri"/>
                <a:cs typeface="Calibri"/>
              </a:rPr>
              <a:t>s</a:t>
            </a:r>
            <a:r>
              <a:rPr sz="1200" spc="50" dirty="0">
                <a:solidFill>
                  <a:srgbClr val="334156"/>
                </a:solidFill>
                <a:latin typeface="Calibri"/>
                <a:cs typeface="Calibri"/>
              </a:rPr>
              <a:t> </a:t>
            </a:r>
            <a:r>
              <a:rPr sz="1200" spc="35" dirty="0">
                <a:solidFill>
                  <a:srgbClr val="334156"/>
                </a:solidFill>
                <a:latin typeface="Calibri"/>
                <a:cs typeface="Calibri"/>
              </a:rPr>
              <a:t>w</a:t>
            </a:r>
            <a:r>
              <a:rPr sz="1200" spc="30" dirty="0">
                <a:solidFill>
                  <a:srgbClr val="334156"/>
                </a:solidFill>
                <a:latin typeface="Calibri"/>
                <a:cs typeface="Calibri"/>
              </a:rPr>
              <a:t>it</a:t>
            </a:r>
            <a:r>
              <a:rPr sz="1200" spc="50" dirty="0">
                <a:solidFill>
                  <a:srgbClr val="334156"/>
                </a:solidFill>
                <a:latin typeface="Calibri"/>
                <a:cs typeface="Calibri"/>
              </a:rPr>
              <a:t>h</a:t>
            </a:r>
            <a:endParaRPr sz="1200">
              <a:latin typeface="Calibri"/>
              <a:cs typeface="Calibri"/>
            </a:endParaRPr>
          </a:p>
          <a:p>
            <a:pPr marL="329565">
              <a:lnSpc>
                <a:spcPct val="100000"/>
              </a:lnSpc>
              <a:spcBef>
                <a:spcPts val="215"/>
              </a:spcBef>
            </a:pPr>
            <a:r>
              <a:rPr sz="1200" spc="50" dirty="0">
                <a:solidFill>
                  <a:srgbClr val="334156"/>
                </a:solidFill>
                <a:latin typeface="Calibri"/>
                <a:cs typeface="Calibri"/>
              </a:rPr>
              <a:t>h</a:t>
            </a:r>
            <a:r>
              <a:rPr sz="1200" spc="55" dirty="0">
                <a:solidFill>
                  <a:srgbClr val="334156"/>
                </a:solidFill>
                <a:latin typeface="Calibri"/>
                <a:cs typeface="Calibri"/>
              </a:rPr>
              <a:t>isto</a:t>
            </a:r>
            <a:r>
              <a:rPr sz="1200" spc="40" dirty="0">
                <a:solidFill>
                  <a:srgbClr val="334156"/>
                </a:solidFill>
                <a:latin typeface="Calibri"/>
                <a:cs typeface="Calibri"/>
              </a:rPr>
              <a:t>r</a:t>
            </a:r>
            <a:r>
              <a:rPr sz="1200" spc="65" dirty="0">
                <a:solidFill>
                  <a:srgbClr val="334156"/>
                </a:solidFill>
                <a:latin typeface="Calibri"/>
                <a:cs typeface="Calibri"/>
              </a:rPr>
              <a:t>ica</a:t>
            </a:r>
            <a:r>
              <a:rPr sz="1200" spc="30" dirty="0">
                <a:solidFill>
                  <a:srgbClr val="334156"/>
                </a:solidFill>
                <a:latin typeface="Calibri"/>
                <a:cs typeface="Calibri"/>
              </a:rPr>
              <a:t>l</a:t>
            </a:r>
            <a:r>
              <a:rPr sz="1200" spc="55" dirty="0">
                <a:solidFill>
                  <a:srgbClr val="334156"/>
                </a:solidFill>
                <a:latin typeface="Calibri"/>
                <a:cs typeface="Calibri"/>
              </a:rPr>
              <a:t>ly</a:t>
            </a:r>
            <a:r>
              <a:rPr sz="1200" spc="40" dirty="0">
                <a:solidFill>
                  <a:srgbClr val="334156"/>
                </a:solidFill>
                <a:latin typeface="Calibri"/>
                <a:cs typeface="Calibri"/>
              </a:rPr>
              <a:t> </a:t>
            </a:r>
            <a:r>
              <a:rPr sz="1200" spc="50" dirty="0">
                <a:solidFill>
                  <a:srgbClr val="334156"/>
                </a:solidFill>
                <a:latin typeface="Calibri"/>
                <a:cs typeface="Calibri"/>
              </a:rPr>
              <a:t>h</a:t>
            </a:r>
            <a:r>
              <a:rPr sz="1200" spc="45" dirty="0">
                <a:solidFill>
                  <a:srgbClr val="334156"/>
                </a:solidFill>
                <a:latin typeface="Calibri"/>
                <a:cs typeface="Calibri"/>
              </a:rPr>
              <a:t>ig</a:t>
            </a:r>
            <a:r>
              <a:rPr sz="1200" spc="55" dirty="0">
                <a:solidFill>
                  <a:srgbClr val="334156"/>
                </a:solidFill>
                <a:latin typeface="Calibri"/>
                <a:cs typeface="Calibri"/>
              </a:rPr>
              <a:t>h</a:t>
            </a:r>
            <a:r>
              <a:rPr sz="1200" spc="50" dirty="0">
                <a:solidFill>
                  <a:srgbClr val="334156"/>
                </a:solidFill>
                <a:latin typeface="Calibri"/>
                <a:cs typeface="Calibri"/>
              </a:rPr>
              <a:t>er</a:t>
            </a:r>
            <a:r>
              <a:rPr sz="1200" spc="55" dirty="0">
                <a:solidFill>
                  <a:srgbClr val="334156"/>
                </a:solidFill>
                <a:latin typeface="Calibri"/>
                <a:cs typeface="Calibri"/>
              </a:rPr>
              <a:t> </a:t>
            </a:r>
            <a:r>
              <a:rPr sz="1200" spc="35" dirty="0">
                <a:solidFill>
                  <a:srgbClr val="334156"/>
                </a:solidFill>
                <a:latin typeface="Calibri"/>
                <a:cs typeface="Calibri"/>
              </a:rPr>
              <a:t>in</a:t>
            </a:r>
            <a:r>
              <a:rPr sz="1200" spc="15" dirty="0">
                <a:solidFill>
                  <a:srgbClr val="334156"/>
                </a:solidFill>
                <a:latin typeface="Calibri"/>
                <a:cs typeface="Calibri"/>
              </a:rPr>
              <a:t>f</a:t>
            </a:r>
            <a:r>
              <a:rPr sz="1200" spc="10" dirty="0">
                <a:solidFill>
                  <a:srgbClr val="334156"/>
                </a:solidFill>
                <a:latin typeface="Calibri"/>
                <a:cs typeface="Calibri"/>
              </a:rPr>
              <a:t>l</a:t>
            </a:r>
            <a:r>
              <a:rPr sz="1200" spc="20" dirty="0">
                <a:solidFill>
                  <a:srgbClr val="334156"/>
                </a:solidFill>
                <a:latin typeface="Calibri"/>
                <a:cs typeface="Calibri"/>
              </a:rPr>
              <a:t>u</a:t>
            </a:r>
            <a:r>
              <a:rPr sz="1200" spc="65" dirty="0">
                <a:solidFill>
                  <a:srgbClr val="334156"/>
                </a:solidFill>
                <a:latin typeface="Calibri"/>
                <a:cs typeface="Calibri"/>
              </a:rPr>
              <a:t>e</a:t>
            </a:r>
            <a:r>
              <a:rPr sz="1200" spc="60" dirty="0">
                <a:solidFill>
                  <a:srgbClr val="334156"/>
                </a:solidFill>
                <a:latin typeface="Calibri"/>
                <a:cs typeface="Calibri"/>
              </a:rPr>
              <a:t>nz</a:t>
            </a:r>
            <a:r>
              <a:rPr sz="1200" spc="65" dirty="0">
                <a:solidFill>
                  <a:srgbClr val="334156"/>
                </a:solidFill>
                <a:latin typeface="Calibri"/>
                <a:cs typeface="Calibri"/>
              </a:rPr>
              <a:t>a</a:t>
            </a:r>
            <a:r>
              <a:rPr sz="1200" spc="240" dirty="0">
                <a:solidFill>
                  <a:srgbClr val="334156"/>
                </a:solidFill>
                <a:latin typeface="Calibri"/>
                <a:cs typeface="Calibri"/>
              </a:rPr>
              <a:t>-</a:t>
            </a:r>
            <a:r>
              <a:rPr sz="1200" spc="10" dirty="0">
                <a:solidFill>
                  <a:srgbClr val="334156"/>
                </a:solidFill>
                <a:latin typeface="Calibri"/>
                <a:cs typeface="Calibri"/>
              </a:rPr>
              <a:t>r</a:t>
            </a:r>
            <a:r>
              <a:rPr sz="1200" spc="40" dirty="0">
                <a:solidFill>
                  <a:srgbClr val="334156"/>
                </a:solidFill>
                <a:latin typeface="Calibri"/>
                <a:cs typeface="Calibri"/>
              </a:rPr>
              <a:t>el</a:t>
            </a:r>
            <a:r>
              <a:rPr sz="1200" spc="45" dirty="0">
                <a:solidFill>
                  <a:srgbClr val="334156"/>
                </a:solidFill>
                <a:latin typeface="Calibri"/>
                <a:cs typeface="Calibri"/>
              </a:rPr>
              <a:t>a</a:t>
            </a:r>
            <a:r>
              <a:rPr sz="1200" spc="85" dirty="0">
                <a:solidFill>
                  <a:srgbClr val="334156"/>
                </a:solidFill>
                <a:latin typeface="Calibri"/>
                <a:cs typeface="Calibri"/>
              </a:rPr>
              <a:t>ted</a:t>
            </a:r>
            <a:r>
              <a:rPr sz="1200" spc="50" dirty="0">
                <a:solidFill>
                  <a:srgbClr val="334156"/>
                </a:solidFill>
                <a:latin typeface="Calibri"/>
                <a:cs typeface="Calibri"/>
              </a:rPr>
              <a:t> </a:t>
            </a:r>
            <a:r>
              <a:rPr sz="1200" spc="25" dirty="0">
                <a:solidFill>
                  <a:srgbClr val="334156"/>
                </a:solidFill>
                <a:latin typeface="Calibri"/>
                <a:cs typeface="Calibri"/>
              </a:rPr>
              <a:t>f</a:t>
            </a:r>
            <a:r>
              <a:rPr sz="1200" spc="55" dirty="0">
                <a:solidFill>
                  <a:srgbClr val="334156"/>
                </a:solidFill>
                <a:latin typeface="Calibri"/>
                <a:cs typeface="Calibri"/>
              </a:rPr>
              <a:t>ata</a:t>
            </a:r>
            <a:r>
              <a:rPr sz="1200" spc="25" dirty="0">
                <a:solidFill>
                  <a:srgbClr val="334156"/>
                </a:solidFill>
                <a:latin typeface="Calibri"/>
                <a:cs typeface="Calibri"/>
              </a:rPr>
              <a:t>l</a:t>
            </a:r>
            <a:r>
              <a:rPr sz="1200" spc="30" dirty="0">
                <a:solidFill>
                  <a:srgbClr val="334156"/>
                </a:solidFill>
                <a:latin typeface="Calibri"/>
                <a:cs typeface="Calibri"/>
              </a:rPr>
              <a:t>ities,</a:t>
            </a:r>
            <a:r>
              <a:rPr sz="1200" spc="40" dirty="0">
                <a:solidFill>
                  <a:srgbClr val="334156"/>
                </a:solidFill>
                <a:latin typeface="Calibri"/>
                <a:cs typeface="Calibri"/>
              </a:rPr>
              <a:t> </a:t>
            </a:r>
            <a:r>
              <a:rPr sz="1200" spc="75" dirty="0">
                <a:solidFill>
                  <a:srgbClr val="334156"/>
                </a:solidFill>
                <a:latin typeface="Calibri"/>
                <a:cs typeface="Calibri"/>
              </a:rPr>
              <a:t>pa</a:t>
            </a:r>
            <a:r>
              <a:rPr sz="1200" spc="40" dirty="0">
                <a:solidFill>
                  <a:srgbClr val="334156"/>
                </a:solidFill>
                <a:latin typeface="Calibri"/>
                <a:cs typeface="Calibri"/>
              </a:rPr>
              <a:t>r</a:t>
            </a:r>
            <a:r>
              <a:rPr sz="1200" spc="60" dirty="0">
                <a:solidFill>
                  <a:srgbClr val="334156"/>
                </a:solidFill>
                <a:latin typeface="Calibri"/>
                <a:cs typeface="Calibri"/>
              </a:rPr>
              <a:t>ticu</a:t>
            </a:r>
            <a:r>
              <a:rPr sz="1200" spc="30" dirty="0">
                <a:solidFill>
                  <a:srgbClr val="334156"/>
                </a:solidFill>
                <a:latin typeface="Calibri"/>
                <a:cs typeface="Calibri"/>
              </a:rPr>
              <a:t>l</a:t>
            </a:r>
            <a:r>
              <a:rPr sz="1200" spc="50" dirty="0">
                <a:solidFill>
                  <a:srgbClr val="334156"/>
                </a:solidFill>
                <a:latin typeface="Calibri"/>
                <a:cs typeface="Calibri"/>
              </a:rPr>
              <a:t>a</a:t>
            </a:r>
            <a:r>
              <a:rPr sz="1200" spc="25" dirty="0">
                <a:solidFill>
                  <a:srgbClr val="334156"/>
                </a:solidFill>
                <a:latin typeface="Calibri"/>
                <a:cs typeface="Calibri"/>
              </a:rPr>
              <a:t>r</a:t>
            </a:r>
            <a:r>
              <a:rPr sz="1200" spc="55" dirty="0">
                <a:solidFill>
                  <a:srgbClr val="334156"/>
                </a:solidFill>
                <a:latin typeface="Calibri"/>
                <a:cs typeface="Calibri"/>
              </a:rPr>
              <a:t>ly</a:t>
            </a:r>
            <a:r>
              <a:rPr sz="1200" spc="40" dirty="0">
                <a:solidFill>
                  <a:srgbClr val="334156"/>
                </a:solidFill>
                <a:latin typeface="Calibri"/>
                <a:cs typeface="Calibri"/>
              </a:rPr>
              <a:t> </a:t>
            </a:r>
            <a:r>
              <a:rPr sz="1200" spc="30" dirty="0">
                <a:solidFill>
                  <a:srgbClr val="334156"/>
                </a:solidFill>
                <a:latin typeface="Calibri"/>
                <a:cs typeface="Calibri"/>
              </a:rPr>
              <a:t>in</a:t>
            </a:r>
            <a:endParaRPr sz="1200">
              <a:latin typeface="Calibri"/>
              <a:cs typeface="Calibri"/>
            </a:endParaRPr>
          </a:p>
          <a:p>
            <a:pPr marL="329565">
              <a:lnSpc>
                <a:spcPct val="100000"/>
              </a:lnSpc>
              <a:spcBef>
                <a:spcPts val="215"/>
              </a:spcBef>
            </a:pPr>
            <a:r>
              <a:rPr sz="1200" spc="95" dirty="0">
                <a:solidFill>
                  <a:srgbClr val="334156"/>
                </a:solidFill>
                <a:latin typeface="Calibri"/>
                <a:cs typeface="Calibri"/>
              </a:rPr>
              <a:t>st</a:t>
            </a:r>
            <a:r>
              <a:rPr sz="1200" spc="70" dirty="0">
                <a:solidFill>
                  <a:srgbClr val="334156"/>
                </a:solidFill>
                <a:latin typeface="Calibri"/>
                <a:cs typeface="Calibri"/>
              </a:rPr>
              <a:t>ate</a:t>
            </a:r>
            <a:r>
              <a:rPr sz="1200" spc="125" dirty="0">
                <a:solidFill>
                  <a:srgbClr val="334156"/>
                </a:solidFill>
                <a:latin typeface="Calibri"/>
                <a:cs typeface="Calibri"/>
              </a:rPr>
              <a:t>s</a:t>
            </a:r>
            <a:r>
              <a:rPr sz="1200" spc="40" dirty="0">
                <a:solidFill>
                  <a:srgbClr val="334156"/>
                </a:solidFill>
                <a:latin typeface="Calibri"/>
                <a:cs typeface="Calibri"/>
              </a:rPr>
              <a:t> </a:t>
            </a:r>
            <a:r>
              <a:rPr sz="1200" spc="35" dirty="0">
                <a:solidFill>
                  <a:srgbClr val="334156"/>
                </a:solidFill>
                <a:latin typeface="Calibri"/>
                <a:cs typeface="Calibri"/>
              </a:rPr>
              <a:t>w</a:t>
            </a:r>
            <a:r>
              <a:rPr sz="1200" spc="30" dirty="0">
                <a:solidFill>
                  <a:srgbClr val="334156"/>
                </a:solidFill>
                <a:latin typeface="Calibri"/>
                <a:cs typeface="Calibri"/>
              </a:rPr>
              <a:t>it</a:t>
            </a:r>
            <a:r>
              <a:rPr sz="1200" spc="50" dirty="0">
                <a:solidFill>
                  <a:srgbClr val="334156"/>
                </a:solidFill>
                <a:latin typeface="Calibri"/>
                <a:cs typeface="Calibri"/>
              </a:rPr>
              <a:t>h</a:t>
            </a:r>
            <a:r>
              <a:rPr sz="1200" spc="25" dirty="0">
                <a:solidFill>
                  <a:srgbClr val="334156"/>
                </a:solidFill>
                <a:latin typeface="Calibri"/>
                <a:cs typeface="Calibri"/>
              </a:rPr>
              <a:t> </a:t>
            </a:r>
            <a:r>
              <a:rPr sz="1200" spc="40" dirty="0">
                <a:solidFill>
                  <a:srgbClr val="334156"/>
                </a:solidFill>
                <a:latin typeface="Calibri"/>
                <a:cs typeface="Calibri"/>
              </a:rPr>
              <a:t>o</a:t>
            </a:r>
            <a:r>
              <a:rPr sz="1200" spc="10" dirty="0">
                <a:solidFill>
                  <a:srgbClr val="334156"/>
                </a:solidFill>
                <a:latin typeface="Calibri"/>
                <a:cs typeface="Calibri"/>
              </a:rPr>
              <a:t>l</a:t>
            </a:r>
            <a:r>
              <a:rPr sz="1200" spc="100" dirty="0">
                <a:solidFill>
                  <a:srgbClr val="334156"/>
                </a:solidFill>
                <a:latin typeface="Calibri"/>
                <a:cs typeface="Calibri"/>
              </a:rPr>
              <a:t>de</a:t>
            </a:r>
            <a:r>
              <a:rPr sz="1200" spc="15" dirty="0">
                <a:solidFill>
                  <a:srgbClr val="334156"/>
                </a:solidFill>
                <a:latin typeface="Calibri"/>
                <a:cs typeface="Calibri"/>
              </a:rPr>
              <a:t>r</a:t>
            </a:r>
            <a:r>
              <a:rPr sz="1200" spc="45" dirty="0">
                <a:solidFill>
                  <a:srgbClr val="334156"/>
                </a:solidFill>
                <a:latin typeface="Calibri"/>
                <a:cs typeface="Calibri"/>
              </a:rPr>
              <a:t> </a:t>
            </a:r>
            <a:r>
              <a:rPr sz="1200" spc="70" dirty="0">
                <a:solidFill>
                  <a:srgbClr val="334156"/>
                </a:solidFill>
                <a:latin typeface="Calibri"/>
                <a:cs typeface="Calibri"/>
              </a:rPr>
              <a:t>popul</a:t>
            </a:r>
            <a:r>
              <a:rPr sz="1200" spc="65" dirty="0">
                <a:solidFill>
                  <a:srgbClr val="334156"/>
                </a:solidFill>
                <a:latin typeface="Calibri"/>
                <a:cs typeface="Calibri"/>
              </a:rPr>
              <a:t>a</a:t>
            </a:r>
            <a:r>
              <a:rPr sz="1200" spc="40" dirty="0">
                <a:solidFill>
                  <a:srgbClr val="334156"/>
                </a:solidFill>
                <a:latin typeface="Calibri"/>
                <a:cs typeface="Calibri"/>
              </a:rPr>
              <a:t>tio</a:t>
            </a:r>
            <a:r>
              <a:rPr sz="1200" spc="55" dirty="0">
                <a:solidFill>
                  <a:srgbClr val="334156"/>
                </a:solidFill>
                <a:latin typeface="Calibri"/>
                <a:cs typeface="Calibri"/>
              </a:rPr>
              <a:t>n</a:t>
            </a:r>
            <a:r>
              <a:rPr sz="1200" spc="125" dirty="0">
                <a:solidFill>
                  <a:srgbClr val="334156"/>
                </a:solidFill>
                <a:latin typeface="Calibri"/>
                <a:cs typeface="Calibri"/>
              </a:rPr>
              <a:t>s</a:t>
            </a:r>
            <a:r>
              <a:rPr sz="1200" spc="40" dirty="0">
                <a:solidFill>
                  <a:srgbClr val="334156"/>
                </a:solidFill>
                <a:latin typeface="Calibri"/>
                <a:cs typeface="Calibri"/>
              </a:rPr>
              <a:t> </a:t>
            </a:r>
            <a:r>
              <a:rPr sz="1200" spc="55" dirty="0">
                <a:solidFill>
                  <a:srgbClr val="334156"/>
                </a:solidFill>
                <a:latin typeface="Calibri"/>
                <a:cs typeface="Calibri"/>
              </a:rPr>
              <a:t>an</a:t>
            </a:r>
            <a:r>
              <a:rPr sz="1200" spc="114" dirty="0">
                <a:solidFill>
                  <a:srgbClr val="334156"/>
                </a:solidFill>
                <a:latin typeface="Calibri"/>
                <a:cs typeface="Calibri"/>
              </a:rPr>
              <a:t>d</a:t>
            </a:r>
            <a:r>
              <a:rPr sz="1200" spc="40" dirty="0">
                <a:solidFill>
                  <a:srgbClr val="334156"/>
                </a:solidFill>
                <a:latin typeface="Calibri"/>
                <a:cs typeface="Calibri"/>
              </a:rPr>
              <a:t> </a:t>
            </a:r>
            <a:r>
              <a:rPr sz="1200" spc="50" dirty="0">
                <a:solidFill>
                  <a:srgbClr val="334156"/>
                </a:solidFill>
                <a:latin typeface="Calibri"/>
                <a:cs typeface="Calibri"/>
              </a:rPr>
              <a:t>hea</a:t>
            </a:r>
            <a:r>
              <a:rPr sz="1200" spc="15" dirty="0">
                <a:solidFill>
                  <a:srgbClr val="334156"/>
                </a:solidFill>
                <a:latin typeface="Calibri"/>
                <a:cs typeface="Calibri"/>
              </a:rPr>
              <a:t>l</a:t>
            </a:r>
            <a:r>
              <a:rPr sz="1200" spc="75" dirty="0">
                <a:solidFill>
                  <a:srgbClr val="334156"/>
                </a:solidFill>
                <a:latin typeface="Calibri"/>
                <a:cs typeface="Calibri"/>
              </a:rPr>
              <a:t>thca</a:t>
            </a:r>
            <a:r>
              <a:rPr sz="1200" spc="55" dirty="0">
                <a:solidFill>
                  <a:srgbClr val="334156"/>
                </a:solidFill>
                <a:latin typeface="Calibri"/>
                <a:cs typeface="Calibri"/>
              </a:rPr>
              <a:t>r</a:t>
            </a:r>
            <a:r>
              <a:rPr sz="1200" spc="80" dirty="0">
                <a:solidFill>
                  <a:srgbClr val="334156"/>
                </a:solidFill>
                <a:latin typeface="Calibri"/>
                <a:cs typeface="Calibri"/>
              </a:rPr>
              <a:t>e</a:t>
            </a:r>
            <a:r>
              <a:rPr sz="1200" spc="60" dirty="0">
                <a:solidFill>
                  <a:srgbClr val="334156"/>
                </a:solidFill>
                <a:latin typeface="Calibri"/>
                <a:cs typeface="Calibri"/>
              </a:rPr>
              <a:t> </a:t>
            </a:r>
            <a:r>
              <a:rPr sz="1200" spc="80" dirty="0">
                <a:solidFill>
                  <a:srgbClr val="334156"/>
                </a:solidFill>
                <a:latin typeface="Calibri"/>
                <a:cs typeface="Calibri"/>
              </a:rPr>
              <a:t>sh</a:t>
            </a:r>
            <a:r>
              <a:rPr sz="1200" spc="85" dirty="0">
                <a:solidFill>
                  <a:srgbClr val="334156"/>
                </a:solidFill>
                <a:latin typeface="Calibri"/>
                <a:cs typeface="Calibri"/>
              </a:rPr>
              <a:t>o</a:t>
            </a:r>
            <a:r>
              <a:rPr sz="1200" spc="10" dirty="0">
                <a:solidFill>
                  <a:srgbClr val="334156"/>
                </a:solidFill>
                <a:latin typeface="Calibri"/>
                <a:cs typeface="Calibri"/>
              </a:rPr>
              <a:t>r</a:t>
            </a:r>
            <a:r>
              <a:rPr sz="1200" spc="60" dirty="0">
                <a:solidFill>
                  <a:srgbClr val="334156"/>
                </a:solidFill>
                <a:latin typeface="Calibri"/>
                <a:cs typeface="Calibri"/>
              </a:rPr>
              <a:t>tages.</a:t>
            </a:r>
            <a:endParaRPr sz="1200">
              <a:latin typeface="Calibri"/>
              <a:cs typeface="Calibri"/>
            </a:endParaRPr>
          </a:p>
          <a:p>
            <a:pPr marL="329565" marR="66675" indent="-316865">
              <a:lnSpc>
                <a:spcPct val="114999"/>
              </a:lnSpc>
              <a:buClr>
                <a:srgbClr val="334156"/>
              </a:buClr>
              <a:buSzPct val="116666"/>
              <a:buFont typeface="MS Gothic"/>
              <a:buChar char="▪"/>
              <a:tabLst>
                <a:tab pos="330200" algn="l"/>
              </a:tabLst>
            </a:pPr>
            <a:r>
              <a:rPr sz="1200" spc="40" dirty="0">
                <a:solidFill>
                  <a:srgbClr val="334156"/>
                </a:solidFill>
                <a:latin typeface="Calibri"/>
                <a:cs typeface="Calibri"/>
              </a:rPr>
              <a:t>Monitor</a:t>
            </a:r>
            <a:r>
              <a:rPr sz="1200" spc="35" dirty="0">
                <a:solidFill>
                  <a:srgbClr val="334156"/>
                </a:solidFill>
                <a:latin typeface="Calibri"/>
                <a:cs typeface="Calibri"/>
              </a:rPr>
              <a:t> </a:t>
            </a:r>
            <a:r>
              <a:rPr sz="1200" spc="45" dirty="0">
                <a:solidFill>
                  <a:srgbClr val="334156"/>
                </a:solidFill>
                <a:latin typeface="Calibri"/>
                <a:cs typeface="Calibri"/>
              </a:rPr>
              <a:t>k</a:t>
            </a:r>
            <a:r>
              <a:rPr sz="1200" spc="100" dirty="0">
                <a:solidFill>
                  <a:srgbClr val="334156"/>
                </a:solidFill>
                <a:latin typeface="Calibri"/>
                <a:cs typeface="Calibri"/>
              </a:rPr>
              <a:t>ey</a:t>
            </a:r>
            <a:r>
              <a:rPr sz="1200" spc="45" dirty="0">
                <a:solidFill>
                  <a:srgbClr val="334156"/>
                </a:solidFill>
                <a:latin typeface="Calibri"/>
                <a:cs typeface="Calibri"/>
              </a:rPr>
              <a:t> </a:t>
            </a:r>
            <a:r>
              <a:rPr sz="1200" spc="50" dirty="0">
                <a:solidFill>
                  <a:srgbClr val="334156"/>
                </a:solidFill>
                <a:latin typeface="Calibri"/>
                <a:cs typeface="Calibri"/>
              </a:rPr>
              <a:t>hea</a:t>
            </a:r>
            <a:r>
              <a:rPr sz="1200" spc="15" dirty="0">
                <a:solidFill>
                  <a:srgbClr val="334156"/>
                </a:solidFill>
                <a:latin typeface="Calibri"/>
                <a:cs typeface="Calibri"/>
              </a:rPr>
              <a:t>l</a:t>
            </a:r>
            <a:r>
              <a:rPr sz="1200" spc="75" dirty="0">
                <a:solidFill>
                  <a:srgbClr val="334156"/>
                </a:solidFill>
                <a:latin typeface="Calibri"/>
                <a:cs typeface="Calibri"/>
              </a:rPr>
              <a:t>thca</a:t>
            </a:r>
            <a:r>
              <a:rPr sz="1200" spc="55" dirty="0">
                <a:solidFill>
                  <a:srgbClr val="334156"/>
                </a:solidFill>
                <a:latin typeface="Calibri"/>
                <a:cs typeface="Calibri"/>
              </a:rPr>
              <a:t>r</a:t>
            </a:r>
            <a:r>
              <a:rPr sz="1200" spc="80" dirty="0">
                <a:solidFill>
                  <a:srgbClr val="334156"/>
                </a:solidFill>
                <a:latin typeface="Calibri"/>
                <a:cs typeface="Calibri"/>
              </a:rPr>
              <a:t>e</a:t>
            </a:r>
            <a:r>
              <a:rPr sz="1200" spc="60" dirty="0">
                <a:solidFill>
                  <a:srgbClr val="334156"/>
                </a:solidFill>
                <a:latin typeface="Calibri"/>
                <a:cs typeface="Calibri"/>
              </a:rPr>
              <a:t> </a:t>
            </a:r>
            <a:r>
              <a:rPr sz="1200" spc="10" dirty="0">
                <a:solidFill>
                  <a:srgbClr val="334156"/>
                </a:solidFill>
                <a:latin typeface="Calibri"/>
                <a:cs typeface="Calibri"/>
              </a:rPr>
              <a:t>r</a:t>
            </a:r>
            <a:r>
              <a:rPr sz="1200" spc="85" dirty="0">
                <a:solidFill>
                  <a:srgbClr val="334156"/>
                </a:solidFill>
                <a:latin typeface="Calibri"/>
                <a:cs typeface="Calibri"/>
              </a:rPr>
              <a:t>esou</a:t>
            </a:r>
            <a:r>
              <a:rPr sz="1200" spc="10" dirty="0">
                <a:solidFill>
                  <a:srgbClr val="334156"/>
                </a:solidFill>
                <a:latin typeface="Calibri"/>
                <a:cs typeface="Calibri"/>
              </a:rPr>
              <a:t>r</a:t>
            </a:r>
            <a:r>
              <a:rPr sz="1200" spc="125" dirty="0">
                <a:solidFill>
                  <a:srgbClr val="334156"/>
                </a:solidFill>
                <a:latin typeface="Calibri"/>
                <a:cs typeface="Calibri"/>
              </a:rPr>
              <a:t>ces</a:t>
            </a:r>
            <a:r>
              <a:rPr sz="1200" spc="60" dirty="0">
                <a:solidFill>
                  <a:srgbClr val="334156"/>
                </a:solidFill>
                <a:latin typeface="Calibri"/>
                <a:cs typeface="Calibri"/>
              </a:rPr>
              <a:t> </a:t>
            </a:r>
            <a:r>
              <a:rPr sz="1200" spc="65" dirty="0">
                <a:solidFill>
                  <a:srgbClr val="334156"/>
                </a:solidFill>
                <a:latin typeface="Calibri"/>
                <a:cs typeface="Calibri"/>
              </a:rPr>
              <a:t>du</a:t>
            </a:r>
            <a:r>
              <a:rPr sz="1200" spc="40" dirty="0">
                <a:solidFill>
                  <a:srgbClr val="334156"/>
                </a:solidFill>
                <a:latin typeface="Calibri"/>
                <a:cs typeface="Calibri"/>
              </a:rPr>
              <a:t>r</a:t>
            </a:r>
            <a:r>
              <a:rPr sz="1200" spc="50" dirty="0">
                <a:solidFill>
                  <a:srgbClr val="334156"/>
                </a:solidFill>
                <a:latin typeface="Calibri"/>
                <a:cs typeface="Calibri"/>
              </a:rPr>
              <a:t>ing</a:t>
            </a:r>
            <a:r>
              <a:rPr sz="1200" spc="45" dirty="0">
                <a:solidFill>
                  <a:srgbClr val="334156"/>
                </a:solidFill>
                <a:latin typeface="Calibri"/>
                <a:cs typeface="Calibri"/>
              </a:rPr>
              <a:t> </a:t>
            </a:r>
            <a:r>
              <a:rPr sz="1200" spc="60" dirty="0">
                <a:solidFill>
                  <a:srgbClr val="334156"/>
                </a:solidFill>
                <a:latin typeface="Calibri"/>
                <a:cs typeface="Calibri"/>
              </a:rPr>
              <a:t>t</a:t>
            </a:r>
            <a:r>
              <a:rPr sz="1200" spc="65" dirty="0">
                <a:solidFill>
                  <a:srgbClr val="334156"/>
                </a:solidFill>
                <a:latin typeface="Calibri"/>
                <a:cs typeface="Calibri"/>
              </a:rPr>
              <a:t>he</a:t>
            </a:r>
            <a:r>
              <a:rPr sz="1200" spc="35" dirty="0">
                <a:solidFill>
                  <a:srgbClr val="334156"/>
                </a:solidFill>
                <a:latin typeface="Calibri"/>
                <a:cs typeface="Calibri"/>
              </a:rPr>
              <a:t> </a:t>
            </a:r>
            <a:r>
              <a:rPr sz="1200" spc="100" dirty="0">
                <a:solidFill>
                  <a:srgbClr val="334156"/>
                </a:solidFill>
                <a:latin typeface="Calibri"/>
                <a:cs typeface="Calibri"/>
              </a:rPr>
              <a:t>pe</a:t>
            </a:r>
            <a:r>
              <a:rPr sz="1200" spc="60" dirty="0">
                <a:solidFill>
                  <a:srgbClr val="334156"/>
                </a:solidFill>
                <a:latin typeface="Calibri"/>
                <a:cs typeface="Calibri"/>
              </a:rPr>
              <a:t>ak</a:t>
            </a:r>
            <a:r>
              <a:rPr sz="1200" spc="30" dirty="0">
                <a:solidFill>
                  <a:srgbClr val="334156"/>
                </a:solidFill>
                <a:latin typeface="Calibri"/>
                <a:cs typeface="Calibri"/>
              </a:rPr>
              <a:t> </a:t>
            </a:r>
            <a:r>
              <a:rPr sz="1200" spc="114" dirty="0">
                <a:solidFill>
                  <a:srgbClr val="334156"/>
                </a:solidFill>
                <a:latin typeface="Calibri"/>
                <a:cs typeface="Calibri"/>
              </a:rPr>
              <a:t>m</a:t>
            </a:r>
            <a:r>
              <a:rPr sz="1200" spc="60" dirty="0">
                <a:solidFill>
                  <a:srgbClr val="334156"/>
                </a:solidFill>
                <a:latin typeface="Calibri"/>
                <a:cs typeface="Calibri"/>
              </a:rPr>
              <a:t>o</a:t>
            </a:r>
            <a:r>
              <a:rPr sz="1200" spc="55" dirty="0">
                <a:solidFill>
                  <a:srgbClr val="334156"/>
                </a:solidFill>
                <a:latin typeface="Calibri"/>
                <a:cs typeface="Calibri"/>
              </a:rPr>
              <a:t>n</a:t>
            </a:r>
            <a:r>
              <a:rPr sz="1200" spc="80" dirty="0">
                <a:solidFill>
                  <a:srgbClr val="334156"/>
                </a:solidFill>
                <a:latin typeface="Calibri"/>
                <a:cs typeface="Calibri"/>
              </a:rPr>
              <a:t>ths</a:t>
            </a:r>
            <a:r>
              <a:rPr sz="1200" spc="40" dirty="0">
                <a:solidFill>
                  <a:srgbClr val="334156"/>
                </a:solidFill>
                <a:latin typeface="Calibri"/>
                <a:cs typeface="Calibri"/>
              </a:rPr>
              <a:t> </a:t>
            </a:r>
            <a:r>
              <a:rPr sz="1200" spc="100" dirty="0">
                <a:solidFill>
                  <a:srgbClr val="334156"/>
                </a:solidFill>
                <a:latin typeface="Calibri"/>
                <a:cs typeface="Calibri"/>
              </a:rPr>
              <a:t>(Dece</a:t>
            </a:r>
            <a:r>
              <a:rPr sz="1200" spc="114" dirty="0">
                <a:solidFill>
                  <a:srgbClr val="334156"/>
                </a:solidFill>
                <a:latin typeface="Calibri"/>
                <a:cs typeface="Calibri"/>
              </a:rPr>
              <a:t>m</a:t>
            </a:r>
            <a:r>
              <a:rPr sz="1200" spc="100" dirty="0">
                <a:solidFill>
                  <a:srgbClr val="334156"/>
                </a:solidFill>
                <a:latin typeface="Calibri"/>
                <a:cs typeface="Calibri"/>
              </a:rPr>
              <a:t>be</a:t>
            </a:r>
            <a:r>
              <a:rPr sz="1200" spc="15" dirty="0">
                <a:solidFill>
                  <a:srgbClr val="334156"/>
                </a:solidFill>
                <a:latin typeface="Calibri"/>
                <a:cs typeface="Calibri"/>
              </a:rPr>
              <a:t>r</a:t>
            </a:r>
            <a:r>
              <a:rPr sz="1200" spc="45" dirty="0">
                <a:solidFill>
                  <a:srgbClr val="334156"/>
                </a:solidFill>
                <a:latin typeface="Calibri"/>
                <a:cs typeface="Calibri"/>
              </a:rPr>
              <a:t> </a:t>
            </a:r>
            <a:r>
              <a:rPr sz="1200" spc="65" dirty="0">
                <a:solidFill>
                  <a:srgbClr val="334156"/>
                </a:solidFill>
                <a:latin typeface="Calibri"/>
                <a:cs typeface="Calibri"/>
              </a:rPr>
              <a:t>to</a:t>
            </a:r>
            <a:r>
              <a:rPr sz="1200" spc="40" dirty="0">
                <a:solidFill>
                  <a:srgbClr val="334156"/>
                </a:solidFill>
                <a:latin typeface="Calibri"/>
                <a:cs typeface="Calibri"/>
              </a:rPr>
              <a:t> </a:t>
            </a:r>
            <a:r>
              <a:rPr sz="1200" spc="55" dirty="0">
                <a:solidFill>
                  <a:srgbClr val="334156"/>
                </a:solidFill>
                <a:latin typeface="Calibri"/>
                <a:cs typeface="Calibri"/>
              </a:rPr>
              <a:t>Marc</a:t>
            </a:r>
            <a:r>
              <a:rPr sz="1200" spc="50" dirty="0">
                <a:solidFill>
                  <a:srgbClr val="334156"/>
                </a:solidFill>
                <a:latin typeface="Calibri"/>
                <a:cs typeface="Calibri"/>
              </a:rPr>
              <a:t>h</a:t>
            </a:r>
            <a:r>
              <a:rPr sz="1200" spc="-5" dirty="0">
                <a:solidFill>
                  <a:srgbClr val="334156"/>
                </a:solidFill>
                <a:latin typeface="Calibri"/>
                <a:cs typeface="Calibri"/>
              </a:rPr>
              <a:t>),</a:t>
            </a:r>
            <a:r>
              <a:rPr sz="1200" spc="50" dirty="0">
                <a:solidFill>
                  <a:srgbClr val="334156"/>
                </a:solidFill>
                <a:latin typeface="Calibri"/>
                <a:cs typeface="Calibri"/>
              </a:rPr>
              <a:t> </a:t>
            </a:r>
            <a:r>
              <a:rPr sz="1200" spc="75" dirty="0">
                <a:solidFill>
                  <a:srgbClr val="334156"/>
                </a:solidFill>
                <a:latin typeface="Calibri"/>
                <a:cs typeface="Calibri"/>
              </a:rPr>
              <a:t>ens</a:t>
            </a:r>
            <a:r>
              <a:rPr sz="1200" spc="80" dirty="0">
                <a:solidFill>
                  <a:srgbClr val="334156"/>
                </a:solidFill>
                <a:latin typeface="Calibri"/>
                <a:cs typeface="Calibri"/>
              </a:rPr>
              <a:t>u</a:t>
            </a:r>
            <a:r>
              <a:rPr sz="1200" spc="10" dirty="0">
                <a:solidFill>
                  <a:srgbClr val="334156"/>
                </a:solidFill>
                <a:latin typeface="Calibri"/>
                <a:cs typeface="Calibri"/>
              </a:rPr>
              <a:t>r</a:t>
            </a:r>
            <a:r>
              <a:rPr sz="1200" spc="50" dirty="0">
                <a:solidFill>
                  <a:srgbClr val="334156"/>
                </a:solidFill>
                <a:latin typeface="Calibri"/>
                <a:cs typeface="Calibri"/>
              </a:rPr>
              <a:t>ing</a:t>
            </a:r>
            <a:r>
              <a:rPr sz="1200" spc="60" dirty="0">
                <a:solidFill>
                  <a:srgbClr val="334156"/>
                </a:solidFill>
                <a:latin typeface="Calibri"/>
                <a:cs typeface="Calibri"/>
              </a:rPr>
              <a:t> </a:t>
            </a:r>
            <a:r>
              <a:rPr sz="1200" spc="50" dirty="0">
                <a:solidFill>
                  <a:srgbClr val="334156"/>
                </a:solidFill>
                <a:latin typeface="Calibri"/>
                <a:cs typeface="Calibri"/>
              </a:rPr>
              <a:t>hea</a:t>
            </a:r>
            <a:r>
              <a:rPr sz="1200" spc="15" dirty="0">
                <a:solidFill>
                  <a:srgbClr val="334156"/>
                </a:solidFill>
                <a:latin typeface="Calibri"/>
                <a:cs typeface="Calibri"/>
              </a:rPr>
              <a:t>l</a:t>
            </a:r>
            <a:r>
              <a:rPr sz="1200" spc="75" dirty="0">
                <a:solidFill>
                  <a:srgbClr val="334156"/>
                </a:solidFill>
                <a:latin typeface="Calibri"/>
                <a:cs typeface="Calibri"/>
              </a:rPr>
              <a:t>thca</a:t>
            </a:r>
            <a:r>
              <a:rPr sz="1200" spc="55" dirty="0">
                <a:solidFill>
                  <a:srgbClr val="334156"/>
                </a:solidFill>
                <a:latin typeface="Calibri"/>
                <a:cs typeface="Calibri"/>
              </a:rPr>
              <a:t>r</a:t>
            </a:r>
            <a:r>
              <a:rPr sz="1200" spc="80" dirty="0">
                <a:solidFill>
                  <a:srgbClr val="334156"/>
                </a:solidFill>
                <a:latin typeface="Calibri"/>
                <a:cs typeface="Calibri"/>
              </a:rPr>
              <a:t>e</a:t>
            </a:r>
            <a:r>
              <a:rPr sz="1200" spc="50" dirty="0">
                <a:solidFill>
                  <a:srgbClr val="334156"/>
                </a:solidFill>
                <a:latin typeface="Calibri"/>
                <a:cs typeface="Calibri"/>
              </a:rPr>
              <a:t> </a:t>
            </a:r>
            <a:r>
              <a:rPr sz="1200" spc="40" dirty="0">
                <a:solidFill>
                  <a:srgbClr val="334156"/>
                </a:solidFill>
                <a:latin typeface="Calibri"/>
                <a:cs typeface="Calibri"/>
              </a:rPr>
              <a:t>f</a:t>
            </a:r>
            <a:r>
              <a:rPr sz="1200" spc="55" dirty="0">
                <a:solidFill>
                  <a:srgbClr val="334156"/>
                </a:solidFill>
                <a:latin typeface="Calibri"/>
                <a:cs typeface="Calibri"/>
              </a:rPr>
              <a:t>a</a:t>
            </a:r>
            <a:r>
              <a:rPr sz="1200" spc="45" dirty="0">
                <a:solidFill>
                  <a:srgbClr val="334156"/>
                </a:solidFill>
                <a:latin typeface="Calibri"/>
                <a:cs typeface="Calibri"/>
              </a:rPr>
              <a:t>cilit</a:t>
            </a:r>
            <a:r>
              <a:rPr sz="1200" spc="70" dirty="0">
                <a:solidFill>
                  <a:srgbClr val="334156"/>
                </a:solidFill>
                <a:latin typeface="Calibri"/>
                <a:cs typeface="Calibri"/>
              </a:rPr>
              <a:t>ies</a:t>
            </a:r>
            <a:r>
              <a:rPr sz="1200" spc="50" dirty="0">
                <a:solidFill>
                  <a:srgbClr val="334156"/>
                </a:solidFill>
                <a:latin typeface="Calibri"/>
                <a:cs typeface="Calibri"/>
              </a:rPr>
              <a:t> a</a:t>
            </a:r>
            <a:r>
              <a:rPr sz="1200" spc="30" dirty="0">
                <a:solidFill>
                  <a:srgbClr val="334156"/>
                </a:solidFill>
                <a:latin typeface="Calibri"/>
                <a:cs typeface="Calibri"/>
              </a:rPr>
              <a:t>r</a:t>
            </a:r>
            <a:r>
              <a:rPr sz="1200" spc="80" dirty="0">
                <a:solidFill>
                  <a:srgbClr val="334156"/>
                </a:solidFill>
                <a:latin typeface="Calibri"/>
                <a:cs typeface="Calibri"/>
              </a:rPr>
              <a:t>e</a:t>
            </a:r>
            <a:r>
              <a:rPr sz="1200" spc="70" dirty="0">
                <a:solidFill>
                  <a:srgbClr val="334156"/>
                </a:solidFill>
                <a:latin typeface="Calibri"/>
                <a:cs typeface="Calibri"/>
              </a:rPr>
              <a:t> prepared</a:t>
            </a:r>
            <a:r>
              <a:rPr sz="1200" spc="40" dirty="0">
                <a:solidFill>
                  <a:srgbClr val="334156"/>
                </a:solidFill>
                <a:latin typeface="Calibri"/>
                <a:cs typeface="Calibri"/>
              </a:rPr>
              <a:t> </a:t>
            </a:r>
            <a:r>
              <a:rPr sz="1200" spc="65" dirty="0">
                <a:solidFill>
                  <a:srgbClr val="334156"/>
                </a:solidFill>
                <a:latin typeface="Calibri"/>
                <a:cs typeface="Calibri"/>
              </a:rPr>
              <a:t>to</a:t>
            </a:r>
            <a:r>
              <a:rPr sz="1200" spc="40" dirty="0">
                <a:solidFill>
                  <a:srgbClr val="334156"/>
                </a:solidFill>
                <a:latin typeface="Calibri"/>
                <a:cs typeface="Calibri"/>
              </a:rPr>
              <a:t> </a:t>
            </a:r>
            <a:r>
              <a:rPr sz="1200" spc="60" dirty="0">
                <a:solidFill>
                  <a:srgbClr val="334156"/>
                </a:solidFill>
                <a:latin typeface="Calibri"/>
                <a:cs typeface="Calibri"/>
              </a:rPr>
              <a:t>h</a:t>
            </a:r>
            <a:r>
              <a:rPr sz="1200" spc="50" dirty="0">
                <a:solidFill>
                  <a:srgbClr val="334156"/>
                </a:solidFill>
                <a:latin typeface="Calibri"/>
                <a:cs typeface="Calibri"/>
              </a:rPr>
              <a:t>a</a:t>
            </a:r>
            <a:r>
              <a:rPr sz="1200" spc="60" dirty="0">
                <a:solidFill>
                  <a:srgbClr val="334156"/>
                </a:solidFill>
                <a:latin typeface="Calibri"/>
                <a:cs typeface="Calibri"/>
              </a:rPr>
              <a:t>ndle</a:t>
            </a:r>
            <a:r>
              <a:rPr sz="1200" spc="50" dirty="0">
                <a:solidFill>
                  <a:srgbClr val="334156"/>
                </a:solidFill>
                <a:latin typeface="Calibri"/>
                <a:cs typeface="Calibri"/>
              </a:rPr>
              <a:t> </a:t>
            </a:r>
            <a:r>
              <a:rPr sz="1200" spc="65" dirty="0">
                <a:solidFill>
                  <a:srgbClr val="334156"/>
                </a:solidFill>
                <a:latin typeface="Calibri"/>
                <a:cs typeface="Calibri"/>
              </a:rPr>
              <a:t>inc</a:t>
            </a:r>
            <a:r>
              <a:rPr sz="1200" spc="50" dirty="0">
                <a:solidFill>
                  <a:srgbClr val="334156"/>
                </a:solidFill>
                <a:latin typeface="Calibri"/>
                <a:cs typeface="Calibri"/>
              </a:rPr>
              <a:t>r</a:t>
            </a:r>
            <a:r>
              <a:rPr sz="1200" spc="95" dirty="0">
                <a:solidFill>
                  <a:srgbClr val="334156"/>
                </a:solidFill>
                <a:latin typeface="Calibri"/>
                <a:cs typeface="Calibri"/>
              </a:rPr>
              <a:t>eased</a:t>
            </a:r>
            <a:r>
              <a:rPr sz="1200" spc="50" dirty="0">
                <a:solidFill>
                  <a:srgbClr val="334156"/>
                </a:solidFill>
                <a:latin typeface="Calibri"/>
                <a:cs typeface="Calibri"/>
              </a:rPr>
              <a:t> </a:t>
            </a:r>
            <a:r>
              <a:rPr sz="1200" spc="85" dirty="0">
                <a:solidFill>
                  <a:srgbClr val="334156"/>
                </a:solidFill>
                <a:latin typeface="Calibri"/>
                <a:cs typeface="Calibri"/>
              </a:rPr>
              <a:t>pat</a:t>
            </a:r>
            <a:r>
              <a:rPr sz="1200" spc="50" dirty="0">
                <a:solidFill>
                  <a:srgbClr val="334156"/>
                </a:solidFill>
                <a:latin typeface="Calibri"/>
                <a:cs typeface="Calibri"/>
              </a:rPr>
              <a:t>ient</a:t>
            </a:r>
            <a:r>
              <a:rPr sz="1200" spc="30" dirty="0">
                <a:solidFill>
                  <a:srgbClr val="334156"/>
                </a:solidFill>
                <a:latin typeface="Calibri"/>
                <a:cs typeface="Calibri"/>
              </a:rPr>
              <a:t> </a:t>
            </a:r>
            <a:r>
              <a:rPr sz="1200" spc="15" dirty="0">
                <a:solidFill>
                  <a:srgbClr val="334156"/>
                </a:solidFill>
                <a:latin typeface="Calibri"/>
                <a:cs typeface="Calibri"/>
              </a:rPr>
              <a:t>l</a:t>
            </a:r>
            <a:r>
              <a:rPr sz="1200" spc="35" dirty="0">
                <a:solidFill>
                  <a:srgbClr val="334156"/>
                </a:solidFill>
                <a:latin typeface="Calibri"/>
                <a:cs typeface="Calibri"/>
              </a:rPr>
              <a:t>o</a:t>
            </a:r>
            <a:r>
              <a:rPr sz="1200" spc="60" dirty="0">
                <a:solidFill>
                  <a:srgbClr val="334156"/>
                </a:solidFill>
                <a:latin typeface="Calibri"/>
                <a:cs typeface="Calibri"/>
              </a:rPr>
              <a:t>ads.</a:t>
            </a:r>
            <a:endParaRPr sz="1200">
              <a:latin typeface="Calibri"/>
              <a:cs typeface="Calibri"/>
            </a:endParaRPr>
          </a:p>
        </p:txBody>
      </p:sp>
      <p:sp>
        <p:nvSpPr>
          <p:cNvPr id="25" name="object 25"/>
          <p:cNvSpPr txBox="1"/>
          <p:nvPr/>
        </p:nvSpPr>
        <p:spPr>
          <a:xfrm>
            <a:off x="532587" y="1433920"/>
            <a:ext cx="6953884" cy="388620"/>
          </a:xfrm>
          <a:prstGeom prst="rect">
            <a:avLst/>
          </a:prstGeom>
        </p:spPr>
        <p:txBody>
          <a:bodyPr vert="horz" wrap="square" lIns="0" tIns="0" rIns="0" bIns="0" rtlCol="0">
            <a:spAutoFit/>
          </a:bodyPr>
          <a:lstStyle/>
          <a:p>
            <a:pPr marL="12700" marR="5080">
              <a:lnSpc>
                <a:spcPct val="114999"/>
              </a:lnSpc>
            </a:pPr>
            <a:r>
              <a:rPr sz="1200" spc="105" dirty="0">
                <a:solidFill>
                  <a:srgbClr val="334156"/>
                </a:solidFill>
                <a:latin typeface="Calibri"/>
                <a:cs typeface="Calibri"/>
              </a:rPr>
              <a:t>Focus</a:t>
            </a:r>
            <a:r>
              <a:rPr sz="1200" spc="50" dirty="0">
                <a:solidFill>
                  <a:srgbClr val="334156"/>
                </a:solidFill>
                <a:latin typeface="Calibri"/>
                <a:cs typeface="Calibri"/>
              </a:rPr>
              <a:t> </a:t>
            </a:r>
            <a:r>
              <a:rPr sz="1200" spc="105" dirty="0">
                <a:solidFill>
                  <a:srgbClr val="334156"/>
                </a:solidFill>
                <a:latin typeface="Calibri"/>
                <a:cs typeface="Calibri"/>
              </a:rPr>
              <a:t>vac</a:t>
            </a:r>
            <a:r>
              <a:rPr sz="1200" spc="75" dirty="0">
                <a:solidFill>
                  <a:srgbClr val="334156"/>
                </a:solidFill>
                <a:latin typeface="Calibri"/>
                <a:cs typeface="Calibri"/>
              </a:rPr>
              <a:t>cina</a:t>
            </a:r>
            <a:r>
              <a:rPr sz="1200" spc="60" dirty="0">
                <a:solidFill>
                  <a:srgbClr val="334156"/>
                </a:solidFill>
                <a:latin typeface="Calibri"/>
                <a:cs typeface="Calibri"/>
              </a:rPr>
              <a:t>t</a:t>
            </a:r>
            <a:r>
              <a:rPr sz="1200" spc="45" dirty="0">
                <a:solidFill>
                  <a:srgbClr val="334156"/>
                </a:solidFill>
                <a:latin typeface="Calibri"/>
                <a:cs typeface="Calibri"/>
              </a:rPr>
              <a:t>ion</a:t>
            </a:r>
            <a:r>
              <a:rPr sz="1200" spc="60" dirty="0">
                <a:solidFill>
                  <a:srgbClr val="334156"/>
                </a:solidFill>
                <a:latin typeface="Calibri"/>
                <a:cs typeface="Calibri"/>
              </a:rPr>
              <a:t> </a:t>
            </a:r>
            <a:r>
              <a:rPr sz="1200" spc="50" dirty="0">
                <a:solidFill>
                  <a:srgbClr val="334156"/>
                </a:solidFill>
                <a:latin typeface="Calibri"/>
                <a:cs typeface="Calibri"/>
              </a:rPr>
              <a:t>ef</a:t>
            </a:r>
            <a:r>
              <a:rPr sz="1200" spc="35" dirty="0">
                <a:solidFill>
                  <a:srgbClr val="334156"/>
                </a:solidFill>
                <a:latin typeface="Calibri"/>
                <a:cs typeface="Calibri"/>
              </a:rPr>
              <a:t>f</a:t>
            </a:r>
            <a:r>
              <a:rPr sz="1200" spc="55" dirty="0">
                <a:solidFill>
                  <a:srgbClr val="334156"/>
                </a:solidFill>
                <a:latin typeface="Calibri"/>
                <a:cs typeface="Calibri"/>
              </a:rPr>
              <a:t>o</a:t>
            </a:r>
            <a:r>
              <a:rPr sz="1200" spc="30" dirty="0">
                <a:solidFill>
                  <a:srgbClr val="334156"/>
                </a:solidFill>
                <a:latin typeface="Calibri"/>
                <a:cs typeface="Calibri"/>
              </a:rPr>
              <a:t>r</a:t>
            </a:r>
            <a:r>
              <a:rPr sz="1200" spc="60" dirty="0">
                <a:solidFill>
                  <a:srgbClr val="334156"/>
                </a:solidFill>
                <a:latin typeface="Calibri"/>
                <a:cs typeface="Calibri"/>
              </a:rPr>
              <a:t>t</a:t>
            </a:r>
            <a:r>
              <a:rPr sz="1200" spc="125" dirty="0">
                <a:solidFill>
                  <a:srgbClr val="334156"/>
                </a:solidFill>
                <a:latin typeface="Calibri"/>
                <a:cs typeface="Calibri"/>
              </a:rPr>
              <a:t>s</a:t>
            </a:r>
            <a:r>
              <a:rPr sz="1200" spc="50" dirty="0">
                <a:solidFill>
                  <a:srgbClr val="334156"/>
                </a:solidFill>
                <a:latin typeface="Calibri"/>
                <a:cs typeface="Calibri"/>
              </a:rPr>
              <a:t> </a:t>
            </a:r>
            <a:r>
              <a:rPr sz="1200" spc="60" dirty="0">
                <a:solidFill>
                  <a:srgbClr val="334156"/>
                </a:solidFill>
                <a:latin typeface="Calibri"/>
                <a:cs typeface="Calibri"/>
              </a:rPr>
              <a:t>on</a:t>
            </a:r>
            <a:r>
              <a:rPr sz="1200" spc="50" dirty="0">
                <a:solidFill>
                  <a:srgbClr val="334156"/>
                </a:solidFill>
                <a:latin typeface="Calibri"/>
                <a:cs typeface="Calibri"/>
              </a:rPr>
              <a:t> </a:t>
            </a:r>
            <a:r>
              <a:rPr sz="1200" spc="114" dirty="0">
                <a:solidFill>
                  <a:srgbClr val="334156"/>
                </a:solidFill>
                <a:latin typeface="Calibri"/>
                <a:cs typeface="Calibri"/>
              </a:rPr>
              <a:t>p</a:t>
            </a:r>
            <a:r>
              <a:rPr sz="1200" spc="90" dirty="0">
                <a:solidFill>
                  <a:srgbClr val="334156"/>
                </a:solidFill>
                <a:latin typeface="Calibri"/>
                <a:cs typeface="Calibri"/>
              </a:rPr>
              <a:t>op</a:t>
            </a:r>
            <a:r>
              <a:rPr sz="1200" spc="40" dirty="0">
                <a:solidFill>
                  <a:srgbClr val="334156"/>
                </a:solidFill>
                <a:latin typeface="Calibri"/>
                <a:cs typeface="Calibri"/>
              </a:rPr>
              <a:t>ulat</a:t>
            </a:r>
            <a:r>
              <a:rPr sz="1200" spc="65" dirty="0">
                <a:solidFill>
                  <a:srgbClr val="334156"/>
                </a:solidFill>
                <a:latin typeface="Calibri"/>
                <a:cs typeface="Calibri"/>
              </a:rPr>
              <a:t>ions</a:t>
            </a:r>
            <a:r>
              <a:rPr sz="1200" spc="40" dirty="0">
                <a:solidFill>
                  <a:srgbClr val="334156"/>
                </a:solidFill>
                <a:latin typeface="Calibri"/>
                <a:cs typeface="Calibri"/>
              </a:rPr>
              <a:t> </a:t>
            </a:r>
            <a:r>
              <a:rPr sz="1200" spc="65" dirty="0">
                <a:solidFill>
                  <a:srgbClr val="334156"/>
                </a:solidFill>
                <a:latin typeface="Calibri"/>
                <a:cs typeface="Calibri"/>
              </a:rPr>
              <a:t>at</a:t>
            </a:r>
            <a:r>
              <a:rPr sz="1200" spc="30" dirty="0">
                <a:solidFill>
                  <a:srgbClr val="334156"/>
                </a:solidFill>
                <a:latin typeface="Calibri"/>
                <a:cs typeface="Calibri"/>
              </a:rPr>
              <a:t> </a:t>
            </a:r>
            <a:r>
              <a:rPr sz="1200" spc="60" dirty="0">
                <a:solidFill>
                  <a:srgbClr val="334156"/>
                </a:solidFill>
                <a:latin typeface="Calibri"/>
                <a:cs typeface="Calibri"/>
              </a:rPr>
              <a:t>t</a:t>
            </a:r>
            <a:r>
              <a:rPr sz="1200" spc="65" dirty="0">
                <a:solidFill>
                  <a:srgbClr val="334156"/>
                </a:solidFill>
                <a:latin typeface="Calibri"/>
                <a:cs typeface="Calibri"/>
              </a:rPr>
              <a:t>he</a:t>
            </a:r>
            <a:r>
              <a:rPr sz="1200" spc="55" dirty="0">
                <a:solidFill>
                  <a:srgbClr val="334156"/>
                </a:solidFill>
                <a:latin typeface="Calibri"/>
                <a:cs typeface="Calibri"/>
              </a:rPr>
              <a:t> highe</a:t>
            </a:r>
            <a:r>
              <a:rPr sz="1200" spc="95" dirty="0">
                <a:solidFill>
                  <a:srgbClr val="334156"/>
                </a:solidFill>
                <a:latin typeface="Calibri"/>
                <a:cs typeface="Calibri"/>
              </a:rPr>
              <a:t>st</a:t>
            </a:r>
            <a:r>
              <a:rPr sz="1200" spc="45" dirty="0">
                <a:solidFill>
                  <a:srgbClr val="334156"/>
                </a:solidFill>
                <a:latin typeface="Calibri"/>
                <a:cs typeface="Calibri"/>
              </a:rPr>
              <a:t> </a:t>
            </a:r>
            <a:r>
              <a:rPr sz="1200" spc="10" dirty="0">
                <a:solidFill>
                  <a:srgbClr val="334156"/>
                </a:solidFill>
                <a:latin typeface="Calibri"/>
                <a:cs typeface="Calibri"/>
              </a:rPr>
              <a:t>r</a:t>
            </a:r>
            <a:r>
              <a:rPr sz="1200" spc="70" dirty="0">
                <a:solidFill>
                  <a:srgbClr val="334156"/>
                </a:solidFill>
                <a:latin typeface="Calibri"/>
                <a:cs typeface="Calibri"/>
              </a:rPr>
              <a:t>is</a:t>
            </a:r>
            <a:r>
              <a:rPr sz="1200" spc="50" dirty="0">
                <a:solidFill>
                  <a:srgbClr val="334156"/>
                </a:solidFill>
                <a:latin typeface="Calibri"/>
                <a:cs typeface="Calibri"/>
              </a:rPr>
              <a:t>k</a:t>
            </a:r>
            <a:r>
              <a:rPr sz="1200" spc="45" dirty="0">
                <a:solidFill>
                  <a:srgbClr val="334156"/>
                </a:solidFill>
                <a:latin typeface="Calibri"/>
                <a:cs typeface="Calibri"/>
              </a:rPr>
              <a:t> </a:t>
            </a:r>
            <a:r>
              <a:rPr sz="1200" spc="55" dirty="0">
                <a:solidFill>
                  <a:srgbClr val="334156"/>
                </a:solidFill>
                <a:latin typeface="Calibri"/>
                <a:cs typeface="Calibri"/>
              </a:rPr>
              <a:t>of</a:t>
            </a:r>
            <a:r>
              <a:rPr sz="1200" spc="35" dirty="0">
                <a:solidFill>
                  <a:srgbClr val="334156"/>
                </a:solidFill>
                <a:latin typeface="Calibri"/>
                <a:cs typeface="Calibri"/>
              </a:rPr>
              <a:t> </a:t>
            </a:r>
            <a:r>
              <a:rPr sz="1200" spc="25" dirty="0">
                <a:solidFill>
                  <a:srgbClr val="334156"/>
                </a:solidFill>
                <a:latin typeface="Calibri"/>
                <a:cs typeface="Calibri"/>
              </a:rPr>
              <a:t>inf</a:t>
            </a:r>
            <a:r>
              <a:rPr sz="1200" spc="10" dirty="0">
                <a:solidFill>
                  <a:srgbClr val="334156"/>
                </a:solidFill>
                <a:latin typeface="Calibri"/>
                <a:cs typeface="Calibri"/>
              </a:rPr>
              <a:t>l</a:t>
            </a:r>
            <a:r>
              <a:rPr sz="1200" spc="60" dirty="0">
                <a:solidFill>
                  <a:srgbClr val="334156"/>
                </a:solidFill>
                <a:latin typeface="Calibri"/>
                <a:cs typeface="Calibri"/>
              </a:rPr>
              <a:t>uenza</a:t>
            </a:r>
            <a:r>
              <a:rPr sz="1200" spc="65" dirty="0">
                <a:solidFill>
                  <a:srgbClr val="334156"/>
                </a:solidFill>
                <a:latin typeface="Calibri"/>
                <a:cs typeface="Calibri"/>
              </a:rPr>
              <a:t> </a:t>
            </a:r>
            <a:r>
              <a:rPr sz="1200" spc="95" dirty="0">
                <a:solidFill>
                  <a:srgbClr val="334156"/>
                </a:solidFill>
                <a:latin typeface="Calibri"/>
                <a:cs typeface="Calibri"/>
              </a:rPr>
              <a:t>co</a:t>
            </a:r>
            <a:r>
              <a:rPr sz="1200" spc="165" dirty="0">
                <a:solidFill>
                  <a:srgbClr val="334156"/>
                </a:solidFill>
                <a:latin typeface="Calibri"/>
                <a:cs typeface="Calibri"/>
              </a:rPr>
              <a:t>m</a:t>
            </a:r>
            <a:r>
              <a:rPr sz="1200" spc="114" dirty="0">
                <a:solidFill>
                  <a:srgbClr val="334156"/>
                </a:solidFill>
                <a:latin typeface="Calibri"/>
                <a:cs typeface="Calibri"/>
              </a:rPr>
              <a:t>p</a:t>
            </a:r>
            <a:r>
              <a:rPr sz="1200" spc="60" dirty="0">
                <a:solidFill>
                  <a:srgbClr val="334156"/>
                </a:solidFill>
                <a:latin typeface="Calibri"/>
                <a:cs typeface="Calibri"/>
              </a:rPr>
              <a:t>lica</a:t>
            </a:r>
            <a:r>
              <a:rPr sz="1200" spc="65" dirty="0">
                <a:solidFill>
                  <a:srgbClr val="334156"/>
                </a:solidFill>
                <a:latin typeface="Calibri"/>
                <a:cs typeface="Calibri"/>
              </a:rPr>
              <a:t>tions</a:t>
            </a:r>
            <a:r>
              <a:rPr sz="1200" spc="-90" dirty="0">
                <a:solidFill>
                  <a:srgbClr val="334156"/>
                </a:solidFill>
                <a:latin typeface="Calibri"/>
                <a:cs typeface="Calibri"/>
              </a:rPr>
              <a:t>,</a:t>
            </a:r>
            <a:r>
              <a:rPr sz="1200" spc="45" dirty="0">
                <a:solidFill>
                  <a:srgbClr val="334156"/>
                </a:solidFill>
                <a:latin typeface="Calibri"/>
                <a:cs typeface="Calibri"/>
              </a:rPr>
              <a:t> </a:t>
            </a:r>
            <a:r>
              <a:rPr sz="1200" spc="65" dirty="0">
                <a:solidFill>
                  <a:srgbClr val="334156"/>
                </a:solidFill>
                <a:latin typeface="Calibri"/>
                <a:cs typeface="Calibri"/>
              </a:rPr>
              <a:t>part</a:t>
            </a:r>
            <a:r>
              <a:rPr sz="1200" spc="40" dirty="0">
                <a:solidFill>
                  <a:srgbClr val="334156"/>
                </a:solidFill>
                <a:latin typeface="Calibri"/>
                <a:cs typeface="Calibri"/>
              </a:rPr>
              <a:t>icular</a:t>
            </a:r>
            <a:r>
              <a:rPr sz="1200" spc="20" dirty="0">
                <a:solidFill>
                  <a:srgbClr val="334156"/>
                </a:solidFill>
                <a:latin typeface="Calibri"/>
                <a:cs typeface="Calibri"/>
              </a:rPr>
              <a:t>l</a:t>
            </a:r>
            <a:r>
              <a:rPr sz="1200" spc="114" dirty="0">
                <a:solidFill>
                  <a:srgbClr val="334156"/>
                </a:solidFill>
                <a:latin typeface="Calibri"/>
                <a:cs typeface="Calibri"/>
              </a:rPr>
              <a:t>y</a:t>
            </a:r>
            <a:r>
              <a:rPr sz="1200" spc="55" dirty="0">
                <a:solidFill>
                  <a:srgbClr val="334156"/>
                </a:solidFill>
                <a:latin typeface="Calibri"/>
                <a:cs typeface="Calibri"/>
              </a:rPr>
              <a:t> </a:t>
            </a:r>
            <a:r>
              <a:rPr sz="1200" spc="60" dirty="0">
                <a:solidFill>
                  <a:srgbClr val="334156"/>
                </a:solidFill>
                <a:latin typeface="Calibri"/>
                <a:cs typeface="Calibri"/>
              </a:rPr>
              <a:t>ind</a:t>
            </a:r>
            <a:r>
              <a:rPr sz="1200" spc="30" dirty="0">
                <a:solidFill>
                  <a:srgbClr val="334156"/>
                </a:solidFill>
                <a:latin typeface="Calibri"/>
                <a:cs typeface="Calibri"/>
              </a:rPr>
              <a:t>ivi</a:t>
            </a:r>
            <a:r>
              <a:rPr sz="1200" spc="114" dirty="0">
                <a:solidFill>
                  <a:srgbClr val="334156"/>
                </a:solidFill>
                <a:latin typeface="Calibri"/>
                <a:cs typeface="Calibri"/>
              </a:rPr>
              <a:t>d</a:t>
            </a:r>
            <a:r>
              <a:rPr sz="1200" spc="55" dirty="0">
                <a:solidFill>
                  <a:srgbClr val="334156"/>
                </a:solidFill>
                <a:latin typeface="Calibri"/>
                <a:cs typeface="Calibri"/>
              </a:rPr>
              <a:t>uals</a:t>
            </a:r>
            <a:r>
              <a:rPr sz="1200" spc="40" dirty="0">
                <a:solidFill>
                  <a:srgbClr val="334156"/>
                </a:solidFill>
                <a:latin typeface="Calibri"/>
                <a:cs typeface="Calibri"/>
              </a:rPr>
              <a:t> </a:t>
            </a:r>
            <a:r>
              <a:rPr sz="1200" spc="75" dirty="0">
                <a:solidFill>
                  <a:srgbClr val="334156"/>
                </a:solidFill>
                <a:latin typeface="Calibri"/>
                <a:cs typeface="Calibri"/>
              </a:rPr>
              <a:t>ove</a:t>
            </a:r>
            <a:r>
              <a:rPr sz="1200" spc="15" dirty="0">
                <a:solidFill>
                  <a:srgbClr val="334156"/>
                </a:solidFill>
                <a:latin typeface="Calibri"/>
                <a:cs typeface="Calibri"/>
              </a:rPr>
              <a:t>r</a:t>
            </a:r>
            <a:r>
              <a:rPr sz="1200" spc="45" dirty="0">
                <a:solidFill>
                  <a:srgbClr val="334156"/>
                </a:solidFill>
                <a:latin typeface="Calibri"/>
                <a:cs typeface="Calibri"/>
              </a:rPr>
              <a:t> </a:t>
            </a:r>
            <a:r>
              <a:rPr sz="1200" spc="60" dirty="0">
                <a:solidFill>
                  <a:srgbClr val="334156"/>
                </a:solidFill>
                <a:latin typeface="Calibri"/>
                <a:cs typeface="Calibri"/>
              </a:rPr>
              <a:t>t</a:t>
            </a:r>
            <a:r>
              <a:rPr sz="1200" spc="65" dirty="0">
                <a:solidFill>
                  <a:srgbClr val="334156"/>
                </a:solidFill>
                <a:latin typeface="Calibri"/>
                <a:cs typeface="Calibri"/>
              </a:rPr>
              <a:t>he</a:t>
            </a:r>
            <a:r>
              <a:rPr sz="1200" spc="45" dirty="0">
                <a:solidFill>
                  <a:srgbClr val="334156"/>
                </a:solidFill>
                <a:latin typeface="Calibri"/>
                <a:cs typeface="Calibri"/>
              </a:rPr>
              <a:t> </a:t>
            </a:r>
            <a:r>
              <a:rPr sz="1200" spc="80" dirty="0">
                <a:solidFill>
                  <a:srgbClr val="334156"/>
                </a:solidFill>
                <a:latin typeface="Calibri"/>
                <a:cs typeface="Calibri"/>
              </a:rPr>
              <a:t>age</a:t>
            </a:r>
            <a:r>
              <a:rPr sz="1200" spc="50" dirty="0">
                <a:solidFill>
                  <a:srgbClr val="334156"/>
                </a:solidFill>
                <a:latin typeface="Calibri"/>
                <a:cs typeface="Calibri"/>
              </a:rPr>
              <a:t> </a:t>
            </a:r>
            <a:r>
              <a:rPr sz="1200" spc="55" dirty="0">
                <a:solidFill>
                  <a:srgbClr val="334156"/>
                </a:solidFill>
                <a:latin typeface="Calibri"/>
                <a:cs typeface="Calibri"/>
              </a:rPr>
              <a:t>of</a:t>
            </a:r>
            <a:r>
              <a:rPr sz="1200" spc="45" dirty="0">
                <a:solidFill>
                  <a:srgbClr val="334156"/>
                </a:solidFill>
                <a:latin typeface="Calibri"/>
                <a:cs typeface="Calibri"/>
              </a:rPr>
              <a:t> </a:t>
            </a:r>
            <a:r>
              <a:rPr sz="1200" spc="145" dirty="0">
                <a:solidFill>
                  <a:srgbClr val="334156"/>
                </a:solidFill>
                <a:latin typeface="Calibri"/>
                <a:cs typeface="Calibri"/>
              </a:rPr>
              <a:t>6</a:t>
            </a:r>
            <a:r>
              <a:rPr sz="1200" spc="120" dirty="0">
                <a:solidFill>
                  <a:srgbClr val="334156"/>
                </a:solidFill>
                <a:latin typeface="Calibri"/>
                <a:cs typeface="Calibri"/>
              </a:rPr>
              <a:t>5</a:t>
            </a:r>
            <a:r>
              <a:rPr sz="1200" spc="40" dirty="0">
                <a:solidFill>
                  <a:srgbClr val="334156"/>
                </a:solidFill>
                <a:latin typeface="Calibri"/>
                <a:cs typeface="Calibri"/>
              </a:rPr>
              <a:t> </a:t>
            </a:r>
            <a:r>
              <a:rPr sz="1200" spc="75" dirty="0">
                <a:solidFill>
                  <a:srgbClr val="334156"/>
                </a:solidFill>
                <a:latin typeface="Calibri"/>
                <a:cs typeface="Calibri"/>
              </a:rPr>
              <a:t>and</a:t>
            </a:r>
            <a:r>
              <a:rPr sz="1200" spc="45" dirty="0">
                <a:solidFill>
                  <a:srgbClr val="334156"/>
                </a:solidFill>
                <a:latin typeface="Calibri"/>
                <a:cs typeface="Calibri"/>
              </a:rPr>
              <a:t> </a:t>
            </a:r>
            <a:r>
              <a:rPr sz="1200" spc="80" dirty="0">
                <a:solidFill>
                  <a:srgbClr val="334156"/>
                </a:solidFill>
                <a:latin typeface="Calibri"/>
                <a:cs typeface="Calibri"/>
              </a:rPr>
              <a:t>chi</a:t>
            </a:r>
            <a:r>
              <a:rPr sz="1200" spc="50" dirty="0">
                <a:solidFill>
                  <a:srgbClr val="334156"/>
                </a:solidFill>
                <a:latin typeface="Calibri"/>
                <a:cs typeface="Calibri"/>
              </a:rPr>
              <a:t>ldren </a:t>
            </a:r>
            <a:r>
              <a:rPr sz="1200" spc="75" dirty="0">
                <a:solidFill>
                  <a:srgbClr val="334156"/>
                </a:solidFill>
                <a:latin typeface="Calibri"/>
                <a:cs typeface="Calibri"/>
              </a:rPr>
              <a:t>und</a:t>
            </a:r>
            <a:r>
              <a:rPr sz="1200" spc="50" dirty="0">
                <a:solidFill>
                  <a:srgbClr val="334156"/>
                </a:solidFill>
                <a:latin typeface="Calibri"/>
                <a:cs typeface="Calibri"/>
              </a:rPr>
              <a:t>er</a:t>
            </a:r>
            <a:r>
              <a:rPr sz="1200" spc="40" dirty="0">
                <a:solidFill>
                  <a:srgbClr val="334156"/>
                </a:solidFill>
                <a:latin typeface="Calibri"/>
                <a:cs typeface="Calibri"/>
              </a:rPr>
              <a:t> </a:t>
            </a:r>
            <a:r>
              <a:rPr sz="1200" spc="60" dirty="0">
                <a:solidFill>
                  <a:srgbClr val="334156"/>
                </a:solidFill>
                <a:latin typeface="Calibri"/>
                <a:cs typeface="Calibri"/>
              </a:rPr>
              <a:t>t</a:t>
            </a:r>
            <a:r>
              <a:rPr sz="1200" spc="65" dirty="0">
                <a:solidFill>
                  <a:srgbClr val="334156"/>
                </a:solidFill>
                <a:latin typeface="Calibri"/>
                <a:cs typeface="Calibri"/>
              </a:rPr>
              <a:t>he</a:t>
            </a:r>
            <a:r>
              <a:rPr sz="1200" spc="55" dirty="0">
                <a:solidFill>
                  <a:srgbClr val="334156"/>
                </a:solidFill>
                <a:latin typeface="Calibri"/>
                <a:cs typeface="Calibri"/>
              </a:rPr>
              <a:t> </a:t>
            </a:r>
            <a:r>
              <a:rPr sz="1200" spc="80" dirty="0">
                <a:solidFill>
                  <a:srgbClr val="334156"/>
                </a:solidFill>
                <a:latin typeface="Calibri"/>
                <a:cs typeface="Calibri"/>
              </a:rPr>
              <a:t>age</a:t>
            </a:r>
            <a:r>
              <a:rPr sz="1200" spc="40" dirty="0">
                <a:solidFill>
                  <a:srgbClr val="334156"/>
                </a:solidFill>
                <a:latin typeface="Calibri"/>
                <a:cs typeface="Calibri"/>
              </a:rPr>
              <a:t> </a:t>
            </a:r>
            <a:r>
              <a:rPr sz="1200" spc="55" dirty="0">
                <a:solidFill>
                  <a:srgbClr val="334156"/>
                </a:solidFill>
                <a:latin typeface="Calibri"/>
                <a:cs typeface="Calibri"/>
              </a:rPr>
              <a:t>of</a:t>
            </a:r>
            <a:r>
              <a:rPr sz="1200" spc="45" dirty="0">
                <a:solidFill>
                  <a:srgbClr val="334156"/>
                </a:solidFill>
                <a:latin typeface="Calibri"/>
                <a:cs typeface="Calibri"/>
              </a:rPr>
              <a:t> </a:t>
            </a:r>
            <a:r>
              <a:rPr sz="1200" spc="25" dirty="0">
                <a:solidFill>
                  <a:srgbClr val="334156"/>
                </a:solidFill>
                <a:latin typeface="Calibri"/>
                <a:cs typeface="Calibri"/>
              </a:rPr>
              <a:t>5.</a:t>
            </a:r>
            <a:endParaRPr sz="1200">
              <a:latin typeface="Calibri"/>
              <a:cs typeface="Calibri"/>
            </a:endParaRPr>
          </a:p>
        </p:txBody>
      </p:sp>
      <p:sp>
        <p:nvSpPr>
          <p:cNvPr id="26" name="object 26"/>
          <p:cNvSpPr txBox="1"/>
          <p:nvPr/>
        </p:nvSpPr>
        <p:spPr>
          <a:xfrm>
            <a:off x="5415153" y="2774809"/>
            <a:ext cx="3345179" cy="1048385"/>
          </a:xfrm>
          <a:prstGeom prst="rect">
            <a:avLst/>
          </a:prstGeom>
        </p:spPr>
        <p:txBody>
          <a:bodyPr vert="horz" wrap="square" lIns="0" tIns="0" rIns="0" bIns="0" rtlCol="0">
            <a:spAutoFit/>
          </a:bodyPr>
          <a:lstStyle/>
          <a:p>
            <a:pPr marL="329565" marR="5080" indent="-316865">
              <a:lnSpc>
                <a:spcPct val="115100"/>
              </a:lnSpc>
              <a:buClr>
                <a:srgbClr val="334156"/>
              </a:buClr>
              <a:buSzPct val="116666"/>
              <a:buFont typeface="MS Gothic"/>
              <a:buChar char="▪"/>
              <a:tabLst>
                <a:tab pos="330200" algn="l"/>
              </a:tabLst>
            </a:pPr>
            <a:r>
              <a:rPr sz="1200" spc="100" dirty="0">
                <a:solidFill>
                  <a:srgbClr val="334156"/>
                </a:solidFill>
                <a:latin typeface="Calibri"/>
                <a:cs typeface="Calibri"/>
              </a:rPr>
              <a:t>St</a:t>
            </a:r>
            <a:r>
              <a:rPr sz="1200" spc="10" dirty="0">
                <a:solidFill>
                  <a:srgbClr val="334156"/>
                </a:solidFill>
                <a:latin typeface="Calibri"/>
                <a:cs typeface="Calibri"/>
              </a:rPr>
              <a:t>r</a:t>
            </a:r>
            <a:r>
              <a:rPr sz="1200" spc="65" dirty="0">
                <a:solidFill>
                  <a:srgbClr val="334156"/>
                </a:solidFill>
                <a:latin typeface="Calibri"/>
                <a:cs typeface="Calibri"/>
              </a:rPr>
              <a:t>e</a:t>
            </a:r>
            <a:r>
              <a:rPr sz="1200" spc="60" dirty="0">
                <a:solidFill>
                  <a:srgbClr val="334156"/>
                </a:solidFill>
                <a:latin typeface="Calibri"/>
                <a:cs typeface="Calibri"/>
              </a:rPr>
              <a:t>n</a:t>
            </a:r>
            <a:r>
              <a:rPr sz="1200" spc="90" dirty="0">
                <a:solidFill>
                  <a:srgbClr val="334156"/>
                </a:solidFill>
                <a:latin typeface="Calibri"/>
                <a:cs typeface="Calibri"/>
              </a:rPr>
              <a:t>g</a:t>
            </a:r>
            <a:r>
              <a:rPr sz="1200" spc="60" dirty="0">
                <a:solidFill>
                  <a:srgbClr val="334156"/>
                </a:solidFill>
                <a:latin typeface="Calibri"/>
                <a:cs typeface="Calibri"/>
              </a:rPr>
              <a:t>then</a:t>
            </a:r>
            <a:r>
              <a:rPr sz="1200" spc="45" dirty="0">
                <a:solidFill>
                  <a:srgbClr val="334156"/>
                </a:solidFill>
                <a:latin typeface="Calibri"/>
                <a:cs typeface="Calibri"/>
              </a:rPr>
              <a:t> </a:t>
            </a:r>
            <a:r>
              <a:rPr sz="1200" spc="75" dirty="0">
                <a:solidFill>
                  <a:srgbClr val="334156"/>
                </a:solidFill>
                <a:latin typeface="Calibri"/>
                <a:cs typeface="Calibri"/>
              </a:rPr>
              <a:t>s</a:t>
            </a:r>
            <a:r>
              <a:rPr sz="1200" spc="100" dirty="0">
                <a:solidFill>
                  <a:srgbClr val="334156"/>
                </a:solidFill>
                <a:latin typeface="Calibri"/>
                <a:cs typeface="Calibri"/>
              </a:rPr>
              <a:t>u</a:t>
            </a:r>
            <a:r>
              <a:rPr sz="1200" spc="10" dirty="0">
                <a:solidFill>
                  <a:srgbClr val="334156"/>
                </a:solidFill>
                <a:latin typeface="Calibri"/>
                <a:cs typeface="Calibri"/>
              </a:rPr>
              <a:t>r</a:t>
            </a:r>
            <a:r>
              <a:rPr sz="1200" spc="45" dirty="0">
                <a:solidFill>
                  <a:srgbClr val="334156"/>
                </a:solidFill>
                <a:latin typeface="Calibri"/>
                <a:cs typeface="Calibri"/>
              </a:rPr>
              <a:t>vei</a:t>
            </a:r>
            <a:r>
              <a:rPr sz="1200" spc="20" dirty="0">
                <a:solidFill>
                  <a:srgbClr val="334156"/>
                </a:solidFill>
                <a:latin typeface="Calibri"/>
                <a:cs typeface="Calibri"/>
              </a:rPr>
              <a:t>l</a:t>
            </a:r>
            <a:r>
              <a:rPr sz="1200" spc="15" dirty="0">
                <a:solidFill>
                  <a:srgbClr val="334156"/>
                </a:solidFill>
                <a:latin typeface="Calibri"/>
                <a:cs typeface="Calibri"/>
              </a:rPr>
              <a:t>l</a:t>
            </a:r>
            <a:r>
              <a:rPr sz="1200" spc="30" dirty="0">
                <a:solidFill>
                  <a:srgbClr val="334156"/>
                </a:solidFill>
                <a:latin typeface="Calibri"/>
                <a:cs typeface="Calibri"/>
              </a:rPr>
              <a:t>a</a:t>
            </a:r>
            <a:r>
              <a:rPr sz="1200" spc="50" dirty="0">
                <a:solidFill>
                  <a:srgbClr val="334156"/>
                </a:solidFill>
                <a:latin typeface="Calibri"/>
                <a:cs typeface="Calibri"/>
              </a:rPr>
              <a:t>n</a:t>
            </a:r>
            <a:r>
              <a:rPr sz="1200" spc="125" dirty="0">
                <a:solidFill>
                  <a:srgbClr val="334156"/>
                </a:solidFill>
                <a:latin typeface="Calibri"/>
                <a:cs typeface="Calibri"/>
              </a:rPr>
              <a:t>ce</a:t>
            </a:r>
            <a:r>
              <a:rPr sz="1200" spc="45" dirty="0">
                <a:solidFill>
                  <a:srgbClr val="334156"/>
                </a:solidFill>
                <a:latin typeface="Calibri"/>
                <a:cs typeface="Calibri"/>
              </a:rPr>
              <a:t> </a:t>
            </a:r>
            <a:r>
              <a:rPr sz="1200" spc="110" dirty="0">
                <a:solidFill>
                  <a:srgbClr val="334156"/>
                </a:solidFill>
                <a:latin typeface="Calibri"/>
                <a:cs typeface="Calibri"/>
              </a:rPr>
              <a:t>syst</a:t>
            </a:r>
            <a:r>
              <a:rPr sz="1200" spc="100" dirty="0">
                <a:solidFill>
                  <a:srgbClr val="334156"/>
                </a:solidFill>
                <a:latin typeface="Calibri"/>
                <a:cs typeface="Calibri"/>
              </a:rPr>
              <a:t>em</a:t>
            </a:r>
            <a:r>
              <a:rPr sz="1200" spc="130" dirty="0">
                <a:solidFill>
                  <a:srgbClr val="334156"/>
                </a:solidFill>
                <a:latin typeface="Calibri"/>
                <a:cs typeface="Calibri"/>
              </a:rPr>
              <a:t>s</a:t>
            </a:r>
            <a:r>
              <a:rPr sz="1200" spc="25" dirty="0">
                <a:solidFill>
                  <a:srgbClr val="334156"/>
                </a:solidFill>
                <a:latin typeface="Calibri"/>
                <a:cs typeface="Calibri"/>
              </a:rPr>
              <a:t> f</a:t>
            </a:r>
            <a:r>
              <a:rPr sz="1200" spc="70" dirty="0">
                <a:solidFill>
                  <a:srgbClr val="334156"/>
                </a:solidFill>
                <a:latin typeface="Calibri"/>
                <a:cs typeface="Calibri"/>
              </a:rPr>
              <a:t>o</a:t>
            </a:r>
            <a:r>
              <a:rPr sz="1200" spc="15" dirty="0">
                <a:solidFill>
                  <a:srgbClr val="334156"/>
                </a:solidFill>
                <a:latin typeface="Calibri"/>
                <a:cs typeface="Calibri"/>
              </a:rPr>
              <a:t>r</a:t>
            </a:r>
            <a:r>
              <a:rPr sz="1200" spc="45" dirty="0">
                <a:solidFill>
                  <a:srgbClr val="334156"/>
                </a:solidFill>
                <a:latin typeface="Calibri"/>
                <a:cs typeface="Calibri"/>
              </a:rPr>
              <a:t> </a:t>
            </a:r>
            <a:r>
              <a:rPr sz="1200" spc="35" dirty="0">
                <a:solidFill>
                  <a:srgbClr val="334156"/>
                </a:solidFill>
                <a:latin typeface="Calibri"/>
                <a:cs typeface="Calibri"/>
              </a:rPr>
              <a:t>ti</a:t>
            </a:r>
            <a:r>
              <a:rPr sz="1200" spc="110" dirty="0">
                <a:solidFill>
                  <a:srgbClr val="334156"/>
                </a:solidFill>
                <a:latin typeface="Calibri"/>
                <a:cs typeface="Calibri"/>
              </a:rPr>
              <a:t>m</a:t>
            </a:r>
            <a:r>
              <a:rPr sz="1200" spc="65" dirty="0">
                <a:solidFill>
                  <a:srgbClr val="334156"/>
                </a:solidFill>
                <a:latin typeface="Calibri"/>
                <a:cs typeface="Calibri"/>
              </a:rPr>
              <a:t>ely</a:t>
            </a:r>
            <a:r>
              <a:rPr sz="1200" spc="35" dirty="0">
                <a:solidFill>
                  <a:srgbClr val="334156"/>
                </a:solidFill>
                <a:latin typeface="Calibri"/>
                <a:cs typeface="Calibri"/>
              </a:rPr>
              <a:t> </a:t>
            </a:r>
            <a:r>
              <a:rPr sz="1200" spc="85" dirty="0">
                <a:solidFill>
                  <a:srgbClr val="334156"/>
                </a:solidFill>
                <a:latin typeface="Calibri"/>
                <a:cs typeface="Calibri"/>
              </a:rPr>
              <a:t>dat</a:t>
            </a:r>
            <a:r>
              <a:rPr sz="1200" spc="65" dirty="0">
                <a:solidFill>
                  <a:srgbClr val="334156"/>
                </a:solidFill>
                <a:latin typeface="Calibri"/>
                <a:cs typeface="Calibri"/>
              </a:rPr>
              <a:t>a</a:t>
            </a:r>
            <a:r>
              <a:rPr sz="1200" spc="25" dirty="0">
                <a:solidFill>
                  <a:srgbClr val="334156"/>
                </a:solidFill>
                <a:latin typeface="Calibri"/>
                <a:cs typeface="Calibri"/>
              </a:rPr>
              <a:t> </a:t>
            </a:r>
            <a:r>
              <a:rPr sz="1200" spc="95" dirty="0">
                <a:solidFill>
                  <a:srgbClr val="334156"/>
                </a:solidFill>
                <a:latin typeface="Calibri"/>
                <a:cs typeface="Calibri"/>
              </a:rPr>
              <a:t>co</a:t>
            </a:r>
            <a:r>
              <a:rPr sz="1200" spc="40" dirty="0">
                <a:solidFill>
                  <a:srgbClr val="334156"/>
                </a:solidFill>
                <a:latin typeface="Calibri"/>
                <a:cs typeface="Calibri"/>
              </a:rPr>
              <a:t>l</a:t>
            </a:r>
            <a:r>
              <a:rPr sz="1200" spc="60" dirty="0">
                <a:solidFill>
                  <a:srgbClr val="334156"/>
                </a:solidFill>
                <a:latin typeface="Calibri"/>
                <a:cs typeface="Calibri"/>
              </a:rPr>
              <a:t>lection </a:t>
            </a:r>
            <a:r>
              <a:rPr sz="1200" spc="55" dirty="0">
                <a:solidFill>
                  <a:srgbClr val="334156"/>
                </a:solidFill>
                <a:latin typeface="Calibri"/>
                <a:cs typeface="Calibri"/>
              </a:rPr>
              <a:t>an</a:t>
            </a:r>
            <a:r>
              <a:rPr sz="1200" spc="114" dirty="0">
                <a:solidFill>
                  <a:srgbClr val="334156"/>
                </a:solidFill>
                <a:latin typeface="Calibri"/>
                <a:cs typeface="Calibri"/>
              </a:rPr>
              <a:t>d</a:t>
            </a:r>
            <a:r>
              <a:rPr sz="1200" spc="40" dirty="0">
                <a:solidFill>
                  <a:srgbClr val="334156"/>
                </a:solidFill>
                <a:latin typeface="Calibri"/>
                <a:cs typeface="Calibri"/>
              </a:rPr>
              <a:t> </a:t>
            </a:r>
            <a:r>
              <a:rPr sz="1200" spc="80" dirty="0">
                <a:solidFill>
                  <a:srgbClr val="334156"/>
                </a:solidFill>
                <a:latin typeface="Calibri"/>
                <a:cs typeface="Calibri"/>
              </a:rPr>
              <a:t>sha</a:t>
            </a:r>
            <a:r>
              <a:rPr sz="1200" spc="10" dirty="0">
                <a:solidFill>
                  <a:srgbClr val="334156"/>
                </a:solidFill>
                <a:latin typeface="Calibri"/>
                <a:cs typeface="Calibri"/>
              </a:rPr>
              <a:t>r</a:t>
            </a:r>
            <a:r>
              <a:rPr sz="1200" spc="80" dirty="0">
                <a:solidFill>
                  <a:srgbClr val="334156"/>
                </a:solidFill>
                <a:latin typeface="Calibri"/>
                <a:cs typeface="Calibri"/>
              </a:rPr>
              <a:t>e</a:t>
            </a:r>
            <a:r>
              <a:rPr sz="1200" spc="50" dirty="0">
                <a:solidFill>
                  <a:srgbClr val="334156"/>
                </a:solidFill>
                <a:latin typeface="Calibri"/>
                <a:cs typeface="Calibri"/>
              </a:rPr>
              <a:t> insig</a:t>
            </a:r>
            <a:r>
              <a:rPr sz="1200" spc="70" dirty="0">
                <a:solidFill>
                  <a:srgbClr val="334156"/>
                </a:solidFill>
                <a:latin typeface="Calibri"/>
                <a:cs typeface="Calibri"/>
              </a:rPr>
              <a:t>h</a:t>
            </a:r>
            <a:r>
              <a:rPr sz="1200" spc="95" dirty="0">
                <a:solidFill>
                  <a:srgbClr val="334156"/>
                </a:solidFill>
                <a:latin typeface="Calibri"/>
                <a:cs typeface="Calibri"/>
              </a:rPr>
              <a:t>ts</a:t>
            </a:r>
            <a:r>
              <a:rPr sz="1200" spc="40" dirty="0">
                <a:solidFill>
                  <a:srgbClr val="334156"/>
                </a:solidFill>
                <a:latin typeface="Calibri"/>
                <a:cs typeface="Calibri"/>
              </a:rPr>
              <a:t> </a:t>
            </a:r>
            <a:r>
              <a:rPr sz="1200" spc="35" dirty="0">
                <a:solidFill>
                  <a:srgbClr val="334156"/>
                </a:solidFill>
                <a:latin typeface="Calibri"/>
                <a:cs typeface="Calibri"/>
              </a:rPr>
              <a:t>w</a:t>
            </a:r>
            <a:r>
              <a:rPr sz="1200" spc="30" dirty="0">
                <a:solidFill>
                  <a:srgbClr val="334156"/>
                </a:solidFill>
                <a:latin typeface="Calibri"/>
                <a:cs typeface="Calibri"/>
              </a:rPr>
              <a:t>it</a:t>
            </a:r>
            <a:r>
              <a:rPr sz="1200" spc="50" dirty="0">
                <a:solidFill>
                  <a:srgbClr val="334156"/>
                </a:solidFill>
                <a:latin typeface="Calibri"/>
                <a:cs typeface="Calibri"/>
              </a:rPr>
              <a:t>h</a:t>
            </a:r>
            <a:r>
              <a:rPr sz="1200" spc="20" dirty="0">
                <a:solidFill>
                  <a:srgbClr val="334156"/>
                </a:solidFill>
                <a:latin typeface="Calibri"/>
                <a:cs typeface="Calibri"/>
              </a:rPr>
              <a:t> </a:t>
            </a:r>
            <a:r>
              <a:rPr sz="1200" spc="50" dirty="0">
                <a:solidFill>
                  <a:srgbClr val="334156"/>
                </a:solidFill>
                <a:latin typeface="Calibri"/>
                <a:cs typeface="Calibri"/>
              </a:rPr>
              <a:t>hea</a:t>
            </a:r>
            <a:r>
              <a:rPr sz="1200" spc="15" dirty="0">
                <a:solidFill>
                  <a:srgbClr val="334156"/>
                </a:solidFill>
                <a:latin typeface="Calibri"/>
                <a:cs typeface="Calibri"/>
              </a:rPr>
              <a:t>l</a:t>
            </a:r>
            <a:r>
              <a:rPr sz="1200" spc="75" dirty="0">
                <a:solidFill>
                  <a:srgbClr val="334156"/>
                </a:solidFill>
                <a:latin typeface="Calibri"/>
                <a:cs typeface="Calibri"/>
              </a:rPr>
              <a:t>thca</a:t>
            </a:r>
            <a:r>
              <a:rPr sz="1200" spc="55" dirty="0">
                <a:solidFill>
                  <a:srgbClr val="334156"/>
                </a:solidFill>
                <a:latin typeface="Calibri"/>
                <a:cs typeface="Calibri"/>
              </a:rPr>
              <a:t>r</a:t>
            </a:r>
            <a:r>
              <a:rPr sz="1200" spc="80" dirty="0">
                <a:solidFill>
                  <a:srgbClr val="334156"/>
                </a:solidFill>
                <a:latin typeface="Calibri"/>
                <a:cs typeface="Calibri"/>
              </a:rPr>
              <a:t>e</a:t>
            </a:r>
            <a:r>
              <a:rPr sz="1200" spc="60" dirty="0">
                <a:solidFill>
                  <a:srgbClr val="334156"/>
                </a:solidFill>
                <a:latin typeface="Calibri"/>
                <a:cs typeface="Calibri"/>
              </a:rPr>
              <a:t> </a:t>
            </a:r>
            <a:r>
              <a:rPr sz="1200" spc="40" dirty="0">
                <a:solidFill>
                  <a:srgbClr val="334156"/>
                </a:solidFill>
                <a:latin typeface="Calibri"/>
                <a:cs typeface="Calibri"/>
              </a:rPr>
              <a:t>f</a:t>
            </a:r>
            <a:r>
              <a:rPr sz="1200" spc="55" dirty="0">
                <a:solidFill>
                  <a:srgbClr val="334156"/>
                </a:solidFill>
                <a:latin typeface="Calibri"/>
                <a:cs typeface="Calibri"/>
              </a:rPr>
              <a:t>a</a:t>
            </a:r>
            <a:r>
              <a:rPr sz="1200" spc="45" dirty="0">
                <a:solidFill>
                  <a:srgbClr val="334156"/>
                </a:solidFill>
                <a:latin typeface="Calibri"/>
                <a:cs typeface="Calibri"/>
              </a:rPr>
              <a:t>cilit</a:t>
            </a:r>
            <a:r>
              <a:rPr sz="1200" spc="70" dirty="0">
                <a:solidFill>
                  <a:srgbClr val="334156"/>
                </a:solidFill>
                <a:latin typeface="Calibri"/>
                <a:cs typeface="Calibri"/>
              </a:rPr>
              <a:t>ies</a:t>
            </a:r>
            <a:r>
              <a:rPr sz="1200" spc="40" dirty="0">
                <a:solidFill>
                  <a:srgbClr val="334156"/>
                </a:solidFill>
                <a:latin typeface="Calibri"/>
                <a:cs typeface="Calibri"/>
              </a:rPr>
              <a:t> f</a:t>
            </a:r>
            <a:r>
              <a:rPr sz="1200" spc="55" dirty="0">
                <a:solidFill>
                  <a:srgbClr val="334156"/>
                </a:solidFill>
                <a:latin typeface="Calibri"/>
                <a:cs typeface="Calibri"/>
              </a:rPr>
              <a:t>o</a:t>
            </a:r>
            <a:r>
              <a:rPr sz="1200" spc="15" dirty="0">
                <a:solidFill>
                  <a:srgbClr val="334156"/>
                </a:solidFill>
                <a:latin typeface="Calibri"/>
                <a:cs typeface="Calibri"/>
              </a:rPr>
              <a:t>r</a:t>
            </a:r>
            <a:r>
              <a:rPr sz="1200" spc="45" dirty="0">
                <a:solidFill>
                  <a:srgbClr val="334156"/>
                </a:solidFill>
                <a:latin typeface="Calibri"/>
                <a:cs typeface="Calibri"/>
              </a:rPr>
              <a:t> </a:t>
            </a:r>
            <a:r>
              <a:rPr sz="1200" spc="80" dirty="0">
                <a:solidFill>
                  <a:srgbClr val="334156"/>
                </a:solidFill>
                <a:latin typeface="Calibri"/>
                <a:cs typeface="Calibri"/>
              </a:rPr>
              <a:t>quick</a:t>
            </a:r>
            <a:r>
              <a:rPr sz="1200" spc="35" dirty="0">
                <a:solidFill>
                  <a:srgbClr val="334156"/>
                </a:solidFill>
                <a:latin typeface="Calibri"/>
                <a:cs typeface="Calibri"/>
              </a:rPr>
              <a:t> </a:t>
            </a:r>
            <a:r>
              <a:rPr sz="1200" spc="10" dirty="0">
                <a:solidFill>
                  <a:srgbClr val="334156"/>
                </a:solidFill>
                <a:latin typeface="Calibri"/>
                <a:cs typeface="Calibri"/>
              </a:rPr>
              <a:t>r</a:t>
            </a:r>
            <a:r>
              <a:rPr sz="1200" spc="80" dirty="0">
                <a:solidFill>
                  <a:srgbClr val="334156"/>
                </a:solidFill>
                <a:latin typeface="Calibri"/>
                <a:cs typeface="Calibri"/>
              </a:rPr>
              <a:t>esponses.</a:t>
            </a:r>
            <a:endParaRPr sz="1200">
              <a:latin typeface="Calibri"/>
              <a:cs typeface="Calibri"/>
            </a:endParaRPr>
          </a:p>
          <a:p>
            <a:pPr marL="329565" marR="22860" indent="-316865">
              <a:lnSpc>
                <a:spcPct val="114999"/>
              </a:lnSpc>
              <a:buClr>
                <a:srgbClr val="334156"/>
              </a:buClr>
              <a:buSzPct val="116666"/>
              <a:buFont typeface="MS Gothic"/>
              <a:buChar char="▪"/>
              <a:tabLst>
                <a:tab pos="330200" algn="l"/>
              </a:tabLst>
            </a:pPr>
            <a:r>
              <a:rPr sz="1200" spc="90" dirty="0">
                <a:solidFill>
                  <a:srgbClr val="334156"/>
                </a:solidFill>
                <a:latin typeface="Calibri"/>
                <a:cs typeface="Calibri"/>
              </a:rPr>
              <a:t>A</a:t>
            </a:r>
            <a:r>
              <a:rPr sz="1200" spc="-15" dirty="0">
                <a:solidFill>
                  <a:srgbClr val="334156"/>
                </a:solidFill>
                <a:latin typeface="Calibri"/>
                <a:cs typeface="Calibri"/>
              </a:rPr>
              <a:t>l</a:t>
            </a:r>
            <a:r>
              <a:rPr sz="1200" spc="-20" dirty="0">
                <a:solidFill>
                  <a:srgbClr val="334156"/>
                </a:solidFill>
                <a:latin typeface="Calibri"/>
                <a:cs typeface="Calibri"/>
              </a:rPr>
              <a:t>l</a:t>
            </a:r>
            <a:r>
              <a:rPr sz="1200" spc="90" dirty="0">
                <a:solidFill>
                  <a:srgbClr val="334156"/>
                </a:solidFill>
                <a:latin typeface="Calibri"/>
                <a:cs typeface="Calibri"/>
              </a:rPr>
              <a:t>ocate</a:t>
            </a:r>
            <a:r>
              <a:rPr sz="1200" spc="50" dirty="0">
                <a:solidFill>
                  <a:srgbClr val="334156"/>
                </a:solidFill>
                <a:latin typeface="Calibri"/>
                <a:cs typeface="Calibri"/>
              </a:rPr>
              <a:t> </a:t>
            </a:r>
            <a:r>
              <a:rPr sz="1200" spc="100" dirty="0">
                <a:solidFill>
                  <a:srgbClr val="334156"/>
                </a:solidFill>
                <a:latin typeface="Calibri"/>
                <a:cs typeface="Calibri"/>
              </a:rPr>
              <a:t>add</a:t>
            </a:r>
            <a:r>
              <a:rPr sz="1200" spc="40" dirty="0">
                <a:solidFill>
                  <a:srgbClr val="334156"/>
                </a:solidFill>
                <a:latin typeface="Calibri"/>
                <a:cs typeface="Calibri"/>
              </a:rPr>
              <a:t>ition</a:t>
            </a:r>
            <a:r>
              <a:rPr sz="1200" spc="50" dirty="0">
                <a:solidFill>
                  <a:srgbClr val="334156"/>
                </a:solidFill>
                <a:latin typeface="Calibri"/>
                <a:cs typeface="Calibri"/>
              </a:rPr>
              <a:t>a</a:t>
            </a:r>
            <a:r>
              <a:rPr sz="1200" spc="-15" dirty="0">
                <a:solidFill>
                  <a:srgbClr val="334156"/>
                </a:solidFill>
                <a:latin typeface="Calibri"/>
                <a:cs typeface="Calibri"/>
              </a:rPr>
              <a:t>l</a:t>
            </a:r>
            <a:r>
              <a:rPr sz="1200" spc="25" dirty="0">
                <a:solidFill>
                  <a:srgbClr val="334156"/>
                </a:solidFill>
                <a:latin typeface="Calibri"/>
                <a:cs typeface="Calibri"/>
              </a:rPr>
              <a:t> </a:t>
            </a:r>
            <a:r>
              <a:rPr sz="1200" spc="85" dirty="0">
                <a:solidFill>
                  <a:srgbClr val="334156"/>
                </a:solidFill>
                <a:latin typeface="Calibri"/>
                <a:cs typeface="Calibri"/>
              </a:rPr>
              <a:t>suppo</a:t>
            </a:r>
            <a:r>
              <a:rPr sz="1200" spc="55" dirty="0">
                <a:solidFill>
                  <a:srgbClr val="334156"/>
                </a:solidFill>
                <a:latin typeface="Calibri"/>
                <a:cs typeface="Calibri"/>
              </a:rPr>
              <a:t>r</a:t>
            </a:r>
            <a:r>
              <a:rPr sz="1200" spc="60" dirty="0">
                <a:solidFill>
                  <a:srgbClr val="334156"/>
                </a:solidFill>
                <a:latin typeface="Calibri"/>
                <a:cs typeface="Calibri"/>
              </a:rPr>
              <a:t>t</a:t>
            </a:r>
            <a:r>
              <a:rPr sz="1200" spc="45" dirty="0">
                <a:solidFill>
                  <a:srgbClr val="334156"/>
                </a:solidFill>
                <a:latin typeface="Calibri"/>
                <a:cs typeface="Calibri"/>
              </a:rPr>
              <a:t> </a:t>
            </a:r>
            <a:r>
              <a:rPr sz="1200" spc="65" dirty="0">
                <a:solidFill>
                  <a:srgbClr val="334156"/>
                </a:solidFill>
                <a:latin typeface="Calibri"/>
                <a:cs typeface="Calibri"/>
              </a:rPr>
              <a:t>to</a:t>
            </a:r>
            <a:r>
              <a:rPr sz="1200" spc="35" dirty="0">
                <a:solidFill>
                  <a:srgbClr val="334156"/>
                </a:solidFill>
                <a:latin typeface="Calibri"/>
                <a:cs typeface="Calibri"/>
              </a:rPr>
              <a:t> </a:t>
            </a:r>
            <a:r>
              <a:rPr sz="1200" spc="10" dirty="0">
                <a:solidFill>
                  <a:srgbClr val="334156"/>
                </a:solidFill>
                <a:latin typeface="Calibri"/>
                <a:cs typeface="Calibri"/>
              </a:rPr>
              <a:t>r</a:t>
            </a:r>
            <a:r>
              <a:rPr sz="1200" spc="60" dirty="0">
                <a:solidFill>
                  <a:srgbClr val="334156"/>
                </a:solidFill>
                <a:latin typeface="Calibri"/>
                <a:cs typeface="Calibri"/>
              </a:rPr>
              <a:t>egio</a:t>
            </a:r>
            <a:r>
              <a:rPr sz="1200" spc="70" dirty="0">
                <a:solidFill>
                  <a:srgbClr val="334156"/>
                </a:solidFill>
                <a:latin typeface="Calibri"/>
                <a:cs typeface="Calibri"/>
              </a:rPr>
              <a:t>n</a:t>
            </a:r>
            <a:r>
              <a:rPr sz="1200" spc="125" dirty="0">
                <a:solidFill>
                  <a:srgbClr val="334156"/>
                </a:solidFill>
                <a:latin typeface="Calibri"/>
                <a:cs typeface="Calibri"/>
              </a:rPr>
              <a:t>s</a:t>
            </a:r>
            <a:r>
              <a:rPr sz="1200" spc="60" dirty="0">
                <a:solidFill>
                  <a:srgbClr val="334156"/>
                </a:solidFill>
                <a:latin typeface="Calibri"/>
                <a:cs typeface="Calibri"/>
              </a:rPr>
              <a:t> that</a:t>
            </a:r>
            <a:r>
              <a:rPr sz="1200" spc="30" dirty="0">
                <a:solidFill>
                  <a:srgbClr val="334156"/>
                </a:solidFill>
                <a:latin typeface="Calibri"/>
                <a:cs typeface="Calibri"/>
              </a:rPr>
              <a:t> </a:t>
            </a:r>
            <a:r>
              <a:rPr sz="1200" spc="90" dirty="0">
                <a:solidFill>
                  <a:srgbClr val="334156"/>
                </a:solidFill>
                <a:latin typeface="Calibri"/>
                <a:cs typeface="Calibri"/>
              </a:rPr>
              <a:t>exp</a:t>
            </a:r>
            <a:r>
              <a:rPr sz="1200" spc="70" dirty="0">
                <a:solidFill>
                  <a:srgbClr val="334156"/>
                </a:solidFill>
                <a:latin typeface="Calibri"/>
                <a:cs typeface="Calibri"/>
              </a:rPr>
              <a:t>erience</a:t>
            </a:r>
            <a:r>
              <a:rPr sz="1200" spc="60" dirty="0">
                <a:solidFill>
                  <a:srgbClr val="334156"/>
                </a:solidFill>
                <a:latin typeface="Calibri"/>
                <a:cs typeface="Calibri"/>
              </a:rPr>
              <a:t> </a:t>
            </a:r>
            <a:r>
              <a:rPr sz="1200" spc="50" dirty="0">
                <a:solidFill>
                  <a:srgbClr val="334156"/>
                </a:solidFill>
                <a:latin typeface="Calibri"/>
                <a:cs typeface="Calibri"/>
              </a:rPr>
              <a:t>u</a:t>
            </a:r>
            <a:r>
              <a:rPr sz="1200" spc="45" dirty="0">
                <a:solidFill>
                  <a:srgbClr val="334156"/>
                </a:solidFill>
                <a:latin typeface="Calibri"/>
                <a:cs typeface="Calibri"/>
              </a:rPr>
              <a:t>n</a:t>
            </a:r>
            <a:r>
              <a:rPr sz="1200" spc="90" dirty="0">
                <a:solidFill>
                  <a:srgbClr val="334156"/>
                </a:solidFill>
                <a:latin typeface="Calibri"/>
                <a:cs typeface="Calibri"/>
              </a:rPr>
              <a:t>exp</a:t>
            </a:r>
            <a:r>
              <a:rPr sz="1200" spc="105" dirty="0">
                <a:solidFill>
                  <a:srgbClr val="334156"/>
                </a:solidFill>
                <a:latin typeface="Calibri"/>
                <a:cs typeface="Calibri"/>
              </a:rPr>
              <a:t>ect</a:t>
            </a:r>
            <a:r>
              <a:rPr sz="1200" spc="100" dirty="0">
                <a:solidFill>
                  <a:srgbClr val="334156"/>
                </a:solidFill>
                <a:latin typeface="Calibri"/>
                <a:cs typeface="Calibri"/>
              </a:rPr>
              <a:t>ed</a:t>
            </a:r>
            <a:r>
              <a:rPr sz="1200" spc="40" dirty="0">
                <a:solidFill>
                  <a:srgbClr val="334156"/>
                </a:solidFill>
                <a:latin typeface="Calibri"/>
                <a:cs typeface="Calibri"/>
              </a:rPr>
              <a:t> </a:t>
            </a:r>
            <a:r>
              <a:rPr sz="1200" spc="70" dirty="0">
                <a:solidFill>
                  <a:srgbClr val="334156"/>
                </a:solidFill>
                <a:latin typeface="Calibri"/>
                <a:cs typeface="Calibri"/>
              </a:rPr>
              <a:t>su</a:t>
            </a:r>
            <a:r>
              <a:rPr sz="1200" spc="40" dirty="0">
                <a:solidFill>
                  <a:srgbClr val="334156"/>
                </a:solidFill>
                <a:latin typeface="Calibri"/>
                <a:cs typeface="Calibri"/>
              </a:rPr>
              <a:t>r</a:t>
            </a:r>
            <a:r>
              <a:rPr sz="1200" spc="55" dirty="0">
                <a:solidFill>
                  <a:srgbClr val="334156"/>
                </a:solidFill>
                <a:latin typeface="Calibri"/>
                <a:cs typeface="Calibri"/>
              </a:rPr>
              <a:t>ges.</a:t>
            </a:r>
            <a:endParaRPr sz="1200">
              <a:latin typeface="Calibri"/>
              <a:cs typeface="Calibri"/>
            </a:endParaRPr>
          </a:p>
        </p:txBody>
      </p:sp>
      <p:sp>
        <p:nvSpPr>
          <p:cNvPr id="27" name="object 27"/>
          <p:cNvSpPr txBox="1"/>
          <p:nvPr/>
        </p:nvSpPr>
        <p:spPr>
          <a:xfrm>
            <a:off x="5316092" y="2121237"/>
            <a:ext cx="3270250" cy="626110"/>
          </a:xfrm>
          <a:prstGeom prst="rect">
            <a:avLst/>
          </a:prstGeom>
        </p:spPr>
        <p:txBody>
          <a:bodyPr vert="horz" wrap="square" lIns="0" tIns="0" rIns="0" bIns="0" rtlCol="0">
            <a:spAutoFit/>
          </a:bodyPr>
          <a:lstStyle/>
          <a:p>
            <a:pPr marL="569595" marR="5080" indent="-556895">
              <a:lnSpc>
                <a:spcPct val="102299"/>
              </a:lnSpc>
            </a:pPr>
            <a:r>
              <a:rPr sz="4500" b="1" spc="225" baseline="-6481" dirty="0">
                <a:solidFill>
                  <a:srgbClr val="4B69B1"/>
                </a:solidFill>
                <a:latin typeface="Calibri"/>
                <a:cs typeface="Calibri"/>
              </a:rPr>
              <a:t>03</a:t>
            </a:r>
            <a:r>
              <a:rPr sz="4500" b="1" spc="487" baseline="-6481" dirty="0">
                <a:solidFill>
                  <a:srgbClr val="4B69B1"/>
                </a:solidFill>
                <a:latin typeface="Calibri"/>
                <a:cs typeface="Calibri"/>
              </a:rPr>
              <a:t> </a:t>
            </a:r>
            <a:r>
              <a:rPr sz="1800" b="1" spc="80" dirty="0">
                <a:solidFill>
                  <a:srgbClr val="6399EF"/>
                </a:solidFill>
                <a:latin typeface="Calibri"/>
                <a:cs typeface="Calibri"/>
              </a:rPr>
              <a:t>R</a:t>
            </a:r>
            <a:r>
              <a:rPr sz="1800" b="1" spc="60" dirty="0">
                <a:solidFill>
                  <a:srgbClr val="6399EF"/>
                </a:solidFill>
                <a:latin typeface="Calibri"/>
                <a:cs typeface="Calibri"/>
              </a:rPr>
              <a:t>e</a:t>
            </a:r>
            <a:r>
              <a:rPr sz="1800" b="1" spc="95" dirty="0">
                <a:solidFill>
                  <a:srgbClr val="6399EF"/>
                </a:solidFill>
                <a:latin typeface="Calibri"/>
                <a:cs typeface="Calibri"/>
              </a:rPr>
              <a:t>a</a:t>
            </a:r>
            <a:r>
              <a:rPr sz="1800" b="1" spc="50" dirty="0">
                <a:solidFill>
                  <a:srgbClr val="6399EF"/>
                </a:solidFill>
                <a:latin typeface="Calibri"/>
                <a:cs typeface="Calibri"/>
              </a:rPr>
              <a:t>l</a:t>
            </a:r>
            <a:r>
              <a:rPr sz="1800" b="1" spc="75" dirty="0">
                <a:solidFill>
                  <a:srgbClr val="6399EF"/>
                </a:solidFill>
                <a:latin typeface="Calibri"/>
                <a:cs typeface="Calibri"/>
              </a:rPr>
              <a:t>-</a:t>
            </a:r>
            <a:r>
              <a:rPr sz="1800" b="1" spc="114" dirty="0">
                <a:solidFill>
                  <a:srgbClr val="6399EF"/>
                </a:solidFill>
                <a:latin typeface="Calibri"/>
                <a:cs typeface="Calibri"/>
              </a:rPr>
              <a:t>T</a:t>
            </a:r>
            <a:r>
              <a:rPr sz="1800" b="1" spc="45" dirty="0">
                <a:solidFill>
                  <a:srgbClr val="6399EF"/>
                </a:solidFill>
                <a:latin typeface="Calibri"/>
                <a:cs typeface="Calibri"/>
              </a:rPr>
              <a:t>i</a:t>
            </a:r>
            <a:r>
              <a:rPr sz="1800" b="1" spc="70" dirty="0">
                <a:solidFill>
                  <a:srgbClr val="6399EF"/>
                </a:solidFill>
                <a:latin typeface="Calibri"/>
                <a:cs typeface="Calibri"/>
              </a:rPr>
              <a:t>me</a:t>
            </a:r>
            <a:r>
              <a:rPr sz="1800" b="1" spc="-30" dirty="0">
                <a:solidFill>
                  <a:srgbClr val="6399EF"/>
                </a:solidFill>
                <a:latin typeface="Calibri"/>
                <a:cs typeface="Calibri"/>
              </a:rPr>
              <a:t> </a:t>
            </a:r>
            <a:r>
              <a:rPr sz="1800" b="1" spc="-145" dirty="0">
                <a:solidFill>
                  <a:srgbClr val="6399EF"/>
                </a:solidFill>
                <a:latin typeface="Calibri"/>
                <a:cs typeface="Calibri"/>
              </a:rPr>
              <a:t>M</a:t>
            </a:r>
            <a:r>
              <a:rPr sz="1800" b="1" spc="85" dirty="0">
                <a:solidFill>
                  <a:srgbClr val="6399EF"/>
                </a:solidFill>
                <a:latin typeface="Calibri"/>
                <a:cs typeface="Calibri"/>
              </a:rPr>
              <a:t>on</a:t>
            </a:r>
            <a:r>
              <a:rPr sz="1800" b="1" spc="25" dirty="0">
                <a:solidFill>
                  <a:srgbClr val="6399EF"/>
                </a:solidFill>
                <a:latin typeface="Calibri"/>
                <a:cs typeface="Calibri"/>
              </a:rPr>
              <a:t>i</a:t>
            </a:r>
            <a:r>
              <a:rPr sz="1800" b="1" spc="65" dirty="0">
                <a:solidFill>
                  <a:srgbClr val="6399EF"/>
                </a:solidFill>
                <a:latin typeface="Calibri"/>
                <a:cs typeface="Calibri"/>
              </a:rPr>
              <a:t>t</a:t>
            </a:r>
            <a:r>
              <a:rPr sz="1800" b="1" spc="110" dirty="0">
                <a:solidFill>
                  <a:srgbClr val="6399EF"/>
                </a:solidFill>
                <a:latin typeface="Calibri"/>
                <a:cs typeface="Calibri"/>
              </a:rPr>
              <a:t>o</a:t>
            </a:r>
            <a:r>
              <a:rPr sz="1800" b="1" spc="100" dirty="0">
                <a:solidFill>
                  <a:srgbClr val="6399EF"/>
                </a:solidFill>
                <a:latin typeface="Calibri"/>
                <a:cs typeface="Calibri"/>
              </a:rPr>
              <a:t>ring</a:t>
            </a:r>
            <a:r>
              <a:rPr sz="1800" b="1" spc="-65" dirty="0">
                <a:solidFill>
                  <a:srgbClr val="6399EF"/>
                </a:solidFill>
                <a:latin typeface="Calibri"/>
                <a:cs typeface="Calibri"/>
              </a:rPr>
              <a:t> </a:t>
            </a:r>
            <a:r>
              <a:rPr sz="1800" b="1" spc="80" dirty="0">
                <a:solidFill>
                  <a:srgbClr val="6399EF"/>
                </a:solidFill>
                <a:latin typeface="Calibri"/>
                <a:cs typeface="Calibri"/>
              </a:rPr>
              <a:t>and</a:t>
            </a:r>
            <a:r>
              <a:rPr sz="1800" b="1" spc="35" dirty="0">
                <a:solidFill>
                  <a:srgbClr val="6399EF"/>
                </a:solidFill>
                <a:latin typeface="Calibri"/>
                <a:cs typeface="Calibri"/>
              </a:rPr>
              <a:t> </a:t>
            </a:r>
            <a:r>
              <a:rPr sz="1800" b="1" spc="80" dirty="0">
                <a:solidFill>
                  <a:srgbClr val="6399EF"/>
                </a:solidFill>
                <a:latin typeface="Calibri"/>
                <a:cs typeface="Calibri"/>
              </a:rPr>
              <a:t>R</a:t>
            </a:r>
            <a:r>
              <a:rPr sz="1800" b="1" spc="60" dirty="0">
                <a:solidFill>
                  <a:srgbClr val="6399EF"/>
                </a:solidFill>
                <a:latin typeface="Calibri"/>
                <a:cs typeface="Calibri"/>
              </a:rPr>
              <a:t>e</a:t>
            </a:r>
            <a:r>
              <a:rPr sz="1800" b="1" spc="90" dirty="0">
                <a:solidFill>
                  <a:srgbClr val="6399EF"/>
                </a:solidFill>
                <a:latin typeface="Calibri"/>
                <a:cs typeface="Calibri"/>
              </a:rPr>
              <a:t>gional</a:t>
            </a:r>
            <a:r>
              <a:rPr sz="1800" b="1" spc="-50" dirty="0">
                <a:solidFill>
                  <a:srgbClr val="6399EF"/>
                </a:solidFill>
                <a:latin typeface="Calibri"/>
                <a:cs typeface="Calibri"/>
              </a:rPr>
              <a:t> </a:t>
            </a:r>
            <a:r>
              <a:rPr sz="1800" b="1" spc="140" dirty="0">
                <a:solidFill>
                  <a:srgbClr val="6399EF"/>
                </a:solidFill>
                <a:latin typeface="Calibri"/>
                <a:cs typeface="Calibri"/>
              </a:rPr>
              <a:t>S</a:t>
            </a:r>
            <a:r>
              <a:rPr sz="1800" b="1" spc="85" dirty="0">
                <a:solidFill>
                  <a:srgbClr val="6399EF"/>
                </a:solidFill>
                <a:latin typeface="Calibri"/>
                <a:cs typeface="Calibri"/>
              </a:rPr>
              <a:t>uppo</a:t>
            </a:r>
            <a:r>
              <a:rPr sz="1800" b="1" spc="60" dirty="0">
                <a:solidFill>
                  <a:srgbClr val="6399EF"/>
                </a:solidFill>
                <a:latin typeface="Calibri"/>
                <a:cs typeface="Calibri"/>
              </a:rPr>
              <a:t>r</a:t>
            </a:r>
            <a:r>
              <a:rPr sz="1800" b="1" spc="85" dirty="0">
                <a:solidFill>
                  <a:srgbClr val="6399EF"/>
                </a:solidFill>
                <a:latin typeface="Calibri"/>
                <a:cs typeface="Calibri"/>
              </a:rPr>
              <a:t>t</a:t>
            </a:r>
            <a:endParaRPr sz="1800">
              <a:latin typeface="Calibri"/>
              <a:cs typeface="Calibri"/>
            </a:endParaRPr>
          </a:p>
        </p:txBody>
      </p:sp>
      <p:sp>
        <p:nvSpPr>
          <p:cNvPr id="28" name="object 28"/>
          <p:cNvSpPr txBox="1"/>
          <p:nvPr/>
        </p:nvSpPr>
        <p:spPr>
          <a:xfrm>
            <a:off x="509117" y="2042829"/>
            <a:ext cx="457200" cy="406400"/>
          </a:xfrm>
          <a:prstGeom prst="rect">
            <a:avLst/>
          </a:prstGeom>
        </p:spPr>
        <p:txBody>
          <a:bodyPr vert="horz" wrap="square" lIns="0" tIns="0" rIns="0" bIns="0" rtlCol="0">
            <a:spAutoFit/>
          </a:bodyPr>
          <a:lstStyle/>
          <a:p>
            <a:pPr marL="12700">
              <a:lnSpc>
                <a:spcPct val="100000"/>
              </a:lnSpc>
            </a:pPr>
            <a:r>
              <a:rPr sz="3000" b="1" spc="170" dirty="0">
                <a:solidFill>
                  <a:srgbClr val="4B69B1"/>
                </a:solidFill>
                <a:latin typeface="Calibri"/>
                <a:cs typeface="Calibri"/>
              </a:rPr>
              <a:t>02</a:t>
            </a:r>
            <a:endParaRPr sz="3000">
              <a:latin typeface="Calibri"/>
              <a:cs typeface="Calibri"/>
            </a:endParaRPr>
          </a:p>
        </p:txBody>
      </p:sp>
      <p:sp>
        <p:nvSpPr>
          <p:cNvPr id="29" name="object 29"/>
          <p:cNvSpPr txBox="1"/>
          <p:nvPr/>
        </p:nvSpPr>
        <p:spPr>
          <a:xfrm>
            <a:off x="7135491" y="4764582"/>
            <a:ext cx="2008508" cy="338554"/>
          </a:xfrm>
          <a:prstGeom prst="rect">
            <a:avLst/>
          </a:prstGeom>
        </p:spPr>
        <p:txBody>
          <a:bodyPr vert="horz" wrap="square" lIns="0" tIns="0" rIns="0" bIns="0" rtlCol="0">
            <a:spAutoFit/>
          </a:bodyPr>
          <a:lstStyle/>
          <a:p>
            <a:pPr marL="12700">
              <a:lnSpc>
                <a:spcPct val="100000"/>
              </a:lnSpc>
            </a:pPr>
            <a:r>
              <a:rPr lang="en-US" sz="1100" u="sng" dirty="0">
                <a:solidFill>
                  <a:srgbClr val="334156"/>
                </a:solidFill>
                <a:latin typeface="Arial"/>
                <a:cs typeface="Arial"/>
                <a:hlinkClick r:id="rId3"/>
              </a:rPr>
              <a:t>Tableau Visualizations</a:t>
            </a:r>
            <a:r>
              <a:rPr lang="en-US" sz="1100" u="sng" dirty="0">
                <a:solidFill>
                  <a:srgbClr val="334156"/>
                </a:solidFill>
                <a:latin typeface="Arial"/>
                <a:cs typeface="Arial"/>
              </a:rPr>
              <a:t>                </a:t>
            </a:r>
            <a:r>
              <a:rPr lang="en-US" sz="1100" u="sng" dirty="0">
                <a:solidFill>
                  <a:srgbClr val="334156"/>
                </a:solidFill>
                <a:latin typeface="Arial"/>
                <a:cs typeface="Arial"/>
                <a:hlinkClick r:id="rId4" action="ppaction://hlinkfile"/>
              </a:rPr>
              <a:t>Interim Report</a:t>
            </a:r>
            <a:endParaRPr sz="1100" dirty="0">
              <a:latin typeface="Arial"/>
              <a:cs typeface="Arial"/>
            </a:endParaRPr>
          </a:p>
        </p:txBody>
      </p:sp>
      <p:pic>
        <p:nvPicPr>
          <p:cNvPr id="31" name="Picture 30">
            <a:hlinkClick r:id="rId3"/>
            <a:extLst>
              <a:ext uri="{FF2B5EF4-FFF2-40B4-BE49-F238E27FC236}">
                <a16:creationId xmlns:a16="http://schemas.microsoft.com/office/drawing/2014/main" id="{EFFFF982-1AD1-313B-E44C-0ABCF0D5E19E}"/>
              </a:ext>
            </a:extLst>
          </p:cNvPr>
          <p:cNvPicPr>
            <a:picLocks noChangeAspect="1"/>
          </p:cNvPicPr>
          <p:nvPr/>
        </p:nvPicPr>
        <p:blipFill>
          <a:blip r:embed="rId5"/>
          <a:stretch>
            <a:fillRect/>
          </a:stretch>
        </p:blipFill>
        <p:spPr>
          <a:xfrm>
            <a:off x="7104678" y="4124961"/>
            <a:ext cx="820122" cy="610412"/>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lipFill>
          <a:blip xmlns:r="http://schemas.openxmlformats.org/officeDocument/2006/relationships" r:embed="rId1" cstate="print"/>
          <a:stretch>
            <a:fillRect/>
          </a:stretch>
        </a:blipFill>
      </a:spPr>
      <a:bodyPr wrap="square" lIns="0" tIns="0" rIns="0" bIns="0" rtlCol="0"/>
      <a:lstStyle>
        <a:defPPr algn="l">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3830</TotalTime>
  <Words>2402</Words>
  <Application>Microsoft Office PowerPoint</Application>
  <PresentationFormat>On-screen Show (16:9)</PresentationFormat>
  <Paragraphs>380</Paragraphs>
  <Slides>29</Slides>
  <Notes>27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MS Gothic</vt:lpstr>
      <vt:lpstr>SimSun</vt:lpstr>
      <vt:lpstr>Arial</vt:lpstr>
      <vt:lpstr>Calibri</vt:lpstr>
      <vt:lpstr>Calibri Light</vt:lpstr>
      <vt:lpstr>Roboto</vt:lpstr>
      <vt:lpstr>Times New Roman</vt:lpstr>
      <vt:lpstr>Office Theme</vt:lpstr>
      <vt:lpstr>PowerPoint Presentation</vt:lpstr>
      <vt:lpstr>PowerPoint Presentation</vt:lpstr>
      <vt:lpstr>PowerPoint Presentation</vt:lpstr>
      <vt:lpstr>PowerPoint Presentation</vt:lpstr>
      <vt:lpstr>PowerPoint Presentation</vt:lpstr>
      <vt:lpstr>Game Co / Recommendations</vt:lpstr>
      <vt:lpstr>PowerPoint Presentation</vt:lpstr>
      <vt:lpstr>Influenza / Analysis</vt:lpstr>
      <vt:lpstr>Influenza / Recommendations</vt:lpstr>
      <vt:lpstr>PowerPoint Presentation</vt:lpstr>
      <vt:lpstr>Rockbuster / Analysis</vt:lpstr>
      <vt:lpstr>PowerPoint Presentation</vt:lpstr>
      <vt:lpstr>Rockbuster / Analysis </vt:lpstr>
      <vt:lpstr>Rockbuster / Analysis</vt:lpstr>
      <vt:lpstr>Rockbuster / Recommendations</vt:lpstr>
      <vt:lpstr>PowerPoint Presentation</vt:lpstr>
      <vt:lpstr>PowerPoint Presentation</vt:lpstr>
      <vt:lpstr>Instacart / Analysis </vt:lpstr>
      <vt:lpstr>PowerPoint Presentation</vt:lpstr>
      <vt:lpstr>Instacart / Recommendations</vt:lpstr>
      <vt:lpstr>Pig E. Bank</vt:lpstr>
      <vt:lpstr>Pig E. Bank / Analysis</vt:lpstr>
      <vt:lpstr>PowerPoint Presentation</vt:lpstr>
      <vt:lpstr>Pig E. Bank/ Recommendations</vt:lpstr>
      <vt:lpstr>Gun Violence</vt:lpstr>
      <vt:lpstr> Gun Violence/ Analysis</vt:lpstr>
      <vt:lpstr> Gun Violence/ Analysis</vt:lpstr>
      <vt:lpstr>Gun Violence/ Recommendations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ALI HASSAN</dc:creator>
  <cp:lastModifiedBy>ALI HASSAN</cp:lastModifiedBy>
  <cp:revision>38</cp:revision>
  <dcterms:created xsi:type="dcterms:W3CDTF">2025-01-21T16:43:05Z</dcterms:created>
  <dcterms:modified xsi:type="dcterms:W3CDTF">2025-02-26T22:30:13Z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2024-12-09T00:00:00Z</vt:filetime>
  </property>
  <property fmtid="{D5CDD505-2E9C-101B-9397-08002B2CF9AE}" pid="3" name="LastSaved">
    <vt:filetime>2025-01-22T00:00:00Z</vt:filetime>
  </property>
</Properties>
</file>